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1" r:id="rId2"/>
    <p:sldId id="393" r:id="rId3"/>
    <p:sldId id="422" r:id="rId4"/>
    <p:sldId id="427" r:id="rId5"/>
    <p:sldId id="424" r:id="rId6"/>
    <p:sldId id="426" r:id="rId7"/>
    <p:sldId id="447" r:id="rId8"/>
    <p:sldId id="396" r:id="rId9"/>
    <p:sldId id="452" r:id="rId10"/>
    <p:sldId id="453" r:id="rId11"/>
    <p:sldId id="456" r:id="rId12"/>
    <p:sldId id="429" r:id="rId13"/>
    <p:sldId id="449" r:id="rId14"/>
    <p:sldId id="454" r:id="rId15"/>
    <p:sldId id="455" r:id="rId16"/>
    <p:sldId id="450" r:id="rId17"/>
    <p:sldId id="457" r:id="rId18"/>
    <p:sldId id="451" r:id="rId19"/>
    <p:sldId id="421" r:id="rId20"/>
  </p:sldIdLst>
  <p:sldSz cx="9144000" cy="6858000" type="screen4x3"/>
  <p:notesSz cx="6810375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333300"/>
    <a:srgbClr val="00FF00"/>
    <a:srgbClr val="FFFFFF"/>
    <a:srgbClr val="FF3300"/>
    <a:srgbClr val="FF0066"/>
    <a:srgbClr val="FF0000"/>
    <a:srgbClr val="00FFFF"/>
    <a:srgbClr val="00D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73" autoAdjust="0"/>
    <p:restoredTop sz="94156" autoAdjust="0"/>
  </p:normalViewPr>
  <p:slideViewPr>
    <p:cSldViewPr snapToGrid="0">
      <p:cViewPr>
        <p:scale>
          <a:sx n="90" d="100"/>
          <a:sy n="90" d="100"/>
        </p:scale>
        <p:origin x="-180" y="576"/>
      </p:cViewPr>
      <p:guideLst>
        <p:guide orient="horz" pos="217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562" cy="496961"/>
          </a:xfrm>
          <a:prstGeom prst="rect">
            <a:avLst/>
          </a:prstGeom>
        </p:spPr>
        <p:txBody>
          <a:bodyPr vert="horz" lIns="63084" tIns="31542" rIns="63084" bIns="31542" rtlCol="0"/>
          <a:lstStyle>
            <a:lvl1pPr algn="l">
              <a:defRPr sz="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724" y="0"/>
            <a:ext cx="2951562" cy="496961"/>
          </a:xfrm>
          <a:prstGeom prst="rect">
            <a:avLst/>
          </a:prstGeom>
        </p:spPr>
        <p:txBody>
          <a:bodyPr vert="horz" lIns="63084" tIns="31542" rIns="63084" bIns="31542" rtlCol="0"/>
          <a:lstStyle>
            <a:lvl1pPr algn="r">
              <a:defRPr sz="800"/>
            </a:lvl1pPr>
          </a:lstStyle>
          <a:p>
            <a:pPr>
              <a:defRPr/>
            </a:pPr>
            <a:fld id="{2989AA0C-41A7-43AC-A5C4-167C8981E0A7}" type="datetimeFigureOut">
              <a:rPr lang="ru-RU"/>
              <a:pPr>
                <a:defRPr/>
              </a:pPr>
              <a:t>15.12.2019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3084" tIns="31542" rIns="63084" bIns="3154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11" y="4722227"/>
            <a:ext cx="5448953" cy="4474845"/>
          </a:xfrm>
          <a:prstGeom prst="rect">
            <a:avLst/>
          </a:prstGeom>
        </p:spPr>
        <p:txBody>
          <a:bodyPr vert="horz" lIns="63084" tIns="31542" rIns="63084" bIns="31542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353"/>
            <a:ext cx="2951562" cy="496961"/>
          </a:xfrm>
          <a:prstGeom prst="rect">
            <a:avLst/>
          </a:prstGeom>
        </p:spPr>
        <p:txBody>
          <a:bodyPr vert="horz" lIns="63084" tIns="31542" rIns="63084" bIns="31542" rtlCol="0" anchor="b"/>
          <a:lstStyle>
            <a:lvl1pPr algn="l">
              <a:defRPr sz="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724" y="9443353"/>
            <a:ext cx="2951562" cy="496961"/>
          </a:xfrm>
          <a:prstGeom prst="rect">
            <a:avLst/>
          </a:prstGeom>
        </p:spPr>
        <p:txBody>
          <a:bodyPr vert="horz" lIns="63084" tIns="31542" rIns="63084" bIns="31542" rtlCol="0" anchor="b"/>
          <a:lstStyle>
            <a:lvl1pPr algn="r">
              <a:defRPr sz="800"/>
            </a:lvl1pPr>
          </a:lstStyle>
          <a:p>
            <a:pPr>
              <a:defRPr/>
            </a:pPr>
            <a:fld id="{C8B03E60-D18F-4866-AB14-394BE14F9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357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E60-D18F-4866-AB14-394BE14F9F6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47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E60-D18F-4866-AB14-394BE14F9F6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49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E60-D18F-4866-AB14-394BE14F9F6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887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E60-D18F-4866-AB14-394BE14F9F6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785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E60-D18F-4866-AB14-394BE14F9F6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886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E60-D18F-4866-AB14-394BE14F9F6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60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E60-D18F-4866-AB14-394BE14F9F6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823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E60-D18F-4866-AB14-394BE14F9F6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10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E60-D18F-4866-AB14-394BE14F9F6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820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E60-D18F-4866-AB14-394BE14F9F6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943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E60-D18F-4866-AB14-394BE14F9F6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009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E60-D18F-4866-AB14-394BE14F9F6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746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E60-D18F-4866-AB14-394BE14F9F6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835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E60-D18F-4866-AB14-394BE14F9F6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497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E60-D18F-4866-AB14-394BE14F9F6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684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E60-D18F-4866-AB14-394BE14F9F6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776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E60-D18F-4866-AB14-394BE14F9F6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69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833ED-FAC4-44C1-A507-C3DBB1AC0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914924"/>
      </p:ext>
    </p:extLst>
  </p:cSld>
  <p:clrMapOvr>
    <a:masterClrMapping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3A19D-9323-4C58-80BC-885112560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006215"/>
      </p:ext>
    </p:extLst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B77CE-D8F4-4D72-9F74-3E8DC120D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309267"/>
      </p:ext>
    </p:extLst>
  </p:cSld>
  <p:clrMapOvr>
    <a:masterClrMapping/>
  </p:clrMapOvr>
  <p:transition advClick="0" advTm="1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6BDA8-AEA5-4F49-AECE-EA511DB75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52942"/>
      </p:ext>
    </p:extLst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D2832-6FF0-4325-B4A5-DD2D1639F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744888"/>
      </p:ext>
    </p:extLst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6019F-E16C-4F43-8B4D-ED6C93756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62889"/>
      </p:ext>
    </p:extLst>
  </p:cSld>
  <p:clrMapOvr>
    <a:masterClrMapping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B7194-69F3-4433-AE0A-19A387EFC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325008"/>
      </p:ext>
    </p:extLst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605CA-A9CF-4B8A-A283-CD43B8548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497395"/>
      </p:ext>
    </p:extLst>
  </p:cSld>
  <p:clrMapOvr>
    <a:masterClrMapping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485AB-6042-4C8C-BF0F-D60F6837E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53075"/>
      </p:ext>
    </p:extLst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A24C8-14D1-48F1-B13F-17A74A5BA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418657"/>
      </p:ext>
    </p:extLst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32ACE-31A7-427B-A024-0D9BE11BA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674211"/>
      </p:ext>
    </p:extLst>
  </p:cSld>
  <p:clrMapOvr>
    <a:masterClrMapping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C4517-95F7-4D76-982D-3DF316DE5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557947"/>
      </p:ext>
    </p:extLst>
  </p:cSld>
  <p:clrMapOvr>
    <a:masterClrMapping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3A3900E-3937-4A8F-9F0C-1A029331B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1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tif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2.jpe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g"/><Relationship Id="rId9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614362" y="1764064"/>
            <a:ext cx="79152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b="1" dirty="0"/>
              <a:t>ПРОЕКТ ВНЕСЕНИЯ ИЗМЕНЕНИЙ В ГЕНЕРАЛЬНЫЙ ПЛАН</a:t>
            </a:r>
            <a:endParaRPr lang="ru-RU" b="1" i="1" dirty="0"/>
          </a:p>
          <a:p>
            <a:pPr algn="ctr"/>
            <a:r>
              <a:rPr lang="ru-RU" b="1" dirty="0"/>
              <a:t>НИЖНЕУДИНСКОГО МУНИЦИПАЛЬНОГО ОБРАЗОВАНИЯ</a:t>
            </a:r>
          </a:p>
        </p:txBody>
      </p:sp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6167887"/>
            <a:ext cx="9144000" cy="690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85963" y="2967335"/>
            <a:ext cx="5172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Заказчик – Администрация Нижнеудинского муниципального образования </a:t>
            </a:r>
            <a:endParaRPr lang="ru-RU" b="1" dirty="0"/>
          </a:p>
        </p:txBody>
      </p:sp>
      <p:pic>
        <p:nvPicPr>
          <p:cNvPr id="3074" name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27875"/>
            <a:ext cx="6659563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 bwMode="auto">
          <a:xfrm flipV="1">
            <a:off x="6659562" y="6167888"/>
            <a:ext cx="2484438" cy="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523875" y="633745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/>
              <a:t>664025, Иркутская область, г. Иркутск, ул. Степана Разина дом 31, кв.9</a:t>
            </a:r>
          </a:p>
          <a:p>
            <a:r>
              <a:rPr lang="ru-RU" sz="1000" dirty="0"/>
              <a:t>Тел./факс: +7(908)6468362, +7(914)8879336</a:t>
            </a:r>
          </a:p>
        </p:txBody>
      </p:sp>
    </p:spTree>
  </p:cSld>
  <p:clrMapOvr>
    <a:masterClrMapping/>
  </p:clrMapOvr>
  <p:transition advClick="0" advTm="1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5043D8-3656-417D-851C-95139418D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31" y="5076"/>
            <a:ext cx="5678743" cy="616281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37EDD2A-8E1B-4A1C-B5B6-B701BCB4818F}"/>
              </a:ext>
            </a:extLst>
          </p:cNvPr>
          <p:cNvSpPr/>
          <p:nvPr/>
        </p:nvSpPr>
        <p:spPr bwMode="auto">
          <a:xfrm>
            <a:off x="-8626" y="-6137"/>
            <a:ext cx="9144000" cy="630977"/>
          </a:xfrm>
          <a:prstGeom prst="rect">
            <a:avLst/>
          </a:prstGeom>
          <a:solidFill>
            <a:schemeClr val="bg1">
              <a:alpha val="40000"/>
            </a:schemeClr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8626" y="6133382"/>
            <a:ext cx="9161253" cy="724619"/>
            <a:chOff x="-8626" y="6133382"/>
            <a:chExt cx="9161253" cy="72461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6167887"/>
              <a:ext cx="9144000" cy="690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 bwMode="auto">
            <a:xfrm flipV="1">
              <a:off x="-8626" y="6133382"/>
              <a:ext cx="9161253" cy="45719"/>
            </a:xfrm>
            <a:custGeom>
              <a:avLst/>
              <a:gdLst>
                <a:gd name="connsiteX0" fmla="*/ 0 w 9195759"/>
                <a:gd name="connsiteY0" fmla="*/ 0 h 0"/>
                <a:gd name="connsiteX1" fmla="*/ 9195759 w 919575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95759">
                  <a:moveTo>
                    <a:pt x="0" y="0"/>
                  </a:moveTo>
                  <a:lnTo>
                    <a:pt x="9195759" y="0"/>
                  </a:lnTo>
                </a:path>
              </a:pathLst>
            </a:cu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Text Box 9">
            <a:extLst>
              <a:ext uri="{FF2B5EF4-FFF2-40B4-BE49-F238E27FC236}">
                <a16:creationId xmlns:a16="http://schemas.microsoft.com/office/drawing/2014/main" id="{961A1DAE-B244-4A0D-BCB1-8CA0E2A3F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248" y="6331097"/>
            <a:ext cx="481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1000" b="1" dirty="0"/>
              <a:t>ПРОЕКТ ВНЕСЕНИЯ ИЗМЕНЕНИЙ В ГЕНЕРАЛЬНЫЙ ПЛАН</a:t>
            </a:r>
            <a:endParaRPr lang="ru-RU" sz="1000" b="1" i="1" dirty="0"/>
          </a:p>
          <a:p>
            <a:pPr algn="r"/>
            <a:r>
              <a:rPr lang="ru-RU" sz="1000" b="1" dirty="0"/>
              <a:t>НИЖНЕУДИНСКОГО МУНИЦИПАЛЬНОГО ОБРАЗОВАНИЯ</a:t>
            </a:r>
            <a:endParaRPr lang="ru-RU" sz="1000" b="1" cap="all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7A59D-6989-4B56-9C63-959DE6A1FABF}"/>
              </a:ext>
            </a:extLst>
          </p:cNvPr>
          <p:cNvSpPr/>
          <p:nvPr/>
        </p:nvSpPr>
        <p:spPr>
          <a:xfrm>
            <a:off x="131276" y="112218"/>
            <a:ext cx="9089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РЕГИОНАЛЬНЫЕ ОБЪЕКТЫ</a:t>
            </a:r>
            <a:endParaRPr lang="ru-RU" b="1" cap="all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989EB0-EB82-483B-A8F0-2069BD6BF53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900" y="4477182"/>
            <a:ext cx="431165" cy="43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861D1B0-39EE-479D-BD2C-878A1A1B31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922" y="4401184"/>
            <a:ext cx="431165" cy="43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4499DBD-F0BE-4637-8713-A4271311555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256" y="1981558"/>
            <a:ext cx="431165" cy="43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12E637E-D560-4F8F-884C-1362CC8F5D3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935" y="3320810"/>
            <a:ext cx="431165" cy="43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5A9FE7E-8F83-4FF7-8DCF-87B9498A7C6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934" y="3748183"/>
            <a:ext cx="431165" cy="43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60E1FAC-2373-4FE3-A911-EDCE855F089F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100" y="3740158"/>
            <a:ext cx="431165" cy="43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1DD27F3-7DF0-4288-A1E9-22E3ACB7527E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11" y="2920084"/>
            <a:ext cx="431165" cy="43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602050401_3">
            <a:extLst>
              <a:ext uri="{FF2B5EF4-FFF2-40B4-BE49-F238E27FC236}">
                <a16:creationId xmlns:a16="http://schemas.microsoft.com/office/drawing/2014/main" id="{C56AEF1A-3E56-479B-9D5B-E0CACFE91691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769" y="3740158"/>
            <a:ext cx="431165" cy="431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871824"/>
      </p:ext>
    </p:extLst>
  </p:cSld>
  <p:clrMapOvr>
    <a:masterClrMapping/>
  </p:clrMapOvr>
  <p:transition advClick="0" advTm="1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5448972-2997-4819-B364-CFD091D3C4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31" y="5076"/>
            <a:ext cx="5678743" cy="6162812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1653EF15-C286-4227-9492-597668B8735C}"/>
              </a:ext>
            </a:extLst>
          </p:cNvPr>
          <p:cNvSpPr/>
          <p:nvPr/>
        </p:nvSpPr>
        <p:spPr bwMode="auto">
          <a:xfrm>
            <a:off x="-8626" y="-3553"/>
            <a:ext cx="9144000" cy="6162813"/>
          </a:xfrm>
          <a:prstGeom prst="rect">
            <a:avLst/>
          </a:prstGeom>
          <a:solidFill>
            <a:schemeClr val="bg1">
              <a:alpha val="40000"/>
            </a:schemeClr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8626" y="6133382"/>
            <a:ext cx="9161253" cy="724619"/>
            <a:chOff x="-8626" y="6133382"/>
            <a:chExt cx="9161253" cy="72461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6167887"/>
              <a:ext cx="9144000" cy="690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 bwMode="auto">
            <a:xfrm flipV="1">
              <a:off x="-8626" y="6133382"/>
              <a:ext cx="9161253" cy="45719"/>
            </a:xfrm>
            <a:custGeom>
              <a:avLst/>
              <a:gdLst>
                <a:gd name="connsiteX0" fmla="*/ 0 w 9195759"/>
                <a:gd name="connsiteY0" fmla="*/ 0 h 0"/>
                <a:gd name="connsiteX1" fmla="*/ 9195759 w 919575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95759">
                  <a:moveTo>
                    <a:pt x="0" y="0"/>
                  </a:moveTo>
                  <a:lnTo>
                    <a:pt x="9195759" y="0"/>
                  </a:lnTo>
                </a:path>
              </a:pathLst>
            </a:cu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1CD2B4E-272D-4B62-8AF5-507E32DFC8EE}"/>
              </a:ext>
            </a:extLst>
          </p:cNvPr>
          <p:cNvSpPr txBox="1"/>
          <p:nvPr/>
        </p:nvSpPr>
        <p:spPr>
          <a:xfrm>
            <a:off x="4964206" y="101232"/>
            <a:ext cx="4179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Формирование жилой зоны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7CF613-0149-4479-9A20-DB81BEC81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7" y="105868"/>
            <a:ext cx="2775816" cy="34354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B12E29-D29D-4BD5-B88F-FFE2971EFD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3802046"/>
            <a:ext cx="3083767" cy="23140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CE0793-43FB-4856-87B3-F1D89D1683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328" y="2872059"/>
            <a:ext cx="2569421" cy="2255360"/>
          </a:xfrm>
          <a:prstGeom prst="rect">
            <a:avLst/>
          </a:prstGeom>
        </p:spPr>
      </p:pic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FC6CEC83-F7BE-4B9D-A7EC-B6CE1F07C08C}"/>
              </a:ext>
            </a:extLst>
          </p:cNvPr>
          <p:cNvSpPr/>
          <p:nvPr/>
        </p:nvSpPr>
        <p:spPr bwMode="auto">
          <a:xfrm>
            <a:off x="217037" y="4284283"/>
            <a:ext cx="361607" cy="358098"/>
          </a:xfrm>
          <a:custGeom>
            <a:avLst/>
            <a:gdLst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1071418 w 1856509"/>
              <a:gd name="connsiteY10" fmla="*/ 2364509 h 2530763"/>
              <a:gd name="connsiteX11" fmla="*/ 0 w 1856509"/>
              <a:gd name="connsiteY11" fmla="*/ 2364509 h 2530763"/>
              <a:gd name="connsiteX12" fmla="*/ 73891 w 1856509"/>
              <a:gd name="connsiteY12" fmla="*/ 2124363 h 2530763"/>
              <a:gd name="connsiteX13" fmla="*/ 424872 w 1856509"/>
              <a:gd name="connsiteY13" fmla="*/ 2096654 h 2530763"/>
              <a:gd name="connsiteX14" fmla="*/ 508000 w 1856509"/>
              <a:gd name="connsiteY14" fmla="*/ 2050472 h 2530763"/>
              <a:gd name="connsiteX15" fmla="*/ 508000 w 1856509"/>
              <a:gd name="connsiteY15" fmla="*/ 1745672 h 2530763"/>
              <a:gd name="connsiteX16" fmla="*/ 304800 w 1856509"/>
              <a:gd name="connsiteY16" fmla="*/ 1699490 h 2530763"/>
              <a:gd name="connsiteX17" fmla="*/ 129309 w 1856509"/>
              <a:gd name="connsiteY17" fmla="*/ 1708727 h 2530763"/>
              <a:gd name="connsiteX18" fmla="*/ 92363 w 1856509"/>
              <a:gd name="connsiteY18" fmla="*/ 1209963 h 2530763"/>
              <a:gd name="connsiteX19" fmla="*/ 323272 w 1856509"/>
              <a:gd name="connsiteY19" fmla="*/ 1200727 h 2530763"/>
              <a:gd name="connsiteX20" fmla="*/ 304800 w 1856509"/>
              <a:gd name="connsiteY20" fmla="*/ 877454 h 2530763"/>
              <a:gd name="connsiteX21" fmla="*/ 83127 w 1856509"/>
              <a:gd name="connsiteY21" fmla="*/ 886690 h 2530763"/>
              <a:gd name="connsiteX22" fmla="*/ 0 w 1856509"/>
              <a:gd name="connsiteY22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1071418 w 1856509"/>
              <a:gd name="connsiteY10" fmla="*/ 2364509 h 2530763"/>
              <a:gd name="connsiteX11" fmla="*/ 0 w 1856509"/>
              <a:gd name="connsiteY11" fmla="*/ 2364509 h 2530763"/>
              <a:gd name="connsiteX12" fmla="*/ 424872 w 1856509"/>
              <a:gd name="connsiteY12" fmla="*/ 2096654 h 2530763"/>
              <a:gd name="connsiteX13" fmla="*/ 508000 w 1856509"/>
              <a:gd name="connsiteY13" fmla="*/ 2050472 h 2530763"/>
              <a:gd name="connsiteX14" fmla="*/ 508000 w 1856509"/>
              <a:gd name="connsiteY14" fmla="*/ 1745672 h 2530763"/>
              <a:gd name="connsiteX15" fmla="*/ 304800 w 1856509"/>
              <a:gd name="connsiteY15" fmla="*/ 1699490 h 2530763"/>
              <a:gd name="connsiteX16" fmla="*/ 129309 w 1856509"/>
              <a:gd name="connsiteY16" fmla="*/ 1708727 h 2530763"/>
              <a:gd name="connsiteX17" fmla="*/ 92363 w 1856509"/>
              <a:gd name="connsiteY17" fmla="*/ 1209963 h 2530763"/>
              <a:gd name="connsiteX18" fmla="*/ 323272 w 1856509"/>
              <a:gd name="connsiteY18" fmla="*/ 1200727 h 2530763"/>
              <a:gd name="connsiteX19" fmla="*/ 304800 w 1856509"/>
              <a:gd name="connsiteY19" fmla="*/ 877454 h 2530763"/>
              <a:gd name="connsiteX20" fmla="*/ 83127 w 1856509"/>
              <a:gd name="connsiteY20" fmla="*/ 886690 h 2530763"/>
              <a:gd name="connsiteX21" fmla="*/ 0 w 1856509"/>
              <a:gd name="connsiteY21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1071418 w 1856509"/>
              <a:gd name="connsiteY10" fmla="*/ 2364509 h 2530763"/>
              <a:gd name="connsiteX11" fmla="*/ 424872 w 1856509"/>
              <a:gd name="connsiteY11" fmla="*/ 2096654 h 2530763"/>
              <a:gd name="connsiteX12" fmla="*/ 508000 w 1856509"/>
              <a:gd name="connsiteY12" fmla="*/ 2050472 h 2530763"/>
              <a:gd name="connsiteX13" fmla="*/ 508000 w 1856509"/>
              <a:gd name="connsiteY13" fmla="*/ 1745672 h 2530763"/>
              <a:gd name="connsiteX14" fmla="*/ 304800 w 1856509"/>
              <a:gd name="connsiteY14" fmla="*/ 1699490 h 2530763"/>
              <a:gd name="connsiteX15" fmla="*/ 129309 w 1856509"/>
              <a:gd name="connsiteY15" fmla="*/ 1708727 h 2530763"/>
              <a:gd name="connsiteX16" fmla="*/ 92363 w 1856509"/>
              <a:gd name="connsiteY16" fmla="*/ 1209963 h 2530763"/>
              <a:gd name="connsiteX17" fmla="*/ 323272 w 1856509"/>
              <a:gd name="connsiteY17" fmla="*/ 1200727 h 2530763"/>
              <a:gd name="connsiteX18" fmla="*/ 304800 w 1856509"/>
              <a:gd name="connsiteY18" fmla="*/ 877454 h 2530763"/>
              <a:gd name="connsiteX19" fmla="*/ 83127 w 1856509"/>
              <a:gd name="connsiteY19" fmla="*/ 886690 h 2530763"/>
              <a:gd name="connsiteX20" fmla="*/ 0 w 1856509"/>
              <a:gd name="connsiteY20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1071418 w 1856509"/>
              <a:gd name="connsiteY10" fmla="*/ 2364509 h 2530763"/>
              <a:gd name="connsiteX11" fmla="*/ 508000 w 1856509"/>
              <a:gd name="connsiteY11" fmla="*/ 2050472 h 2530763"/>
              <a:gd name="connsiteX12" fmla="*/ 508000 w 1856509"/>
              <a:gd name="connsiteY12" fmla="*/ 1745672 h 2530763"/>
              <a:gd name="connsiteX13" fmla="*/ 304800 w 1856509"/>
              <a:gd name="connsiteY13" fmla="*/ 1699490 h 2530763"/>
              <a:gd name="connsiteX14" fmla="*/ 129309 w 1856509"/>
              <a:gd name="connsiteY14" fmla="*/ 1708727 h 2530763"/>
              <a:gd name="connsiteX15" fmla="*/ 92363 w 1856509"/>
              <a:gd name="connsiteY15" fmla="*/ 1209963 h 2530763"/>
              <a:gd name="connsiteX16" fmla="*/ 323272 w 1856509"/>
              <a:gd name="connsiteY16" fmla="*/ 1200727 h 2530763"/>
              <a:gd name="connsiteX17" fmla="*/ 304800 w 1856509"/>
              <a:gd name="connsiteY17" fmla="*/ 877454 h 2530763"/>
              <a:gd name="connsiteX18" fmla="*/ 83127 w 1856509"/>
              <a:gd name="connsiteY18" fmla="*/ 886690 h 2530763"/>
              <a:gd name="connsiteX19" fmla="*/ 0 w 1856509"/>
              <a:gd name="connsiteY19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508000 w 1856509"/>
              <a:gd name="connsiteY10" fmla="*/ 2050472 h 2530763"/>
              <a:gd name="connsiteX11" fmla="*/ 508000 w 1856509"/>
              <a:gd name="connsiteY11" fmla="*/ 1745672 h 2530763"/>
              <a:gd name="connsiteX12" fmla="*/ 304800 w 1856509"/>
              <a:gd name="connsiteY12" fmla="*/ 1699490 h 2530763"/>
              <a:gd name="connsiteX13" fmla="*/ 129309 w 1856509"/>
              <a:gd name="connsiteY13" fmla="*/ 1708727 h 2530763"/>
              <a:gd name="connsiteX14" fmla="*/ 92363 w 1856509"/>
              <a:gd name="connsiteY14" fmla="*/ 1209963 h 2530763"/>
              <a:gd name="connsiteX15" fmla="*/ 323272 w 1856509"/>
              <a:gd name="connsiteY15" fmla="*/ 1200727 h 2530763"/>
              <a:gd name="connsiteX16" fmla="*/ 304800 w 1856509"/>
              <a:gd name="connsiteY16" fmla="*/ 877454 h 2530763"/>
              <a:gd name="connsiteX17" fmla="*/ 83127 w 1856509"/>
              <a:gd name="connsiteY17" fmla="*/ 886690 h 2530763"/>
              <a:gd name="connsiteX18" fmla="*/ 0 w 1856509"/>
              <a:gd name="connsiteY18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508000 w 1856509"/>
              <a:gd name="connsiteY9" fmla="*/ 2050472 h 2530763"/>
              <a:gd name="connsiteX10" fmla="*/ 508000 w 1856509"/>
              <a:gd name="connsiteY10" fmla="*/ 1745672 h 2530763"/>
              <a:gd name="connsiteX11" fmla="*/ 304800 w 1856509"/>
              <a:gd name="connsiteY11" fmla="*/ 1699490 h 2530763"/>
              <a:gd name="connsiteX12" fmla="*/ 129309 w 1856509"/>
              <a:gd name="connsiteY12" fmla="*/ 1708727 h 2530763"/>
              <a:gd name="connsiteX13" fmla="*/ 92363 w 1856509"/>
              <a:gd name="connsiteY13" fmla="*/ 1209963 h 2530763"/>
              <a:gd name="connsiteX14" fmla="*/ 323272 w 1856509"/>
              <a:gd name="connsiteY14" fmla="*/ 1200727 h 2530763"/>
              <a:gd name="connsiteX15" fmla="*/ 304800 w 1856509"/>
              <a:gd name="connsiteY15" fmla="*/ 877454 h 2530763"/>
              <a:gd name="connsiteX16" fmla="*/ 83127 w 1856509"/>
              <a:gd name="connsiteY16" fmla="*/ 886690 h 2530763"/>
              <a:gd name="connsiteX17" fmla="*/ 0 w 1856509"/>
              <a:gd name="connsiteY17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508000 w 1856509"/>
              <a:gd name="connsiteY8" fmla="*/ 2050472 h 2530763"/>
              <a:gd name="connsiteX9" fmla="*/ 508000 w 1856509"/>
              <a:gd name="connsiteY9" fmla="*/ 1745672 h 2530763"/>
              <a:gd name="connsiteX10" fmla="*/ 304800 w 1856509"/>
              <a:gd name="connsiteY10" fmla="*/ 1699490 h 2530763"/>
              <a:gd name="connsiteX11" fmla="*/ 129309 w 1856509"/>
              <a:gd name="connsiteY11" fmla="*/ 1708727 h 2530763"/>
              <a:gd name="connsiteX12" fmla="*/ 92363 w 1856509"/>
              <a:gd name="connsiteY12" fmla="*/ 1209963 h 2530763"/>
              <a:gd name="connsiteX13" fmla="*/ 323272 w 1856509"/>
              <a:gd name="connsiteY13" fmla="*/ 1200727 h 2530763"/>
              <a:gd name="connsiteX14" fmla="*/ 304800 w 1856509"/>
              <a:gd name="connsiteY14" fmla="*/ 877454 h 2530763"/>
              <a:gd name="connsiteX15" fmla="*/ 83127 w 1856509"/>
              <a:gd name="connsiteY15" fmla="*/ 886690 h 2530763"/>
              <a:gd name="connsiteX16" fmla="*/ 0 w 1856509"/>
              <a:gd name="connsiteY16" fmla="*/ 277090 h 2530763"/>
              <a:gd name="connsiteX0" fmla="*/ 0 w 1856509"/>
              <a:gd name="connsiteY0" fmla="*/ 277090 h 2115127"/>
              <a:gd name="connsiteX1" fmla="*/ 1052945 w 1856509"/>
              <a:gd name="connsiteY1" fmla="*/ 0 h 2115127"/>
              <a:gd name="connsiteX2" fmla="*/ 1016000 w 1856509"/>
              <a:gd name="connsiteY2" fmla="*/ 526472 h 2115127"/>
              <a:gd name="connsiteX3" fmla="*/ 1163781 w 1856509"/>
              <a:gd name="connsiteY3" fmla="*/ 508000 h 2115127"/>
              <a:gd name="connsiteX4" fmla="*/ 1182254 w 1856509"/>
              <a:gd name="connsiteY4" fmla="*/ 1330036 h 2115127"/>
              <a:gd name="connsiteX5" fmla="*/ 1856509 w 1856509"/>
              <a:gd name="connsiteY5" fmla="*/ 1330036 h 2115127"/>
              <a:gd name="connsiteX6" fmla="*/ 1847272 w 1856509"/>
              <a:gd name="connsiteY6" fmla="*/ 2115127 h 2115127"/>
              <a:gd name="connsiteX7" fmla="*/ 508000 w 1856509"/>
              <a:gd name="connsiteY7" fmla="*/ 2050472 h 2115127"/>
              <a:gd name="connsiteX8" fmla="*/ 508000 w 1856509"/>
              <a:gd name="connsiteY8" fmla="*/ 1745672 h 2115127"/>
              <a:gd name="connsiteX9" fmla="*/ 304800 w 1856509"/>
              <a:gd name="connsiteY9" fmla="*/ 1699490 h 2115127"/>
              <a:gd name="connsiteX10" fmla="*/ 129309 w 1856509"/>
              <a:gd name="connsiteY10" fmla="*/ 1708727 h 2115127"/>
              <a:gd name="connsiteX11" fmla="*/ 92363 w 1856509"/>
              <a:gd name="connsiteY11" fmla="*/ 1209963 h 2115127"/>
              <a:gd name="connsiteX12" fmla="*/ 323272 w 1856509"/>
              <a:gd name="connsiteY12" fmla="*/ 1200727 h 2115127"/>
              <a:gd name="connsiteX13" fmla="*/ 304800 w 1856509"/>
              <a:gd name="connsiteY13" fmla="*/ 877454 h 2115127"/>
              <a:gd name="connsiteX14" fmla="*/ 83127 w 1856509"/>
              <a:gd name="connsiteY14" fmla="*/ 886690 h 2115127"/>
              <a:gd name="connsiteX15" fmla="*/ 0 w 1856509"/>
              <a:gd name="connsiteY15" fmla="*/ 277090 h 2115127"/>
              <a:gd name="connsiteX0" fmla="*/ 0 w 1856509"/>
              <a:gd name="connsiteY0" fmla="*/ 277090 h 2050472"/>
              <a:gd name="connsiteX1" fmla="*/ 1052945 w 1856509"/>
              <a:gd name="connsiteY1" fmla="*/ 0 h 2050472"/>
              <a:gd name="connsiteX2" fmla="*/ 1016000 w 1856509"/>
              <a:gd name="connsiteY2" fmla="*/ 526472 h 2050472"/>
              <a:gd name="connsiteX3" fmla="*/ 1163781 w 1856509"/>
              <a:gd name="connsiteY3" fmla="*/ 508000 h 2050472"/>
              <a:gd name="connsiteX4" fmla="*/ 1182254 w 1856509"/>
              <a:gd name="connsiteY4" fmla="*/ 1330036 h 2050472"/>
              <a:gd name="connsiteX5" fmla="*/ 1856509 w 1856509"/>
              <a:gd name="connsiteY5" fmla="*/ 1330036 h 2050472"/>
              <a:gd name="connsiteX6" fmla="*/ 1838983 w 1856509"/>
              <a:gd name="connsiteY6" fmla="*/ 1782116 h 2050472"/>
              <a:gd name="connsiteX7" fmla="*/ 508000 w 1856509"/>
              <a:gd name="connsiteY7" fmla="*/ 2050472 h 2050472"/>
              <a:gd name="connsiteX8" fmla="*/ 508000 w 1856509"/>
              <a:gd name="connsiteY8" fmla="*/ 1745672 h 2050472"/>
              <a:gd name="connsiteX9" fmla="*/ 304800 w 1856509"/>
              <a:gd name="connsiteY9" fmla="*/ 1699490 h 2050472"/>
              <a:gd name="connsiteX10" fmla="*/ 129309 w 1856509"/>
              <a:gd name="connsiteY10" fmla="*/ 1708727 h 2050472"/>
              <a:gd name="connsiteX11" fmla="*/ 92363 w 1856509"/>
              <a:gd name="connsiteY11" fmla="*/ 1209963 h 2050472"/>
              <a:gd name="connsiteX12" fmla="*/ 323272 w 1856509"/>
              <a:gd name="connsiteY12" fmla="*/ 1200727 h 2050472"/>
              <a:gd name="connsiteX13" fmla="*/ 304800 w 1856509"/>
              <a:gd name="connsiteY13" fmla="*/ 877454 h 2050472"/>
              <a:gd name="connsiteX14" fmla="*/ 83127 w 1856509"/>
              <a:gd name="connsiteY14" fmla="*/ 886690 h 2050472"/>
              <a:gd name="connsiteX15" fmla="*/ 0 w 1856509"/>
              <a:gd name="connsiteY15" fmla="*/ 277090 h 2050472"/>
              <a:gd name="connsiteX0" fmla="*/ 0 w 1856509"/>
              <a:gd name="connsiteY0" fmla="*/ 277090 h 1855539"/>
              <a:gd name="connsiteX1" fmla="*/ 1052945 w 1856509"/>
              <a:gd name="connsiteY1" fmla="*/ 0 h 1855539"/>
              <a:gd name="connsiteX2" fmla="*/ 1016000 w 1856509"/>
              <a:gd name="connsiteY2" fmla="*/ 526472 h 1855539"/>
              <a:gd name="connsiteX3" fmla="*/ 1163781 w 1856509"/>
              <a:gd name="connsiteY3" fmla="*/ 508000 h 1855539"/>
              <a:gd name="connsiteX4" fmla="*/ 1182254 w 1856509"/>
              <a:gd name="connsiteY4" fmla="*/ 1330036 h 1855539"/>
              <a:gd name="connsiteX5" fmla="*/ 1856509 w 1856509"/>
              <a:gd name="connsiteY5" fmla="*/ 1330036 h 1855539"/>
              <a:gd name="connsiteX6" fmla="*/ 1838983 w 1856509"/>
              <a:gd name="connsiteY6" fmla="*/ 1782116 h 1855539"/>
              <a:gd name="connsiteX7" fmla="*/ 508000 w 1856509"/>
              <a:gd name="connsiteY7" fmla="*/ 1855539 h 1855539"/>
              <a:gd name="connsiteX8" fmla="*/ 508000 w 1856509"/>
              <a:gd name="connsiteY8" fmla="*/ 1745672 h 1855539"/>
              <a:gd name="connsiteX9" fmla="*/ 304800 w 1856509"/>
              <a:gd name="connsiteY9" fmla="*/ 1699490 h 1855539"/>
              <a:gd name="connsiteX10" fmla="*/ 129309 w 1856509"/>
              <a:gd name="connsiteY10" fmla="*/ 1708727 h 1855539"/>
              <a:gd name="connsiteX11" fmla="*/ 92363 w 1856509"/>
              <a:gd name="connsiteY11" fmla="*/ 1209963 h 1855539"/>
              <a:gd name="connsiteX12" fmla="*/ 323272 w 1856509"/>
              <a:gd name="connsiteY12" fmla="*/ 1200727 h 1855539"/>
              <a:gd name="connsiteX13" fmla="*/ 304800 w 1856509"/>
              <a:gd name="connsiteY13" fmla="*/ 877454 h 1855539"/>
              <a:gd name="connsiteX14" fmla="*/ 83127 w 1856509"/>
              <a:gd name="connsiteY14" fmla="*/ 886690 h 1855539"/>
              <a:gd name="connsiteX15" fmla="*/ 0 w 1856509"/>
              <a:gd name="connsiteY15" fmla="*/ 277090 h 1855539"/>
              <a:gd name="connsiteX0" fmla="*/ 0 w 1856509"/>
              <a:gd name="connsiteY0" fmla="*/ 0 h 1578449"/>
              <a:gd name="connsiteX1" fmla="*/ 777177 w 1856509"/>
              <a:gd name="connsiteY1" fmla="*/ 480233 h 1578449"/>
              <a:gd name="connsiteX2" fmla="*/ 1016000 w 1856509"/>
              <a:gd name="connsiteY2" fmla="*/ 249382 h 1578449"/>
              <a:gd name="connsiteX3" fmla="*/ 1163781 w 1856509"/>
              <a:gd name="connsiteY3" fmla="*/ 230910 h 1578449"/>
              <a:gd name="connsiteX4" fmla="*/ 1182254 w 1856509"/>
              <a:gd name="connsiteY4" fmla="*/ 1052946 h 1578449"/>
              <a:gd name="connsiteX5" fmla="*/ 1856509 w 1856509"/>
              <a:gd name="connsiteY5" fmla="*/ 1052946 h 1578449"/>
              <a:gd name="connsiteX6" fmla="*/ 1838983 w 1856509"/>
              <a:gd name="connsiteY6" fmla="*/ 1505026 h 1578449"/>
              <a:gd name="connsiteX7" fmla="*/ 508000 w 1856509"/>
              <a:gd name="connsiteY7" fmla="*/ 1578449 h 1578449"/>
              <a:gd name="connsiteX8" fmla="*/ 508000 w 1856509"/>
              <a:gd name="connsiteY8" fmla="*/ 1468582 h 1578449"/>
              <a:gd name="connsiteX9" fmla="*/ 304800 w 1856509"/>
              <a:gd name="connsiteY9" fmla="*/ 1422400 h 1578449"/>
              <a:gd name="connsiteX10" fmla="*/ 129309 w 1856509"/>
              <a:gd name="connsiteY10" fmla="*/ 1431637 h 1578449"/>
              <a:gd name="connsiteX11" fmla="*/ 92363 w 1856509"/>
              <a:gd name="connsiteY11" fmla="*/ 932873 h 1578449"/>
              <a:gd name="connsiteX12" fmla="*/ 323272 w 1856509"/>
              <a:gd name="connsiteY12" fmla="*/ 923637 h 1578449"/>
              <a:gd name="connsiteX13" fmla="*/ 304800 w 1856509"/>
              <a:gd name="connsiteY13" fmla="*/ 600364 h 1578449"/>
              <a:gd name="connsiteX14" fmla="*/ 83127 w 1856509"/>
              <a:gd name="connsiteY14" fmla="*/ 609600 h 1578449"/>
              <a:gd name="connsiteX15" fmla="*/ 0 w 1856509"/>
              <a:gd name="connsiteY15" fmla="*/ 0 h 1578449"/>
              <a:gd name="connsiteX0" fmla="*/ 0 w 1856509"/>
              <a:gd name="connsiteY0" fmla="*/ 0 h 1578449"/>
              <a:gd name="connsiteX1" fmla="*/ 777177 w 1856509"/>
              <a:gd name="connsiteY1" fmla="*/ 480233 h 1578449"/>
              <a:gd name="connsiteX2" fmla="*/ 1016000 w 1856509"/>
              <a:gd name="connsiteY2" fmla="*/ 249382 h 1578449"/>
              <a:gd name="connsiteX3" fmla="*/ 1163781 w 1856509"/>
              <a:gd name="connsiteY3" fmla="*/ 230910 h 1578449"/>
              <a:gd name="connsiteX4" fmla="*/ 1182254 w 1856509"/>
              <a:gd name="connsiteY4" fmla="*/ 1052946 h 1578449"/>
              <a:gd name="connsiteX5" fmla="*/ 1856509 w 1856509"/>
              <a:gd name="connsiteY5" fmla="*/ 1052946 h 1578449"/>
              <a:gd name="connsiteX6" fmla="*/ 1838983 w 1856509"/>
              <a:gd name="connsiteY6" fmla="*/ 1505026 h 1578449"/>
              <a:gd name="connsiteX7" fmla="*/ 508000 w 1856509"/>
              <a:gd name="connsiteY7" fmla="*/ 1578449 h 1578449"/>
              <a:gd name="connsiteX8" fmla="*/ 508000 w 1856509"/>
              <a:gd name="connsiteY8" fmla="*/ 1468582 h 1578449"/>
              <a:gd name="connsiteX9" fmla="*/ 304800 w 1856509"/>
              <a:gd name="connsiteY9" fmla="*/ 1422400 h 1578449"/>
              <a:gd name="connsiteX10" fmla="*/ 129309 w 1856509"/>
              <a:gd name="connsiteY10" fmla="*/ 1431637 h 1578449"/>
              <a:gd name="connsiteX11" fmla="*/ 92363 w 1856509"/>
              <a:gd name="connsiteY11" fmla="*/ 932873 h 1578449"/>
              <a:gd name="connsiteX12" fmla="*/ 323272 w 1856509"/>
              <a:gd name="connsiteY12" fmla="*/ 923637 h 1578449"/>
              <a:gd name="connsiteX13" fmla="*/ 304800 w 1856509"/>
              <a:gd name="connsiteY13" fmla="*/ 600364 h 1578449"/>
              <a:gd name="connsiteX14" fmla="*/ 83127 w 1856509"/>
              <a:gd name="connsiteY14" fmla="*/ 609600 h 1578449"/>
              <a:gd name="connsiteX15" fmla="*/ 0 w 1856509"/>
              <a:gd name="connsiteY15" fmla="*/ 0 h 1578449"/>
              <a:gd name="connsiteX0" fmla="*/ 120071 w 1773382"/>
              <a:gd name="connsiteY0" fmla="*/ 0 h 1365119"/>
              <a:gd name="connsiteX1" fmla="*/ 694050 w 1773382"/>
              <a:gd name="connsiteY1" fmla="*/ 266903 h 1365119"/>
              <a:gd name="connsiteX2" fmla="*/ 932873 w 1773382"/>
              <a:gd name="connsiteY2" fmla="*/ 36052 h 1365119"/>
              <a:gd name="connsiteX3" fmla="*/ 1080654 w 1773382"/>
              <a:gd name="connsiteY3" fmla="*/ 17580 h 1365119"/>
              <a:gd name="connsiteX4" fmla="*/ 1099127 w 1773382"/>
              <a:gd name="connsiteY4" fmla="*/ 839616 h 1365119"/>
              <a:gd name="connsiteX5" fmla="*/ 1773382 w 1773382"/>
              <a:gd name="connsiteY5" fmla="*/ 839616 h 1365119"/>
              <a:gd name="connsiteX6" fmla="*/ 1755856 w 1773382"/>
              <a:gd name="connsiteY6" fmla="*/ 1291696 h 1365119"/>
              <a:gd name="connsiteX7" fmla="*/ 424873 w 1773382"/>
              <a:gd name="connsiteY7" fmla="*/ 1365119 h 1365119"/>
              <a:gd name="connsiteX8" fmla="*/ 424873 w 1773382"/>
              <a:gd name="connsiteY8" fmla="*/ 1255252 h 1365119"/>
              <a:gd name="connsiteX9" fmla="*/ 221673 w 1773382"/>
              <a:gd name="connsiteY9" fmla="*/ 1209070 h 1365119"/>
              <a:gd name="connsiteX10" fmla="*/ 46182 w 1773382"/>
              <a:gd name="connsiteY10" fmla="*/ 1218307 h 1365119"/>
              <a:gd name="connsiteX11" fmla="*/ 9236 w 1773382"/>
              <a:gd name="connsiteY11" fmla="*/ 719543 h 1365119"/>
              <a:gd name="connsiteX12" fmla="*/ 240145 w 1773382"/>
              <a:gd name="connsiteY12" fmla="*/ 710307 h 1365119"/>
              <a:gd name="connsiteX13" fmla="*/ 221673 w 1773382"/>
              <a:gd name="connsiteY13" fmla="*/ 387034 h 1365119"/>
              <a:gd name="connsiteX14" fmla="*/ 0 w 1773382"/>
              <a:gd name="connsiteY14" fmla="*/ 396270 h 1365119"/>
              <a:gd name="connsiteX15" fmla="*/ 120071 w 1773382"/>
              <a:gd name="connsiteY15" fmla="*/ 0 h 1365119"/>
              <a:gd name="connsiteX0" fmla="*/ 0 w 1773382"/>
              <a:gd name="connsiteY0" fmla="*/ 378690 h 1347539"/>
              <a:gd name="connsiteX1" fmla="*/ 694050 w 1773382"/>
              <a:gd name="connsiteY1" fmla="*/ 249323 h 1347539"/>
              <a:gd name="connsiteX2" fmla="*/ 932873 w 1773382"/>
              <a:gd name="connsiteY2" fmla="*/ 18472 h 1347539"/>
              <a:gd name="connsiteX3" fmla="*/ 1080654 w 1773382"/>
              <a:gd name="connsiteY3" fmla="*/ 0 h 1347539"/>
              <a:gd name="connsiteX4" fmla="*/ 1099127 w 1773382"/>
              <a:gd name="connsiteY4" fmla="*/ 822036 h 1347539"/>
              <a:gd name="connsiteX5" fmla="*/ 1773382 w 1773382"/>
              <a:gd name="connsiteY5" fmla="*/ 822036 h 1347539"/>
              <a:gd name="connsiteX6" fmla="*/ 1755856 w 1773382"/>
              <a:gd name="connsiteY6" fmla="*/ 1274116 h 1347539"/>
              <a:gd name="connsiteX7" fmla="*/ 424873 w 1773382"/>
              <a:gd name="connsiteY7" fmla="*/ 1347539 h 1347539"/>
              <a:gd name="connsiteX8" fmla="*/ 424873 w 1773382"/>
              <a:gd name="connsiteY8" fmla="*/ 1237672 h 1347539"/>
              <a:gd name="connsiteX9" fmla="*/ 221673 w 1773382"/>
              <a:gd name="connsiteY9" fmla="*/ 1191490 h 1347539"/>
              <a:gd name="connsiteX10" fmla="*/ 46182 w 1773382"/>
              <a:gd name="connsiteY10" fmla="*/ 1200727 h 1347539"/>
              <a:gd name="connsiteX11" fmla="*/ 9236 w 1773382"/>
              <a:gd name="connsiteY11" fmla="*/ 701963 h 1347539"/>
              <a:gd name="connsiteX12" fmla="*/ 240145 w 1773382"/>
              <a:gd name="connsiteY12" fmla="*/ 692727 h 1347539"/>
              <a:gd name="connsiteX13" fmla="*/ 221673 w 1773382"/>
              <a:gd name="connsiteY13" fmla="*/ 369454 h 1347539"/>
              <a:gd name="connsiteX14" fmla="*/ 0 w 1773382"/>
              <a:gd name="connsiteY14" fmla="*/ 378690 h 1347539"/>
              <a:gd name="connsiteX0" fmla="*/ 226619 w 1764146"/>
              <a:gd name="connsiteY0" fmla="*/ 0 h 1413286"/>
              <a:gd name="connsiteX1" fmla="*/ 684814 w 1764146"/>
              <a:gd name="connsiteY1" fmla="*/ 315070 h 1413286"/>
              <a:gd name="connsiteX2" fmla="*/ 923637 w 1764146"/>
              <a:gd name="connsiteY2" fmla="*/ 84219 h 1413286"/>
              <a:gd name="connsiteX3" fmla="*/ 1071418 w 1764146"/>
              <a:gd name="connsiteY3" fmla="*/ 65747 h 1413286"/>
              <a:gd name="connsiteX4" fmla="*/ 1089891 w 1764146"/>
              <a:gd name="connsiteY4" fmla="*/ 887783 h 1413286"/>
              <a:gd name="connsiteX5" fmla="*/ 1764146 w 1764146"/>
              <a:gd name="connsiteY5" fmla="*/ 887783 h 1413286"/>
              <a:gd name="connsiteX6" fmla="*/ 1746620 w 1764146"/>
              <a:gd name="connsiteY6" fmla="*/ 1339863 h 1413286"/>
              <a:gd name="connsiteX7" fmla="*/ 415637 w 1764146"/>
              <a:gd name="connsiteY7" fmla="*/ 1413286 h 1413286"/>
              <a:gd name="connsiteX8" fmla="*/ 415637 w 1764146"/>
              <a:gd name="connsiteY8" fmla="*/ 1303419 h 1413286"/>
              <a:gd name="connsiteX9" fmla="*/ 212437 w 1764146"/>
              <a:gd name="connsiteY9" fmla="*/ 1257237 h 1413286"/>
              <a:gd name="connsiteX10" fmla="*/ 36946 w 1764146"/>
              <a:gd name="connsiteY10" fmla="*/ 1266474 h 1413286"/>
              <a:gd name="connsiteX11" fmla="*/ 0 w 1764146"/>
              <a:gd name="connsiteY11" fmla="*/ 767710 h 1413286"/>
              <a:gd name="connsiteX12" fmla="*/ 230909 w 1764146"/>
              <a:gd name="connsiteY12" fmla="*/ 758474 h 1413286"/>
              <a:gd name="connsiteX13" fmla="*/ 212437 w 1764146"/>
              <a:gd name="connsiteY13" fmla="*/ 435201 h 1413286"/>
              <a:gd name="connsiteX14" fmla="*/ 226619 w 1764146"/>
              <a:gd name="connsiteY14" fmla="*/ 0 h 1413286"/>
              <a:gd name="connsiteX0" fmla="*/ 168562 w 1764146"/>
              <a:gd name="connsiteY0" fmla="*/ 144027 h 1347539"/>
              <a:gd name="connsiteX1" fmla="*/ 684814 w 1764146"/>
              <a:gd name="connsiteY1" fmla="*/ 249323 h 1347539"/>
              <a:gd name="connsiteX2" fmla="*/ 923637 w 1764146"/>
              <a:gd name="connsiteY2" fmla="*/ 18472 h 1347539"/>
              <a:gd name="connsiteX3" fmla="*/ 1071418 w 1764146"/>
              <a:gd name="connsiteY3" fmla="*/ 0 h 1347539"/>
              <a:gd name="connsiteX4" fmla="*/ 1089891 w 1764146"/>
              <a:gd name="connsiteY4" fmla="*/ 822036 h 1347539"/>
              <a:gd name="connsiteX5" fmla="*/ 1764146 w 1764146"/>
              <a:gd name="connsiteY5" fmla="*/ 822036 h 1347539"/>
              <a:gd name="connsiteX6" fmla="*/ 1746620 w 1764146"/>
              <a:gd name="connsiteY6" fmla="*/ 1274116 h 1347539"/>
              <a:gd name="connsiteX7" fmla="*/ 415637 w 1764146"/>
              <a:gd name="connsiteY7" fmla="*/ 1347539 h 1347539"/>
              <a:gd name="connsiteX8" fmla="*/ 415637 w 1764146"/>
              <a:gd name="connsiteY8" fmla="*/ 1237672 h 1347539"/>
              <a:gd name="connsiteX9" fmla="*/ 212437 w 1764146"/>
              <a:gd name="connsiteY9" fmla="*/ 1191490 h 1347539"/>
              <a:gd name="connsiteX10" fmla="*/ 36946 w 1764146"/>
              <a:gd name="connsiteY10" fmla="*/ 1200727 h 1347539"/>
              <a:gd name="connsiteX11" fmla="*/ 0 w 1764146"/>
              <a:gd name="connsiteY11" fmla="*/ 701963 h 1347539"/>
              <a:gd name="connsiteX12" fmla="*/ 230909 w 1764146"/>
              <a:gd name="connsiteY12" fmla="*/ 692727 h 1347539"/>
              <a:gd name="connsiteX13" fmla="*/ 212437 w 1764146"/>
              <a:gd name="connsiteY13" fmla="*/ 369454 h 1347539"/>
              <a:gd name="connsiteX14" fmla="*/ 168562 w 1764146"/>
              <a:gd name="connsiteY14" fmla="*/ 144027 h 1347539"/>
              <a:gd name="connsiteX0" fmla="*/ 168562 w 1764146"/>
              <a:gd name="connsiteY0" fmla="*/ 144027 h 1347539"/>
              <a:gd name="connsiteX1" fmla="*/ 684814 w 1764146"/>
              <a:gd name="connsiteY1" fmla="*/ 249323 h 1347539"/>
              <a:gd name="connsiteX2" fmla="*/ 923637 w 1764146"/>
              <a:gd name="connsiteY2" fmla="*/ 18472 h 1347539"/>
              <a:gd name="connsiteX3" fmla="*/ 1071418 w 1764146"/>
              <a:gd name="connsiteY3" fmla="*/ 0 h 1347539"/>
              <a:gd name="connsiteX4" fmla="*/ 1089891 w 1764146"/>
              <a:gd name="connsiteY4" fmla="*/ 822036 h 1347539"/>
              <a:gd name="connsiteX5" fmla="*/ 1764146 w 1764146"/>
              <a:gd name="connsiteY5" fmla="*/ 822036 h 1347539"/>
              <a:gd name="connsiteX6" fmla="*/ 1746620 w 1764146"/>
              <a:gd name="connsiteY6" fmla="*/ 1274116 h 1347539"/>
              <a:gd name="connsiteX7" fmla="*/ 415637 w 1764146"/>
              <a:gd name="connsiteY7" fmla="*/ 1347539 h 1347539"/>
              <a:gd name="connsiteX8" fmla="*/ 415637 w 1764146"/>
              <a:gd name="connsiteY8" fmla="*/ 1237672 h 1347539"/>
              <a:gd name="connsiteX9" fmla="*/ 212437 w 1764146"/>
              <a:gd name="connsiteY9" fmla="*/ 1191490 h 1347539"/>
              <a:gd name="connsiteX10" fmla="*/ 36946 w 1764146"/>
              <a:gd name="connsiteY10" fmla="*/ 1200727 h 1347539"/>
              <a:gd name="connsiteX11" fmla="*/ 0 w 1764146"/>
              <a:gd name="connsiteY11" fmla="*/ 701963 h 1347539"/>
              <a:gd name="connsiteX12" fmla="*/ 230909 w 1764146"/>
              <a:gd name="connsiteY12" fmla="*/ 692727 h 1347539"/>
              <a:gd name="connsiteX13" fmla="*/ 118095 w 1764146"/>
              <a:gd name="connsiteY13" fmla="*/ 447675 h 1347539"/>
              <a:gd name="connsiteX14" fmla="*/ 168562 w 1764146"/>
              <a:gd name="connsiteY14" fmla="*/ 144027 h 1347539"/>
              <a:gd name="connsiteX0" fmla="*/ 168562 w 1764146"/>
              <a:gd name="connsiteY0" fmla="*/ 144027 h 1347539"/>
              <a:gd name="connsiteX1" fmla="*/ 684814 w 1764146"/>
              <a:gd name="connsiteY1" fmla="*/ 249323 h 1347539"/>
              <a:gd name="connsiteX2" fmla="*/ 923637 w 1764146"/>
              <a:gd name="connsiteY2" fmla="*/ 18472 h 1347539"/>
              <a:gd name="connsiteX3" fmla="*/ 1071418 w 1764146"/>
              <a:gd name="connsiteY3" fmla="*/ 0 h 1347539"/>
              <a:gd name="connsiteX4" fmla="*/ 1089891 w 1764146"/>
              <a:gd name="connsiteY4" fmla="*/ 822036 h 1347539"/>
              <a:gd name="connsiteX5" fmla="*/ 1764146 w 1764146"/>
              <a:gd name="connsiteY5" fmla="*/ 822036 h 1347539"/>
              <a:gd name="connsiteX6" fmla="*/ 1746620 w 1764146"/>
              <a:gd name="connsiteY6" fmla="*/ 1274116 h 1347539"/>
              <a:gd name="connsiteX7" fmla="*/ 415637 w 1764146"/>
              <a:gd name="connsiteY7" fmla="*/ 1347539 h 1347539"/>
              <a:gd name="connsiteX8" fmla="*/ 415637 w 1764146"/>
              <a:gd name="connsiteY8" fmla="*/ 1237672 h 1347539"/>
              <a:gd name="connsiteX9" fmla="*/ 212437 w 1764146"/>
              <a:gd name="connsiteY9" fmla="*/ 1191490 h 1347539"/>
              <a:gd name="connsiteX10" fmla="*/ 36946 w 1764146"/>
              <a:gd name="connsiteY10" fmla="*/ 1200727 h 1347539"/>
              <a:gd name="connsiteX11" fmla="*/ 0 w 1764146"/>
              <a:gd name="connsiteY11" fmla="*/ 701963 h 1347539"/>
              <a:gd name="connsiteX12" fmla="*/ 118424 w 1764146"/>
              <a:gd name="connsiteY12" fmla="*/ 653616 h 1347539"/>
              <a:gd name="connsiteX13" fmla="*/ 118095 w 1764146"/>
              <a:gd name="connsiteY13" fmla="*/ 447675 h 1347539"/>
              <a:gd name="connsiteX14" fmla="*/ 168562 w 1764146"/>
              <a:gd name="connsiteY14" fmla="*/ 144027 h 1347539"/>
              <a:gd name="connsiteX0" fmla="*/ 131616 w 1727200"/>
              <a:gd name="connsiteY0" fmla="*/ 144027 h 1347539"/>
              <a:gd name="connsiteX1" fmla="*/ 647868 w 1727200"/>
              <a:gd name="connsiteY1" fmla="*/ 249323 h 1347539"/>
              <a:gd name="connsiteX2" fmla="*/ 886691 w 1727200"/>
              <a:gd name="connsiteY2" fmla="*/ 18472 h 1347539"/>
              <a:gd name="connsiteX3" fmla="*/ 1034472 w 1727200"/>
              <a:gd name="connsiteY3" fmla="*/ 0 h 1347539"/>
              <a:gd name="connsiteX4" fmla="*/ 1052945 w 1727200"/>
              <a:gd name="connsiteY4" fmla="*/ 822036 h 1347539"/>
              <a:gd name="connsiteX5" fmla="*/ 1727200 w 1727200"/>
              <a:gd name="connsiteY5" fmla="*/ 822036 h 1347539"/>
              <a:gd name="connsiteX6" fmla="*/ 1709674 w 1727200"/>
              <a:gd name="connsiteY6" fmla="*/ 1274116 h 1347539"/>
              <a:gd name="connsiteX7" fmla="*/ 378691 w 1727200"/>
              <a:gd name="connsiteY7" fmla="*/ 1347539 h 1347539"/>
              <a:gd name="connsiteX8" fmla="*/ 378691 w 1727200"/>
              <a:gd name="connsiteY8" fmla="*/ 1237672 h 1347539"/>
              <a:gd name="connsiteX9" fmla="*/ 175491 w 1727200"/>
              <a:gd name="connsiteY9" fmla="*/ 1191490 h 1347539"/>
              <a:gd name="connsiteX10" fmla="*/ 0 w 1727200"/>
              <a:gd name="connsiteY10" fmla="*/ 1200727 h 1347539"/>
              <a:gd name="connsiteX11" fmla="*/ 57396 w 1727200"/>
              <a:gd name="connsiteY11" fmla="*/ 826406 h 1347539"/>
              <a:gd name="connsiteX12" fmla="*/ 81478 w 1727200"/>
              <a:gd name="connsiteY12" fmla="*/ 653616 h 1347539"/>
              <a:gd name="connsiteX13" fmla="*/ 81149 w 1727200"/>
              <a:gd name="connsiteY13" fmla="*/ 447675 h 1347539"/>
              <a:gd name="connsiteX14" fmla="*/ 131616 w 1727200"/>
              <a:gd name="connsiteY14" fmla="*/ 144027 h 1347539"/>
              <a:gd name="connsiteX0" fmla="*/ 106216 w 1701800"/>
              <a:gd name="connsiteY0" fmla="*/ 144027 h 1347539"/>
              <a:gd name="connsiteX1" fmla="*/ 622468 w 1701800"/>
              <a:gd name="connsiteY1" fmla="*/ 249323 h 1347539"/>
              <a:gd name="connsiteX2" fmla="*/ 861291 w 1701800"/>
              <a:gd name="connsiteY2" fmla="*/ 18472 h 1347539"/>
              <a:gd name="connsiteX3" fmla="*/ 1009072 w 1701800"/>
              <a:gd name="connsiteY3" fmla="*/ 0 h 1347539"/>
              <a:gd name="connsiteX4" fmla="*/ 1027545 w 1701800"/>
              <a:gd name="connsiteY4" fmla="*/ 822036 h 1347539"/>
              <a:gd name="connsiteX5" fmla="*/ 1701800 w 1701800"/>
              <a:gd name="connsiteY5" fmla="*/ 822036 h 1347539"/>
              <a:gd name="connsiteX6" fmla="*/ 1684274 w 1701800"/>
              <a:gd name="connsiteY6" fmla="*/ 1274116 h 1347539"/>
              <a:gd name="connsiteX7" fmla="*/ 353291 w 1701800"/>
              <a:gd name="connsiteY7" fmla="*/ 1347539 h 1347539"/>
              <a:gd name="connsiteX8" fmla="*/ 353291 w 1701800"/>
              <a:gd name="connsiteY8" fmla="*/ 1237672 h 1347539"/>
              <a:gd name="connsiteX9" fmla="*/ 150091 w 1701800"/>
              <a:gd name="connsiteY9" fmla="*/ 1191490 h 1347539"/>
              <a:gd name="connsiteX10" fmla="*/ 0 w 1701800"/>
              <a:gd name="connsiteY10" fmla="*/ 1175839 h 1347539"/>
              <a:gd name="connsiteX11" fmla="*/ 31996 w 1701800"/>
              <a:gd name="connsiteY11" fmla="*/ 826406 h 1347539"/>
              <a:gd name="connsiteX12" fmla="*/ 56078 w 1701800"/>
              <a:gd name="connsiteY12" fmla="*/ 653616 h 1347539"/>
              <a:gd name="connsiteX13" fmla="*/ 55749 w 1701800"/>
              <a:gd name="connsiteY13" fmla="*/ 447675 h 1347539"/>
              <a:gd name="connsiteX14" fmla="*/ 106216 w 1701800"/>
              <a:gd name="connsiteY14" fmla="*/ 144027 h 1347539"/>
              <a:gd name="connsiteX0" fmla="*/ 106216 w 1701800"/>
              <a:gd name="connsiteY0" fmla="*/ 144027 h 1274116"/>
              <a:gd name="connsiteX1" fmla="*/ 622468 w 1701800"/>
              <a:gd name="connsiteY1" fmla="*/ 249323 h 1274116"/>
              <a:gd name="connsiteX2" fmla="*/ 861291 w 1701800"/>
              <a:gd name="connsiteY2" fmla="*/ 18472 h 1274116"/>
              <a:gd name="connsiteX3" fmla="*/ 1009072 w 1701800"/>
              <a:gd name="connsiteY3" fmla="*/ 0 h 1274116"/>
              <a:gd name="connsiteX4" fmla="*/ 1027545 w 1701800"/>
              <a:gd name="connsiteY4" fmla="*/ 822036 h 1274116"/>
              <a:gd name="connsiteX5" fmla="*/ 1701800 w 1701800"/>
              <a:gd name="connsiteY5" fmla="*/ 822036 h 1274116"/>
              <a:gd name="connsiteX6" fmla="*/ 1684274 w 1701800"/>
              <a:gd name="connsiteY6" fmla="*/ 1274116 h 1274116"/>
              <a:gd name="connsiteX7" fmla="*/ 1071742 w 1701800"/>
              <a:gd name="connsiteY7" fmla="*/ 1219540 h 1274116"/>
              <a:gd name="connsiteX8" fmla="*/ 353291 w 1701800"/>
              <a:gd name="connsiteY8" fmla="*/ 1237672 h 1274116"/>
              <a:gd name="connsiteX9" fmla="*/ 150091 w 1701800"/>
              <a:gd name="connsiteY9" fmla="*/ 1191490 h 1274116"/>
              <a:gd name="connsiteX10" fmla="*/ 0 w 1701800"/>
              <a:gd name="connsiteY10" fmla="*/ 1175839 h 1274116"/>
              <a:gd name="connsiteX11" fmla="*/ 31996 w 1701800"/>
              <a:gd name="connsiteY11" fmla="*/ 826406 h 1274116"/>
              <a:gd name="connsiteX12" fmla="*/ 56078 w 1701800"/>
              <a:gd name="connsiteY12" fmla="*/ 653616 h 1274116"/>
              <a:gd name="connsiteX13" fmla="*/ 55749 w 1701800"/>
              <a:gd name="connsiteY13" fmla="*/ 447675 h 1274116"/>
              <a:gd name="connsiteX14" fmla="*/ 106216 w 1701800"/>
              <a:gd name="connsiteY14" fmla="*/ 144027 h 1274116"/>
              <a:gd name="connsiteX0" fmla="*/ 106216 w 1701800"/>
              <a:gd name="connsiteY0" fmla="*/ 144027 h 1274116"/>
              <a:gd name="connsiteX1" fmla="*/ 622468 w 1701800"/>
              <a:gd name="connsiteY1" fmla="*/ 249323 h 1274116"/>
              <a:gd name="connsiteX2" fmla="*/ 861291 w 1701800"/>
              <a:gd name="connsiteY2" fmla="*/ 18472 h 1274116"/>
              <a:gd name="connsiteX3" fmla="*/ 1009072 w 1701800"/>
              <a:gd name="connsiteY3" fmla="*/ 0 h 1274116"/>
              <a:gd name="connsiteX4" fmla="*/ 1027545 w 1701800"/>
              <a:gd name="connsiteY4" fmla="*/ 822036 h 1274116"/>
              <a:gd name="connsiteX5" fmla="*/ 1701800 w 1701800"/>
              <a:gd name="connsiteY5" fmla="*/ 822036 h 1274116"/>
              <a:gd name="connsiteX6" fmla="*/ 1684274 w 1701800"/>
              <a:gd name="connsiteY6" fmla="*/ 1274116 h 1274116"/>
              <a:gd name="connsiteX7" fmla="*/ 1071742 w 1701800"/>
              <a:gd name="connsiteY7" fmla="*/ 1219540 h 1274116"/>
              <a:gd name="connsiteX8" fmla="*/ 150091 w 1701800"/>
              <a:gd name="connsiteY8" fmla="*/ 1191490 h 1274116"/>
              <a:gd name="connsiteX9" fmla="*/ 0 w 1701800"/>
              <a:gd name="connsiteY9" fmla="*/ 1175839 h 1274116"/>
              <a:gd name="connsiteX10" fmla="*/ 31996 w 1701800"/>
              <a:gd name="connsiteY10" fmla="*/ 826406 h 1274116"/>
              <a:gd name="connsiteX11" fmla="*/ 56078 w 1701800"/>
              <a:gd name="connsiteY11" fmla="*/ 653616 h 1274116"/>
              <a:gd name="connsiteX12" fmla="*/ 55749 w 1701800"/>
              <a:gd name="connsiteY12" fmla="*/ 447675 h 1274116"/>
              <a:gd name="connsiteX13" fmla="*/ 106216 w 1701800"/>
              <a:gd name="connsiteY13" fmla="*/ 144027 h 1274116"/>
              <a:gd name="connsiteX0" fmla="*/ 106216 w 1701800"/>
              <a:gd name="connsiteY0" fmla="*/ 144027 h 1274116"/>
              <a:gd name="connsiteX1" fmla="*/ 622468 w 1701800"/>
              <a:gd name="connsiteY1" fmla="*/ 249323 h 1274116"/>
              <a:gd name="connsiteX2" fmla="*/ 861291 w 1701800"/>
              <a:gd name="connsiteY2" fmla="*/ 18472 h 1274116"/>
              <a:gd name="connsiteX3" fmla="*/ 1009072 w 1701800"/>
              <a:gd name="connsiteY3" fmla="*/ 0 h 1274116"/>
              <a:gd name="connsiteX4" fmla="*/ 1027545 w 1701800"/>
              <a:gd name="connsiteY4" fmla="*/ 822036 h 1274116"/>
              <a:gd name="connsiteX5" fmla="*/ 1701800 w 1701800"/>
              <a:gd name="connsiteY5" fmla="*/ 822036 h 1274116"/>
              <a:gd name="connsiteX6" fmla="*/ 1684274 w 1701800"/>
              <a:gd name="connsiteY6" fmla="*/ 1274116 h 1274116"/>
              <a:gd name="connsiteX7" fmla="*/ 1071742 w 1701800"/>
              <a:gd name="connsiteY7" fmla="*/ 1219540 h 1274116"/>
              <a:gd name="connsiteX8" fmla="*/ 0 w 1701800"/>
              <a:gd name="connsiteY8" fmla="*/ 1175839 h 1274116"/>
              <a:gd name="connsiteX9" fmla="*/ 31996 w 1701800"/>
              <a:gd name="connsiteY9" fmla="*/ 826406 h 1274116"/>
              <a:gd name="connsiteX10" fmla="*/ 56078 w 1701800"/>
              <a:gd name="connsiteY10" fmla="*/ 653616 h 1274116"/>
              <a:gd name="connsiteX11" fmla="*/ 55749 w 1701800"/>
              <a:gd name="connsiteY11" fmla="*/ 447675 h 1274116"/>
              <a:gd name="connsiteX12" fmla="*/ 106216 w 1701800"/>
              <a:gd name="connsiteY12" fmla="*/ 144027 h 1274116"/>
              <a:gd name="connsiteX0" fmla="*/ 106216 w 1701800"/>
              <a:gd name="connsiteY0" fmla="*/ 144027 h 1274116"/>
              <a:gd name="connsiteX1" fmla="*/ 622468 w 1701800"/>
              <a:gd name="connsiteY1" fmla="*/ 249323 h 1274116"/>
              <a:gd name="connsiteX2" fmla="*/ 861291 w 1701800"/>
              <a:gd name="connsiteY2" fmla="*/ 18472 h 1274116"/>
              <a:gd name="connsiteX3" fmla="*/ 1009072 w 1701800"/>
              <a:gd name="connsiteY3" fmla="*/ 0 h 1274116"/>
              <a:gd name="connsiteX4" fmla="*/ 1060203 w 1701800"/>
              <a:gd name="connsiteY4" fmla="*/ 804259 h 1274116"/>
              <a:gd name="connsiteX5" fmla="*/ 1701800 w 1701800"/>
              <a:gd name="connsiteY5" fmla="*/ 822036 h 1274116"/>
              <a:gd name="connsiteX6" fmla="*/ 1684274 w 1701800"/>
              <a:gd name="connsiteY6" fmla="*/ 1274116 h 1274116"/>
              <a:gd name="connsiteX7" fmla="*/ 1071742 w 1701800"/>
              <a:gd name="connsiteY7" fmla="*/ 1219540 h 1274116"/>
              <a:gd name="connsiteX8" fmla="*/ 0 w 1701800"/>
              <a:gd name="connsiteY8" fmla="*/ 1175839 h 1274116"/>
              <a:gd name="connsiteX9" fmla="*/ 31996 w 1701800"/>
              <a:gd name="connsiteY9" fmla="*/ 826406 h 1274116"/>
              <a:gd name="connsiteX10" fmla="*/ 56078 w 1701800"/>
              <a:gd name="connsiteY10" fmla="*/ 653616 h 1274116"/>
              <a:gd name="connsiteX11" fmla="*/ 55749 w 1701800"/>
              <a:gd name="connsiteY11" fmla="*/ 447675 h 1274116"/>
              <a:gd name="connsiteX12" fmla="*/ 106216 w 1701800"/>
              <a:gd name="connsiteY12" fmla="*/ 144027 h 1274116"/>
              <a:gd name="connsiteX0" fmla="*/ 106216 w 1684274"/>
              <a:gd name="connsiteY0" fmla="*/ 144027 h 1274116"/>
              <a:gd name="connsiteX1" fmla="*/ 622468 w 1684274"/>
              <a:gd name="connsiteY1" fmla="*/ 249323 h 1274116"/>
              <a:gd name="connsiteX2" fmla="*/ 861291 w 1684274"/>
              <a:gd name="connsiteY2" fmla="*/ 18472 h 1274116"/>
              <a:gd name="connsiteX3" fmla="*/ 1009072 w 1684274"/>
              <a:gd name="connsiteY3" fmla="*/ 0 h 1274116"/>
              <a:gd name="connsiteX4" fmla="*/ 1060203 w 1684274"/>
              <a:gd name="connsiteY4" fmla="*/ 804259 h 1274116"/>
              <a:gd name="connsiteX5" fmla="*/ 1684274 w 1684274"/>
              <a:gd name="connsiteY5" fmla="*/ 1274116 h 1274116"/>
              <a:gd name="connsiteX6" fmla="*/ 1071742 w 1684274"/>
              <a:gd name="connsiteY6" fmla="*/ 1219540 h 1274116"/>
              <a:gd name="connsiteX7" fmla="*/ 0 w 1684274"/>
              <a:gd name="connsiteY7" fmla="*/ 1175839 h 1274116"/>
              <a:gd name="connsiteX8" fmla="*/ 31996 w 1684274"/>
              <a:gd name="connsiteY8" fmla="*/ 826406 h 1274116"/>
              <a:gd name="connsiteX9" fmla="*/ 56078 w 1684274"/>
              <a:gd name="connsiteY9" fmla="*/ 653616 h 1274116"/>
              <a:gd name="connsiteX10" fmla="*/ 55749 w 1684274"/>
              <a:gd name="connsiteY10" fmla="*/ 447675 h 1274116"/>
              <a:gd name="connsiteX11" fmla="*/ 106216 w 1684274"/>
              <a:gd name="connsiteY11" fmla="*/ 144027 h 1274116"/>
              <a:gd name="connsiteX0" fmla="*/ 106216 w 1071742"/>
              <a:gd name="connsiteY0" fmla="*/ 144027 h 1219540"/>
              <a:gd name="connsiteX1" fmla="*/ 622468 w 1071742"/>
              <a:gd name="connsiteY1" fmla="*/ 249323 h 1219540"/>
              <a:gd name="connsiteX2" fmla="*/ 861291 w 1071742"/>
              <a:gd name="connsiteY2" fmla="*/ 18472 h 1219540"/>
              <a:gd name="connsiteX3" fmla="*/ 1009072 w 1071742"/>
              <a:gd name="connsiteY3" fmla="*/ 0 h 1219540"/>
              <a:gd name="connsiteX4" fmla="*/ 1060203 w 1071742"/>
              <a:gd name="connsiteY4" fmla="*/ 804259 h 1219540"/>
              <a:gd name="connsiteX5" fmla="*/ 1071742 w 1071742"/>
              <a:gd name="connsiteY5" fmla="*/ 1219540 h 1219540"/>
              <a:gd name="connsiteX6" fmla="*/ 0 w 1071742"/>
              <a:gd name="connsiteY6" fmla="*/ 1175839 h 1219540"/>
              <a:gd name="connsiteX7" fmla="*/ 31996 w 1071742"/>
              <a:gd name="connsiteY7" fmla="*/ 826406 h 1219540"/>
              <a:gd name="connsiteX8" fmla="*/ 56078 w 1071742"/>
              <a:gd name="connsiteY8" fmla="*/ 653616 h 1219540"/>
              <a:gd name="connsiteX9" fmla="*/ 55749 w 1071742"/>
              <a:gd name="connsiteY9" fmla="*/ 447675 h 1219540"/>
              <a:gd name="connsiteX10" fmla="*/ 106216 w 1071742"/>
              <a:gd name="connsiteY10" fmla="*/ 144027 h 1219540"/>
              <a:gd name="connsiteX0" fmla="*/ 106216 w 1071742"/>
              <a:gd name="connsiteY0" fmla="*/ 125555 h 1201068"/>
              <a:gd name="connsiteX1" fmla="*/ 622468 w 1071742"/>
              <a:gd name="connsiteY1" fmla="*/ 230851 h 1201068"/>
              <a:gd name="connsiteX2" fmla="*/ 861291 w 1071742"/>
              <a:gd name="connsiteY2" fmla="*/ 0 h 1201068"/>
              <a:gd name="connsiteX3" fmla="*/ 744189 w 1071742"/>
              <a:gd name="connsiteY3" fmla="*/ 774406 h 1201068"/>
              <a:gd name="connsiteX4" fmla="*/ 1060203 w 1071742"/>
              <a:gd name="connsiteY4" fmla="*/ 785787 h 1201068"/>
              <a:gd name="connsiteX5" fmla="*/ 1071742 w 1071742"/>
              <a:gd name="connsiteY5" fmla="*/ 1201068 h 1201068"/>
              <a:gd name="connsiteX6" fmla="*/ 0 w 1071742"/>
              <a:gd name="connsiteY6" fmla="*/ 1157367 h 1201068"/>
              <a:gd name="connsiteX7" fmla="*/ 31996 w 1071742"/>
              <a:gd name="connsiteY7" fmla="*/ 807934 h 1201068"/>
              <a:gd name="connsiteX8" fmla="*/ 56078 w 1071742"/>
              <a:gd name="connsiteY8" fmla="*/ 635144 h 1201068"/>
              <a:gd name="connsiteX9" fmla="*/ 55749 w 1071742"/>
              <a:gd name="connsiteY9" fmla="*/ 429203 h 1201068"/>
              <a:gd name="connsiteX10" fmla="*/ 106216 w 1071742"/>
              <a:gd name="connsiteY10" fmla="*/ 125555 h 1201068"/>
              <a:gd name="connsiteX0" fmla="*/ 106216 w 1071742"/>
              <a:gd name="connsiteY0" fmla="*/ 125555 h 1201068"/>
              <a:gd name="connsiteX1" fmla="*/ 622468 w 1071742"/>
              <a:gd name="connsiteY1" fmla="*/ 230851 h 1201068"/>
              <a:gd name="connsiteX2" fmla="*/ 861291 w 1071742"/>
              <a:gd name="connsiteY2" fmla="*/ 0 h 1201068"/>
              <a:gd name="connsiteX3" fmla="*/ 744189 w 1071742"/>
              <a:gd name="connsiteY3" fmla="*/ 774406 h 1201068"/>
              <a:gd name="connsiteX4" fmla="*/ 1060203 w 1071742"/>
              <a:gd name="connsiteY4" fmla="*/ 785787 h 1201068"/>
              <a:gd name="connsiteX5" fmla="*/ 1071742 w 1071742"/>
              <a:gd name="connsiteY5" fmla="*/ 1201068 h 1201068"/>
              <a:gd name="connsiteX6" fmla="*/ 0 w 1071742"/>
              <a:gd name="connsiteY6" fmla="*/ 1157367 h 1201068"/>
              <a:gd name="connsiteX7" fmla="*/ 31996 w 1071742"/>
              <a:gd name="connsiteY7" fmla="*/ 807934 h 1201068"/>
              <a:gd name="connsiteX8" fmla="*/ 56078 w 1071742"/>
              <a:gd name="connsiteY8" fmla="*/ 635144 h 1201068"/>
              <a:gd name="connsiteX9" fmla="*/ 55749 w 1071742"/>
              <a:gd name="connsiteY9" fmla="*/ 429203 h 1201068"/>
              <a:gd name="connsiteX10" fmla="*/ 106216 w 1071742"/>
              <a:gd name="connsiteY10" fmla="*/ 125555 h 1201068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600036 w 1071742"/>
              <a:gd name="connsiteY2" fmla="*/ 361549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600036 w 1071742"/>
              <a:gd name="connsiteY2" fmla="*/ 361549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744189 w 1071742"/>
              <a:gd name="connsiteY2" fmla="*/ 648851 h 1075513"/>
              <a:gd name="connsiteX3" fmla="*/ 1060203 w 1071742"/>
              <a:gd name="connsiteY3" fmla="*/ 660232 h 1075513"/>
              <a:gd name="connsiteX4" fmla="*/ 1071742 w 1071742"/>
              <a:gd name="connsiteY4" fmla="*/ 1075513 h 1075513"/>
              <a:gd name="connsiteX5" fmla="*/ 0 w 1071742"/>
              <a:gd name="connsiteY5" fmla="*/ 1031812 h 1075513"/>
              <a:gd name="connsiteX6" fmla="*/ 31996 w 1071742"/>
              <a:gd name="connsiteY6" fmla="*/ 682379 h 1075513"/>
              <a:gd name="connsiteX7" fmla="*/ 56078 w 1071742"/>
              <a:gd name="connsiteY7" fmla="*/ 509589 h 1075513"/>
              <a:gd name="connsiteX8" fmla="*/ 55749 w 1071742"/>
              <a:gd name="connsiteY8" fmla="*/ 303648 h 1075513"/>
              <a:gd name="connsiteX9" fmla="*/ 106216 w 1071742"/>
              <a:gd name="connsiteY9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744189 w 1071742"/>
              <a:gd name="connsiteY2" fmla="*/ 648851 h 1075513"/>
              <a:gd name="connsiteX3" fmla="*/ 1060203 w 1071742"/>
              <a:gd name="connsiteY3" fmla="*/ 660232 h 1075513"/>
              <a:gd name="connsiteX4" fmla="*/ 1071742 w 1071742"/>
              <a:gd name="connsiteY4" fmla="*/ 1075513 h 1075513"/>
              <a:gd name="connsiteX5" fmla="*/ 0 w 1071742"/>
              <a:gd name="connsiteY5" fmla="*/ 1031812 h 1075513"/>
              <a:gd name="connsiteX6" fmla="*/ 31996 w 1071742"/>
              <a:gd name="connsiteY6" fmla="*/ 682379 h 1075513"/>
              <a:gd name="connsiteX7" fmla="*/ 56078 w 1071742"/>
              <a:gd name="connsiteY7" fmla="*/ 509589 h 1075513"/>
              <a:gd name="connsiteX8" fmla="*/ 55749 w 1071742"/>
              <a:gd name="connsiteY8" fmla="*/ 303648 h 1075513"/>
              <a:gd name="connsiteX9" fmla="*/ 106216 w 1071742"/>
              <a:gd name="connsiteY9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677407 w 1071742"/>
              <a:gd name="connsiteY2" fmla="*/ 350598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753606 w 1071742"/>
              <a:gd name="connsiteY2" fmla="*/ 382598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662893 w 1071742"/>
              <a:gd name="connsiteY2" fmla="*/ 211934 h 1075513"/>
              <a:gd name="connsiteX3" fmla="*/ 753606 w 1071742"/>
              <a:gd name="connsiteY3" fmla="*/ 382598 h 1075513"/>
              <a:gd name="connsiteX4" fmla="*/ 744189 w 1071742"/>
              <a:gd name="connsiteY4" fmla="*/ 648851 h 1075513"/>
              <a:gd name="connsiteX5" fmla="*/ 1060203 w 1071742"/>
              <a:gd name="connsiteY5" fmla="*/ 660232 h 1075513"/>
              <a:gd name="connsiteX6" fmla="*/ 1071742 w 1071742"/>
              <a:gd name="connsiteY6" fmla="*/ 1075513 h 1075513"/>
              <a:gd name="connsiteX7" fmla="*/ 0 w 1071742"/>
              <a:gd name="connsiteY7" fmla="*/ 1031812 h 1075513"/>
              <a:gd name="connsiteX8" fmla="*/ 31996 w 1071742"/>
              <a:gd name="connsiteY8" fmla="*/ 682379 h 1075513"/>
              <a:gd name="connsiteX9" fmla="*/ 56078 w 1071742"/>
              <a:gd name="connsiteY9" fmla="*/ 509589 h 1075513"/>
              <a:gd name="connsiteX10" fmla="*/ 55749 w 1071742"/>
              <a:gd name="connsiteY10" fmla="*/ 303648 h 1075513"/>
              <a:gd name="connsiteX11" fmla="*/ 106216 w 1071742"/>
              <a:gd name="connsiteY11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593951 w 1071742"/>
              <a:gd name="connsiteY2" fmla="*/ 364821 h 1075513"/>
              <a:gd name="connsiteX3" fmla="*/ 753606 w 1071742"/>
              <a:gd name="connsiteY3" fmla="*/ 382598 h 1075513"/>
              <a:gd name="connsiteX4" fmla="*/ 744189 w 1071742"/>
              <a:gd name="connsiteY4" fmla="*/ 648851 h 1075513"/>
              <a:gd name="connsiteX5" fmla="*/ 1060203 w 1071742"/>
              <a:gd name="connsiteY5" fmla="*/ 660232 h 1075513"/>
              <a:gd name="connsiteX6" fmla="*/ 1071742 w 1071742"/>
              <a:gd name="connsiteY6" fmla="*/ 1075513 h 1075513"/>
              <a:gd name="connsiteX7" fmla="*/ 0 w 1071742"/>
              <a:gd name="connsiteY7" fmla="*/ 1031812 h 1075513"/>
              <a:gd name="connsiteX8" fmla="*/ 31996 w 1071742"/>
              <a:gd name="connsiteY8" fmla="*/ 682379 h 1075513"/>
              <a:gd name="connsiteX9" fmla="*/ 56078 w 1071742"/>
              <a:gd name="connsiteY9" fmla="*/ 509589 h 1075513"/>
              <a:gd name="connsiteX10" fmla="*/ 55749 w 1071742"/>
              <a:gd name="connsiteY10" fmla="*/ 303648 h 1075513"/>
              <a:gd name="connsiteX11" fmla="*/ 106216 w 1071742"/>
              <a:gd name="connsiteY11" fmla="*/ 0 h 1075513"/>
              <a:gd name="connsiteX0" fmla="*/ 106216 w 1071742"/>
              <a:gd name="connsiteY0" fmla="*/ 0 h 1075513"/>
              <a:gd name="connsiteX1" fmla="*/ 390753 w 1071742"/>
              <a:gd name="connsiteY1" fmla="*/ 55491 h 1075513"/>
              <a:gd name="connsiteX2" fmla="*/ 622468 w 1071742"/>
              <a:gd name="connsiteY2" fmla="*/ 105296 h 1075513"/>
              <a:gd name="connsiteX3" fmla="*/ 593951 w 1071742"/>
              <a:gd name="connsiteY3" fmla="*/ 364821 h 1075513"/>
              <a:gd name="connsiteX4" fmla="*/ 753606 w 1071742"/>
              <a:gd name="connsiteY4" fmla="*/ 382598 h 1075513"/>
              <a:gd name="connsiteX5" fmla="*/ 744189 w 1071742"/>
              <a:gd name="connsiteY5" fmla="*/ 648851 h 1075513"/>
              <a:gd name="connsiteX6" fmla="*/ 1060203 w 1071742"/>
              <a:gd name="connsiteY6" fmla="*/ 660232 h 1075513"/>
              <a:gd name="connsiteX7" fmla="*/ 1071742 w 1071742"/>
              <a:gd name="connsiteY7" fmla="*/ 1075513 h 1075513"/>
              <a:gd name="connsiteX8" fmla="*/ 0 w 1071742"/>
              <a:gd name="connsiteY8" fmla="*/ 1031812 h 1075513"/>
              <a:gd name="connsiteX9" fmla="*/ 31996 w 1071742"/>
              <a:gd name="connsiteY9" fmla="*/ 682379 h 1075513"/>
              <a:gd name="connsiteX10" fmla="*/ 56078 w 1071742"/>
              <a:gd name="connsiteY10" fmla="*/ 509589 h 1075513"/>
              <a:gd name="connsiteX11" fmla="*/ 55749 w 1071742"/>
              <a:gd name="connsiteY11" fmla="*/ 303648 h 1075513"/>
              <a:gd name="connsiteX12" fmla="*/ 106216 w 1071742"/>
              <a:gd name="connsiteY12" fmla="*/ 0 h 1075513"/>
              <a:gd name="connsiteX0" fmla="*/ 106216 w 1071742"/>
              <a:gd name="connsiteY0" fmla="*/ 0 h 1075513"/>
              <a:gd name="connsiteX1" fmla="*/ 274640 w 1071742"/>
              <a:gd name="connsiteY1" fmla="*/ 16381 h 1075513"/>
              <a:gd name="connsiteX2" fmla="*/ 622468 w 1071742"/>
              <a:gd name="connsiteY2" fmla="*/ 105296 h 1075513"/>
              <a:gd name="connsiteX3" fmla="*/ 593951 w 1071742"/>
              <a:gd name="connsiteY3" fmla="*/ 364821 h 1075513"/>
              <a:gd name="connsiteX4" fmla="*/ 753606 w 1071742"/>
              <a:gd name="connsiteY4" fmla="*/ 382598 h 1075513"/>
              <a:gd name="connsiteX5" fmla="*/ 744189 w 1071742"/>
              <a:gd name="connsiteY5" fmla="*/ 648851 h 1075513"/>
              <a:gd name="connsiteX6" fmla="*/ 1060203 w 1071742"/>
              <a:gd name="connsiteY6" fmla="*/ 660232 h 1075513"/>
              <a:gd name="connsiteX7" fmla="*/ 1071742 w 1071742"/>
              <a:gd name="connsiteY7" fmla="*/ 1075513 h 1075513"/>
              <a:gd name="connsiteX8" fmla="*/ 0 w 1071742"/>
              <a:gd name="connsiteY8" fmla="*/ 1031812 h 1075513"/>
              <a:gd name="connsiteX9" fmla="*/ 31996 w 1071742"/>
              <a:gd name="connsiteY9" fmla="*/ 682379 h 1075513"/>
              <a:gd name="connsiteX10" fmla="*/ 56078 w 1071742"/>
              <a:gd name="connsiteY10" fmla="*/ 509589 h 1075513"/>
              <a:gd name="connsiteX11" fmla="*/ 55749 w 1071742"/>
              <a:gd name="connsiteY11" fmla="*/ 303648 h 1075513"/>
              <a:gd name="connsiteX12" fmla="*/ 106216 w 1071742"/>
              <a:gd name="connsiteY12" fmla="*/ 0 h 1075513"/>
              <a:gd name="connsiteX0" fmla="*/ 106216 w 1071742"/>
              <a:gd name="connsiteY0" fmla="*/ 0 h 1075513"/>
              <a:gd name="connsiteX1" fmla="*/ 274640 w 1071742"/>
              <a:gd name="connsiteY1" fmla="*/ 16381 h 1075513"/>
              <a:gd name="connsiteX2" fmla="*/ 481466 w 1071742"/>
              <a:gd name="connsiteY2" fmla="*/ 62603 h 1075513"/>
              <a:gd name="connsiteX3" fmla="*/ 622468 w 1071742"/>
              <a:gd name="connsiteY3" fmla="*/ 105296 h 1075513"/>
              <a:gd name="connsiteX4" fmla="*/ 593951 w 1071742"/>
              <a:gd name="connsiteY4" fmla="*/ 364821 h 1075513"/>
              <a:gd name="connsiteX5" fmla="*/ 753606 w 1071742"/>
              <a:gd name="connsiteY5" fmla="*/ 382598 h 1075513"/>
              <a:gd name="connsiteX6" fmla="*/ 744189 w 1071742"/>
              <a:gd name="connsiteY6" fmla="*/ 648851 h 1075513"/>
              <a:gd name="connsiteX7" fmla="*/ 1060203 w 1071742"/>
              <a:gd name="connsiteY7" fmla="*/ 660232 h 1075513"/>
              <a:gd name="connsiteX8" fmla="*/ 1071742 w 1071742"/>
              <a:gd name="connsiteY8" fmla="*/ 1075513 h 1075513"/>
              <a:gd name="connsiteX9" fmla="*/ 0 w 1071742"/>
              <a:gd name="connsiteY9" fmla="*/ 1031812 h 1075513"/>
              <a:gd name="connsiteX10" fmla="*/ 31996 w 1071742"/>
              <a:gd name="connsiteY10" fmla="*/ 682379 h 1075513"/>
              <a:gd name="connsiteX11" fmla="*/ 56078 w 1071742"/>
              <a:gd name="connsiteY11" fmla="*/ 509589 h 1075513"/>
              <a:gd name="connsiteX12" fmla="*/ 55749 w 1071742"/>
              <a:gd name="connsiteY12" fmla="*/ 303648 h 1075513"/>
              <a:gd name="connsiteX13" fmla="*/ 106216 w 1071742"/>
              <a:gd name="connsiteY13" fmla="*/ 0 h 1075513"/>
              <a:gd name="connsiteX0" fmla="*/ 106216 w 1071742"/>
              <a:gd name="connsiteY0" fmla="*/ 200504 h 1276017"/>
              <a:gd name="connsiteX1" fmla="*/ 274640 w 1071742"/>
              <a:gd name="connsiteY1" fmla="*/ 216885 h 1276017"/>
              <a:gd name="connsiteX2" fmla="*/ 307297 w 1071742"/>
              <a:gd name="connsiteY2" fmla="*/ 0 h 1276017"/>
              <a:gd name="connsiteX3" fmla="*/ 622468 w 1071742"/>
              <a:gd name="connsiteY3" fmla="*/ 305800 h 1276017"/>
              <a:gd name="connsiteX4" fmla="*/ 593951 w 1071742"/>
              <a:gd name="connsiteY4" fmla="*/ 565325 h 1276017"/>
              <a:gd name="connsiteX5" fmla="*/ 753606 w 1071742"/>
              <a:gd name="connsiteY5" fmla="*/ 583102 h 1276017"/>
              <a:gd name="connsiteX6" fmla="*/ 744189 w 1071742"/>
              <a:gd name="connsiteY6" fmla="*/ 849355 h 1276017"/>
              <a:gd name="connsiteX7" fmla="*/ 1060203 w 1071742"/>
              <a:gd name="connsiteY7" fmla="*/ 860736 h 1276017"/>
              <a:gd name="connsiteX8" fmla="*/ 1071742 w 1071742"/>
              <a:gd name="connsiteY8" fmla="*/ 1276017 h 1276017"/>
              <a:gd name="connsiteX9" fmla="*/ 0 w 1071742"/>
              <a:gd name="connsiteY9" fmla="*/ 1232316 h 1276017"/>
              <a:gd name="connsiteX10" fmla="*/ 31996 w 1071742"/>
              <a:gd name="connsiteY10" fmla="*/ 882883 h 1276017"/>
              <a:gd name="connsiteX11" fmla="*/ 56078 w 1071742"/>
              <a:gd name="connsiteY11" fmla="*/ 710093 h 1276017"/>
              <a:gd name="connsiteX12" fmla="*/ 55749 w 1071742"/>
              <a:gd name="connsiteY12" fmla="*/ 504152 h 1276017"/>
              <a:gd name="connsiteX13" fmla="*/ 106216 w 1071742"/>
              <a:gd name="connsiteY13" fmla="*/ 200504 h 1276017"/>
              <a:gd name="connsiteX0" fmla="*/ 176802 w 1071742"/>
              <a:gd name="connsiteY0" fmla="*/ 0 h 1322204"/>
              <a:gd name="connsiteX1" fmla="*/ 274640 w 1071742"/>
              <a:gd name="connsiteY1" fmla="*/ 263072 h 1322204"/>
              <a:gd name="connsiteX2" fmla="*/ 307297 w 1071742"/>
              <a:gd name="connsiteY2" fmla="*/ 46187 h 1322204"/>
              <a:gd name="connsiteX3" fmla="*/ 622468 w 1071742"/>
              <a:gd name="connsiteY3" fmla="*/ 351987 h 1322204"/>
              <a:gd name="connsiteX4" fmla="*/ 593951 w 1071742"/>
              <a:gd name="connsiteY4" fmla="*/ 611512 h 1322204"/>
              <a:gd name="connsiteX5" fmla="*/ 753606 w 1071742"/>
              <a:gd name="connsiteY5" fmla="*/ 629289 h 1322204"/>
              <a:gd name="connsiteX6" fmla="*/ 744189 w 1071742"/>
              <a:gd name="connsiteY6" fmla="*/ 895542 h 1322204"/>
              <a:gd name="connsiteX7" fmla="*/ 1060203 w 1071742"/>
              <a:gd name="connsiteY7" fmla="*/ 906923 h 1322204"/>
              <a:gd name="connsiteX8" fmla="*/ 1071742 w 1071742"/>
              <a:gd name="connsiteY8" fmla="*/ 1322204 h 1322204"/>
              <a:gd name="connsiteX9" fmla="*/ 0 w 1071742"/>
              <a:gd name="connsiteY9" fmla="*/ 1278503 h 1322204"/>
              <a:gd name="connsiteX10" fmla="*/ 31996 w 1071742"/>
              <a:gd name="connsiteY10" fmla="*/ 929070 h 1322204"/>
              <a:gd name="connsiteX11" fmla="*/ 56078 w 1071742"/>
              <a:gd name="connsiteY11" fmla="*/ 756280 h 1322204"/>
              <a:gd name="connsiteX12" fmla="*/ 55749 w 1071742"/>
              <a:gd name="connsiteY12" fmla="*/ 550339 h 1322204"/>
              <a:gd name="connsiteX13" fmla="*/ 176802 w 1071742"/>
              <a:gd name="connsiteY13" fmla="*/ 0 h 1322204"/>
              <a:gd name="connsiteX0" fmla="*/ 176802 w 1071742"/>
              <a:gd name="connsiteY0" fmla="*/ 0 h 1322204"/>
              <a:gd name="connsiteX1" fmla="*/ 274640 w 1071742"/>
              <a:gd name="connsiteY1" fmla="*/ 263072 h 1322204"/>
              <a:gd name="connsiteX2" fmla="*/ 622468 w 1071742"/>
              <a:gd name="connsiteY2" fmla="*/ 351987 h 1322204"/>
              <a:gd name="connsiteX3" fmla="*/ 593951 w 1071742"/>
              <a:gd name="connsiteY3" fmla="*/ 611512 h 1322204"/>
              <a:gd name="connsiteX4" fmla="*/ 753606 w 1071742"/>
              <a:gd name="connsiteY4" fmla="*/ 629289 h 1322204"/>
              <a:gd name="connsiteX5" fmla="*/ 744189 w 1071742"/>
              <a:gd name="connsiteY5" fmla="*/ 895542 h 1322204"/>
              <a:gd name="connsiteX6" fmla="*/ 1060203 w 1071742"/>
              <a:gd name="connsiteY6" fmla="*/ 906923 h 1322204"/>
              <a:gd name="connsiteX7" fmla="*/ 1071742 w 1071742"/>
              <a:gd name="connsiteY7" fmla="*/ 1322204 h 1322204"/>
              <a:gd name="connsiteX8" fmla="*/ 0 w 1071742"/>
              <a:gd name="connsiteY8" fmla="*/ 1278503 h 1322204"/>
              <a:gd name="connsiteX9" fmla="*/ 31996 w 1071742"/>
              <a:gd name="connsiteY9" fmla="*/ 929070 h 1322204"/>
              <a:gd name="connsiteX10" fmla="*/ 56078 w 1071742"/>
              <a:gd name="connsiteY10" fmla="*/ 756280 h 1322204"/>
              <a:gd name="connsiteX11" fmla="*/ 55749 w 1071742"/>
              <a:gd name="connsiteY11" fmla="*/ 550339 h 1322204"/>
              <a:gd name="connsiteX12" fmla="*/ 176802 w 1071742"/>
              <a:gd name="connsiteY12" fmla="*/ 0 h 1322204"/>
              <a:gd name="connsiteX0" fmla="*/ 176802 w 1071742"/>
              <a:gd name="connsiteY0" fmla="*/ 0 h 1322204"/>
              <a:gd name="connsiteX1" fmla="*/ 622468 w 1071742"/>
              <a:gd name="connsiteY1" fmla="*/ 351987 h 1322204"/>
              <a:gd name="connsiteX2" fmla="*/ 593951 w 1071742"/>
              <a:gd name="connsiteY2" fmla="*/ 611512 h 1322204"/>
              <a:gd name="connsiteX3" fmla="*/ 753606 w 1071742"/>
              <a:gd name="connsiteY3" fmla="*/ 629289 h 1322204"/>
              <a:gd name="connsiteX4" fmla="*/ 744189 w 1071742"/>
              <a:gd name="connsiteY4" fmla="*/ 895542 h 1322204"/>
              <a:gd name="connsiteX5" fmla="*/ 1060203 w 1071742"/>
              <a:gd name="connsiteY5" fmla="*/ 906923 h 1322204"/>
              <a:gd name="connsiteX6" fmla="*/ 1071742 w 1071742"/>
              <a:gd name="connsiteY6" fmla="*/ 1322204 h 1322204"/>
              <a:gd name="connsiteX7" fmla="*/ 0 w 1071742"/>
              <a:gd name="connsiteY7" fmla="*/ 1278503 h 1322204"/>
              <a:gd name="connsiteX8" fmla="*/ 31996 w 1071742"/>
              <a:gd name="connsiteY8" fmla="*/ 929070 h 1322204"/>
              <a:gd name="connsiteX9" fmla="*/ 56078 w 1071742"/>
              <a:gd name="connsiteY9" fmla="*/ 756280 h 1322204"/>
              <a:gd name="connsiteX10" fmla="*/ 55749 w 1071742"/>
              <a:gd name="connsiteY10" fmla="*/ 550339 h 1322204"/>
              <a:gd name="connsiteX11" fmla="*/ 176802 w 1071742"/>
              <a:gd name="connsiteY11" fmla="*/ 0 h 1322204"/>
              <a:gd name="connsiteX0" fmla="*/ 176802 w 1071742"/>
              <a:gd name="connsiteY0" fmla="*/ 0 h 1322204"/>
              <a:gd name="connsiteX1" fmla="*/ 593951 w 1071742"/>
              <a:gd name="connsiteY1" fmla="*/ 611512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0 h 1322204"/>
              <a:gd name="connsiteX1" fmla="*/ 288077 w 1071742"/>
              <a:gd name="connsiteY1" fmla="*/ 42048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52081 h 1374285"/>
              <a:gd name="connsiteX1" fmla="*/ 288077 w 1071742"/>
              <a:gd name="connsiteY1" fmla="*/ 94129 h 1374285"/>
              <a:gd name="connsiteX2" fmla="*/ 753606 w 1071742"/>
              <a:gd name="connsiteY2" fmla="*/ 681370 h 1374285"/>
              <a:gd name="connsiteX3" fmla="*/ 744189 w 1071742"/>
              <a:gd name="connsiteY3" fmla="*/ 947623 h 1374285"/>
              <a:gd name="connsiteX4" fmla="*/ 1060203 w 1071742"/>
              <a:gd name="connsiteY4" fmla="*/ 959004 h 1374285"/>
              <a:gd name="connsiteX5" fmla="*/ 1071742 w 1071742"/>
              <a:gd name="connsiteY5" fmla="*/ 1374285 h 1374285"/>
              <a:gd name="connsiteX6" fmla="*/ 0 w 1071742"/>
              <a:gd name="connsiteY6" fmla="*/ 1330584 h 1374285"/>
              <a:gd name="connsiteX7" fmla="*/ 31996 w 1071742"/>
              <a:gd name="connsiteY7" fmla="*/ 981151 h 1374285"/>
              <a:gd name="connsiteX8" fmla="*/ 56078 w 1071742"/>
              <a:gd name="connsiteY8" fmla="*/ 808361 h 1374285"/>
              <a:gd name="connsiteX9" fmla="*/ 55749 w 1071742"/>
              <a:gd name="connsiteY9" fmla="*/ 602420 h 1374285"/>
              <a:gd name="connsiteX10" fmla="*/ 176802 w 1071742"/>
              <a:gd name="connsiteY10" fmla="*/ 52081 h 1374285"/>
              <a:gd name="connsiteX0" fmla="*/ 176802 w 1071742"/>
              <a:gd name="connsiteY0" fmla="*/ 37797 h 1360001"/>
              <a:gd name="connsiteX1" fmla="*/ 288077 w 1071742"/>
              <a:gd name="connsiteY1" fmla="*/ 79845 h 1360001"/>
              <a:gd name="connsiteX2" fmla="*/ 753606 w 1071742"/>
              <a:gd name="connsiteY2" fmla="*/ 667086 h 1360001"/>
              <a:gd name="connsiteX3" fmla="*/ 744189 w 1071742"/>
              <a:gd name="connsiteY3" fmla="*/ 933339 h 1360001"/>
              <a:gd name="connsiteX4" fmla="*/ 1060203 w 1071742"/>
              <a:gd name="connsiteY4" fmla="*/ 944720 h 1360001"/>
              <a:gd name="connsiteX5" fmla="*/ 1071742 w 1071742"/>
              <a:gd name="connsiteY5" fmla="*/ 1360001 h 1360001"/>
              <a:gd name="connsiteX6" fmla="*/ 0 w 1071742"/>
              <a:gd name="connsiteY6" fmla="*/ 1316300 h 1360001"/>
              <a:gd name="connsiteX7" fmla="*/ 31996 w 1071742"/>
              <a:gd name="connsiteY7" fmla="*/ 966867 h 1360001"/>
              <a:gd name="connsiteX8" fmla="*/ 56078 w 1071742"/>
              <a:gd name="connsiteY8" fmla="*/ 794077 h 1360001"/>
              <a:gd name="connsiteX9" fmla="*/ 55749 w 1071742"/>
              <a:gd name="connsiteY9" fmla="*/ 588136 h 1360001"/>
              <a:gd name="connsiteX10" fmla="*/ 176802 w 1071742"/>
              <a:gd name="connsiteY10" fmla="*/ 37797 h 1360001"/>
              <a:gd name="connsiteX0" fmla="*/ 176802 w 1071742"/>
              <a:gd name="connsiteY0" fmla="*/ 37797 h 1360001"/>
              <a:gd name="connsiteX1" fmla="*/ 288077 w 1071742"/>
              <a:gd name="connsiteY1" fmla="*/ 79845 h 1360001"/>
              <a:gd name="connsiteX2" fmla="*/ 753606 w 1071742"/>
              <a:gd name="connsiteY2" fmla="*/ 667086 h 1360001"/>
              <a:gd name="connsiteX3" fmla="*/ 744189 w 1071742"/>
              <a:gd name="connsiteY3" fmla="*/ 933339 h 1360001"/>
              <a:gd name="connsiteX4" fmla="*/ 1060203 w 1071742"/>
              <a:gd name="connsiteY4" fmla="*/ 944720 h 1360001"/>
              <a:gd name="connsiteX5" fmla="*/ 1071742 w 1071742"/>
              <a:gd name="connsiteY5" fmla="*/ 1360001 h 1360001"/>
              <a:gd name="connsiteX6" fmla="*/ 0 w 1071742"/>
              <a:gd name="connsiteY6" fmla="*/ 1316300 h 1360001"/>
              <a:gd name="connsiteX7" fmla="*/ 31996 w 1071742"/>
              <a:gd name="connsiteY7" fmla="*/ 966867 h 1360001"/>
              <a:gd name="connsiteX8" fmla="*/ 56078 w 1071742"/>
              <a:gd name="connsiteY8" fmla="*/ 794077 h 1360001"/>
              <a:gd name="connsiteX9" fmla="*/ 55749 w 1071742"/>
              <a:gd name="connsiteY9" fmla="*/ 588136 h 1360001"/>
              <a:gd name="connsiteX10" fmla="*/ 176802 w 1071742"/>
              <a:gd name="connsiteY10" fmla="*/ 37797 h 1360001"/>
              <a:gd name="connsiteX0" fmla="*/ 176802 w 1071742"/>
              <a:gd name="connsiteY0" fmla="*/ 31976 h 1354180"/>
              <a:gd name="connsiteX1" fmla="*/ 636303 w 1071742"/>
              <a:gd name="connsiteY1" fmla="*/ 101691 h 1354180"/>
              <a:gd name="connsiteX2" fmla="*/ 753606 w 1071742"/>
              <a:gd name="connsiteY2" fmla="*/ 661265 h 1354180"/>
              <a:gd name="connsiteX3" fmla="*/ 744189 w 1071742"/>
              <a:gd name="connsiteY3" fmla="*/ 927518 h 1354180"/>
              <a:gd name="connsiteX4" fmla="*/ 1060203 w 1071742"/>
              <a:gd name="connsiteY4" fmla="*/ 938899 h 1354180"/>
              <a:gd name="connsiteX5" fmla="*/ 1071742 w 1071742"/>
              <a:gd name="connsiteY5" fmla="*/ 1354180 h 1354180"/>
              <a:gd name="connsiteX6" fmla="*/ 0 w 1071742"/>
              <a:gd name="connsiteY6" fmla="*/ 1310479 h 1354180"/>
              <a:gd name="connsiteX7" fmla="*/ 31996 w 1071742"/>
              <a:gd name="connsiteY7" fmla="*/ 961046 h 1354180"/>
              <a:gd name="connsiteX8" fmla="*/ 56078 w 1071742"/>
              <a:gd name="connsiteY8" fmla="*/ 788256 h 1354180"/>
              <a:gd name="connsiteX9" fmla="*/ 55749 w 1071742"/>
              <a:gd name="connsiteY9" fmla="*/ 582315 h 1354180"/>
              <a:gd name="connsiteX10" fmla="*/ 176802 w 1071742"/>
              <a:gd name="connsiteY10" fmla="*/ 31976 h 1354180"/>
              <a:gd name="connsiteX0" fmla="*/ 176802 w 1071742"/>
              <a:gd name="connsiteY0" fmla="*/ 37500 h 1359704"/>
              <a:gd name="connsiteX1" fmla="*/ 636303 w 1071742"/>
              <a:gd name="connsiteY1" fmla="*/ 107215 h 1359704"/>
              <a:gd name="connsiteX2" fmla="*/ 753606 w 1071742"/>
              <a:gd name="connsiteY2" fmla="*/ 666789 h 1359704"/>
              <a:gd name="connsiteX3" fmla="*/ 744189 w 1071742"/>
              <a:gd name="connsiteY3" fmla="*/ 933042 h 1359704"/>
              <a:gd name="connsiteX4" fmla="*/ 1060203 w 1071742"/>
              <a:gd name="connsiteY4" fmla="*/ 944423 h 1359704"/>
              <a:gd name="connsiteX5" fmla="*/ 1071742 w 1071742"/>
              <a:gd name="connsiteY5" fmla="*/ 1359704 h 1359704"/>
              <a:gd name="connsiteX6" fmla="*/ 0 w 1071742"/>
              <a:gd name="connsiteY6" fmla="*/ 1316003 h 1359704"/>
              <a:gd name="connsiteX7" fmla="*/ 31996 w 1071742"/>
              <a:gd name="connsiteY7" fmla="*/ 966570 h 1359704"/>
              <a:gd name="connsiteX8" fmla="*/ 56078 w 1071742"/>
              <a:gd name="connsiteY8" fmla="*/ 793780 h 1359704"/>
              <a:gd name="connsiteX9" fmla="*/ 55749 w 1071742"/>
              <a:gd name="connsiteY9" fmla="*/ 587839 h 1359704"/>
              <a:gd name="connsiteX10" fmla="*/ 176802 w 1071742"/>
              <a:gd name="connsiteY10" fmla="*/ 37500 h 1359704"/>
              <a:gd name="connsiteX0" fmla="*/ 176802 w 1071742"/>
              <a:gd name="connsiteY0" fmla="*/ 0 h 1322204"/>
              <a:gd name="connsiteX1" fmla="*/ 636303 w 1071742"/>
              <a:gd name="connsiteY1" fmla="*/ 69715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0 h 1322204"/>
              <a:gd name="connsiteX1" fmla="*/ 636303 w 1071742"/>
              <a:gd name="connsiteY1" fmla="*/ 69715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0 h 1322204"/>
              <a:gd name="connsiteX1" fmla="*/ 283371 w 1071742"/>
              <a:gd name="connsiteY1" fmla="*/ 16689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81 h 1322285"/>
              <a:gd name="connsiteX1" fmla="*/ 283371 w 1071742"/>
              <a:gd name="connsiteY1" fmla="*/ 16770 h 1322285"/>
              <a:gd name="connsiteX2" fmla="*/ 280678 w 1071742"/>
              <a:gd name="connsiteY2" fmla="*/ 168266 h 1322285"/>
              <a:gd name="connsiteX3" fmla="*/ 744189 w 1071742"/>
              <a:gd name="connsiteY3" fmla="*/ 895623 h 1322285"/>
              <a:gd name="connsiteX4" fmla="*/ 1060203 w 1071742"/>
              <a:gd name="connsiteY4" fmla="*/ 907004 h 1322285"/>
              <a:gd name="connsiteX5" fmla="*/ 1071742 w 1071742"/>
              <a:gd name="connsiteY5" fmla="*/ 1322285 h 1322285"/>
              <a:gd name="connsiteX6" fmla="*/ 0 w 1071742"/>
              <a:gd name="connsiteY6" fmla="*/ 1278584 h 1322285"/>
              <a:gd name="connsiteX7" fmla="*/ 31996 w 1071742"/>
              <a:gd name="connsiteY7" fmla="*/ 929151 h 1322285"/>
              <a:gd name="connsiteX8" fmla="*/ 56078 w 1071742"/>
              <a:gd name="connsiteY8" fmla="*/ 756361 h 1322285"/>
              <a:gd name="connsiteX9" fmla="*/ 55749 w 1071742"/>
              <a:gd name="connsiteY9" fmla="*/ 550420 h 1322285"/>
              <a:gd name="connsiteX10" fmla="*/ 176802 w 1071742"/>
              <a:gd name="connsiteY10" fmla="*/ 81 h 1322285"/>
              <a:gd name="connsiteX0" fmla="*/ 176802 w 1071742"/>
              <a:gd name="connsiteY0" fmla="*/ 81 h 1322285"/>
              <a:gd name="connsiteX1" fmla="*/ 283371 w 1071742"/>
              <a:gd name="connsiteY1" fmla="*/ 16770 h 1322285"/>
              <a:gd name="connsiteX2" fmla="*/ 280678 w 1071742"/>
              <a:gd name="connsiteY2" fmla="*/ 168266 h 1322285"/>
              <a:gd name="connsiteX3" fmla="*/ 744189 w 1071742"/>
              <a:gd name="connsiteY3" fmla="*/ 895623 h 1322285"/>
              <a:gd name="connsiteX4" fmla="*/ 1060203 w 1071742"/>
              <a:gd name="connsiteY4" fmla="*/ 907004 h 1322285"/>
              <a:gd name="connsiteX5" fmla="*/ 1071742 w 1071742"/>
              <a:gd name="connsiteY5" fmla="*/ 1322285 h 1322285"/>
              <a:gd name="connsiteX6" fmla="*/ 0 w 1071742"/>
              <a:gd name="connsiteY6" fmla="*/ 1278584 h 1322285"/>
              <a:gd name="connsiteX7" fmla="*/ 31996 w 1071742"/>
              <a:gd name="connsiteY7" fmla="*/ 929151 h 1322285"/>
              <a:gd name="connsiteX8" fmla="*/ 56078 w 1071742"/>
              <a:gd name="connsiteY8" fmla="*/ 756361 h 1322285"/>
              <a:gd name="connsiteX9" fmla="*/ 55749 w 1071742"/>
              <a:gd name="connsiteY9" fmla="*/ 550420 h 1322285"/>
              <a:gd name="connsiteX10" fmla="*/ 176802 w 1071742"/>
              <a:gd name="connsiteY10" fmla="*/ 81 h 1322285"/>
              <a:gd name="connsiteX0" fmla="*/ 176802 w 1071742"/>
              <a:gd name="connsiteY0" fmla="*/ 21699 h 1343903"/>
              <a:gd name="connsiteX1" fmla="*/ 280678 w 1071742"/>
              <a:gd name="connsiteY1" fmla="*/ 189884 h 1343903"/>
              <a:gd name="connsiteX2" fmla="*/ 744189 w 1071742"/>
              <a:gd name="connsiteY2" fmla="*/ 917241 h 1343903"/>
              <a:gd name="connsiteX3" fmla="*/ 1060203 w 1071742"/>
              <a:gd name="connsiteY3" fmla="*/ 928622 h 1343903"/>
              <a:gd name="connsiteX4" fmla="*/ 1071742 w 1071742"/>
              <a:gd name="connsiteY4" fmla="*/ 1343903 h 1343903"/>
              <a:gd name="connsiteX5" fmla="*/ 0 w 1071742"/>
              <a:gd name="connsiteY5" fmla="*/ 1300202 h 1343903"/>
              <a:gd name="connsiteX6" fmla="*/ 31996 w 1071742"/>
              <a:gd name="connsiteY6" fmla="*/ 950769 h 1343903"/>
              <a:gd name="connsiteX7" fmla="*/ 56078 w 1071742"/>
              <a:gd name="connsiteY7" fmla="*/ 777979 h 1343903"/>
              <a:gd name="connsiteX8" fmla="*/ 55749 w 1071742"/>
              <a:gd name="connsiteY8" fmla="*/ 572038 h 1343903"/>
              <a:gd name="connsiteX9" fmla="*/ 176802 w 1071742"/>
              <a:gd name="connsiteY9" fmla="*/ 21699 h 1343903"/>
              <a:gd name="connsiteX0" fmla="*/ 176802 w 1071742"/>
              <a:gd name="connsiteY0" fmla="*/ 0 h 1322204"/>
              <a:gd name="connsiteX1" fmla="*/ 280678 w 1071742"/>
              <a:gd name="connsiteY1" fmla="*/ 168185 h 1322204"/>
              <a:gd name="connsiteX2" fmla="*/ 744189 w 1071742"/>
              <a:gd name="connsiteY2" fmla="*/ 895542 h 1322204"/>
              <a:gd name="connsiteX3" fmla="*/ 1060203 w 1071742"/>
              <a:gd name="connsiteY3" fmla="*/ 906923 h 1322204"/>
              <a:gd name="connsiteX4" fmla="*/ 1071742 w 1071742"/>
              <a:gd name="connsiteY4" fmla="*/ 1322204 h 1322204"/>
              <a:gd name="connsiteX5" fmla="*/ 0 w 1071742"/>
              <a:gd name="connsiteY5" fmla="*/ 1278503 h 1322204"/>
              <a:gd name="connsiteX6" fmla="*/ 31996 w 1071742"/>
              <a:gd name="connsiteY6" fmla="*/ 929070 h 1322204"/>
              <a:gd name="connsiteX7" fmla="*/ 56078 w 1071742"/>
              <a:gd name="connsiteY7" fmla="*/ 756280 h 1322204"/>
              <a:gd name="connsiteX8" fmla="*/ 55749 w 1071742"/>
              <a:gd name="connsiteY8" fmla="*/ 550339 h 1322204"/>
              <a:gd name="connsiteX9" fmla="*/ 176802 w 1071742"/>
              <a:gd name="connsiteY9" fmla="*/ 0 h 1322204"/>
              <a:gd name="connsiteX0" fmla="*/ 176802 w 1071742"/>
              <a:gd name="connsiteY0" fmla="*/ 0 h 1322204"/>
              <a:gd name="connsiteX1" fmla="*/ 275972 w 1071742"/>
              <a:gd name="connsiteY1" fmla="*/ 13715 h 1322204"/>
              <a:gd name="connsiteX2" fmla="*/ 744189 w 1071742"/>
              <a:gd name="connsiteY2" fmla="*/ 895542 h 1322204"/>
              <a:gd name="connsiteX3" fmla="*/ 1060203 w 1071742"/>
              <a:gd name="connsiteY3" fmla="*/ 906923 h 1322204"/>
              <a:gd name="connsiteX4" fmla="*/ 1071742 w 1071742"/>
              <a:gd name="connsiteY4" fmla="*/ 1322204 h 1322204"/>
              <a:gd name="connsiteX5" fmla="*/ 0 w 1071742"/>
              <a:gd name="connsiteY5" fmla="*/ 1278503 h 1322204"/>
              <a:gd name="connsiteX6" fmla="*/ 31996 w 1071742"/>
              <a:gd name="connsiteY6" fmla="*/ 929070 h 1322204"/>
              <a:gd name="connsiteX7" fmla="*/ 56078 w 1071742"/>
              <a:gd name="connsiteY7" fmla="*/ 756280 h 1322204"/>
              <a:gd name="connsiteX8" fmla="*/ 55749 w 1071742"/>
              <a:gd name="connsiteY8" fmla="*/ 550339 h 1322204"/>
              <a:gd name="connsiteX9" fmla="*/ 176802 w 1071742"/>
              <a:gd name="connsiteY9" fmla="*/ 0 h 1322204"/>
              <a:gd name="connsiteX0" fmla="*/ 176802 w 1071742"/>
              <a:gd name="connsiteY0" fmla="*/ 0 h 1322204"/>
              <a:gd name="connsiteX1" fmla="*/ 275972 w 1071742"/>
              <a:gd name="connsiteY1" fmla="*/ 13715 h 1322204"/>
              <a:gd name="connsiteX2" fmla="*/ 275966 w 1071742"/>
              <a:gd name="connsiteY2" fmla="*/ 157776 h 1322204"/>
              <a:gd name="connsiteX3" fmla="*/ 1060203 w 1071742"/>
              <a:gd name="connsiteY3" fmla="*/ 906923 h 1322204"/>
              <a:gd name="connsiteX4" fmla="*/ 1071742 w 1071742"/>
              <a:gd name="connsiteY4" fmla="*/ 1322204 h 1322204"/>
              <a:gd name="connsiteX5" fmla="*/ 0 w 1071742"/>
              <a:gd name="connsiteY5" fmla="*/ 1278503 h 1322204"/>
              <a:gd name="connsiteX6" fmla="*/ 31996 w 1071742"/>
              <a:gd name="connsiteY6" fmla="*/ 929070 h 1322204"/>
              <a:gd name="connsiteX7" fmla="*/ 56078 w 1071742"/>
              <a:gd name="connsiteY7" fmla="*/ 756280 h 1322204"/>
              <a:gd name="connsiteX8" fmla="*/ 55749 w 1071742"/>
              <a:gd name="connsiteY8" fmla="*/ 550339 h 1322204"/>
              <a:gd name="connsiteX9" fmla="*/ 176802 w 1071742"/>
              <a:gd name="connsiteY9" fmla="*/ 0 h 1322204"/>
              <a:gd name="connsiteX0" fmla="*/ 176802 w 1071742"/>
              <a:gd name="connsiteY0" fmla="*/ 0 h 1322204"/>
              <a:gd name="connsiteX1" fmla="*/ 275972 w 1071742"/>
              <a:gd name="connsiteY1" fmla="*/ 13715 h 1322204"/>
              <a:gd name="connsiteX2" fmla="*/ 275966 w 1071742"/>
              <a:gd name="connsiteY2" fmla="*/ 157776 h 1322204"/>
              <a:gd name="connsiteX3" fmla="*/ 1071742 w 1071742"/>
              <a:gd name="connsiteY3" fmla="*/ 1322204 h 1322204"/>
              <a:gd name="connsiteX4" fmla="*/ 0 w 1071742"/>
              <a:gd name="connsiteY4" fmla="*/ 1278503 h 1322204"/>
              <a:gd name="connsiteX5" fmla="*/ 31996 w 1071742"/>
              <a:gd name="connsiteY5" fmla="*/ 929070 h 1322204"/>
              <a:gd name="connsiteX6" fmla="*/ 56078 w 1071742"/>
              <a:gd name="connsiteY6" fmla="*/ 756280 h 1322204"/>
              <a:gd name="connsiteX7" fmla="*/ 55749 w 1071742"/>
              <a:gd name="connsiteY7" fmla="*/ 550339 h 1322204"/>
              <a:gd name="connsiteX8" fmla="*/ 176802 w 1071742"/>
              <a:gd name="connsiteY8" fmla="*/ 0 h 1322204"/>
              <a:gd name="connsiteX0" fmla="*/ 176802 w 275972"/>
              <a:gd name="connsiteY0" fmla="*/ 0 h 1278503"/>
              <a:gd name="connsiteX1" fmla="*/ 275972 w 275972"/>
              <a:gd name="connsiteY1" fmla="*/ 13715 h 1278503"/>
              <a:gd name="connsiteX2" fmla="*/ 275966 w 275972"/>
              <a:gd name="connsiteY2" fmla="*/ 157776 h 1278503"/>
              <a:gd name="connsiteX3" fmla="*/ 0 w 275972"/>
              <a:gd name="connsiteY3" fmla="*/ 1278503 h 1278503"/>
              <a:gd name="connsiteX4" fmla="*/ 31996 w 275972"/>
              <a:gd name="connsiteY4" fmla="*/ 929070 h 1278503"/>
              <a:gd name="connsiteX5" fmla="*/ 56078 w 275972"/>
              <a:gd name="connsiteY5" fmla="*/ 756280 h 1278503"/>
              <a:gd name="connsiteX6" fmla="*/ 55749 w 275972"/>
              <a:gd name="connsiteY6" fmla="*/ 550339 h 1278503"/>
              <a:gd name="connsiteX7" fmla="*/ 176802 w 275972"/>
              <a:gd name="connsiteY7" fmla="*/ 0 h 1278503"/>
              <a:gd name="connsiteX0" fmla="*/ 144806 w 243976"/>
              <a:gd name="connsiteY0" fmla="*/ 0 h 929070"/>
              <a:gd name="connsiteX1" fmla="*/ 243976 w 243976"/>
              <a:gd name="connsiteY1" fmla="*/ 13715 h 929070"/>
              <a:gd name="connsiteX2" fmla="*/ 243970 w 243976"/>
              <a:gd name="connsiteY2" fmla="*/ 157776 h 929070"/>
              <a:gd name="connsiteX3" fmla="*/ 0 w 243976"/>
              <a:gd name="connsiteY3" fmla="*/ 929070 h 929070"/>
              <a:gd name="connsiteX4" fmla="*/ 24082 w 243976"/>
              <a:gd name="connsiteY4" fmla="*/ 756280 h 929070"/>
              <a:gd name="connsiteX5" fmla="*/ 23753 w 243976"/>
              <a:gd name="connsiteY5" fmla="*/ 550339 h 929070"/>
              <a:gd name="connsiteX6" fmla="*/ 144806 w 243976"/>
              <a:gd name="connsiteY6" fmla="*/ 0 h 929070"/>
              <a:gd name="connsiteX0" fmla="*/ 121053 w 220223"/>
              <a:gd name="connsiteY0" fmla="*/ 0 h 756280"/>
              <a:gd name="connsiteX1" fmla="*/ 220223 w 220223"/>
              <a:gd name="connsiteY1" fmla="*/ 13715 h 756280"/>
              <a:gd name="connsiteX2" fmla="*/ 220217 w 220223"/>
              <a:gd name="connsiteY2" fmla="*/ 157776 h 756280"/>
              <a:gd name="connsiteX3" fmla="*/ 329 w 220223"/>
              <a:gd name="connsiteY3" fmla="*/ 756280 h 756280"/>
              <a:gd name="connsiteX4" fmla="*/ 0 w 220223"/>
              <a:gd name="connsiteY4" fmla="*/ 550339 h 756280"/>
              <a:gd name="connsiteX5" fmla="*/ 121053 w 220223"/>
              <a:gd name="connsiteY5" fmla="*/ 0 h 756280"/>
              <a:gd name="connsiteX0" fmla="*/ 121053 w 220223"/>
              <a:gd name="connsiteY0" fmla="*/ 0 h 561691"/>
              <a:gd name="connsiteX1" fmla="*/ 220223 w 220223"/>
              <a:gd name="connsiteY1" fmla="*/ 13715 h 561691"/>
              <a:gd name="connsiteX2" fmla="*/ 220217 w 220223"/>
              <a:gd name="connsiteY2" fmla="*/ 157776 h 561691"/>
              <a:gd name="connsiteX3" fmla="*/ 183854 w 220223"/>
              <a:gd name="connsiteY3" fmla="*/ 419674 h 561691"/>
              <a:gd name="connsiteX4" fmla="*/ 0 w 220223"/>
              <a:gd name="connsiteY4" fmla="*/ 550339 h 561691"/>
              <a:gd name="connsiteX5" fmla="*/ 121053 w 220223"/>
              <a:gd name="connsiteY5" fmla="*/ 0 h 561691"/>
              <a:gd name="connsiteX0" fmla="*/ 121053 w 220223"/>
              <a:gd name="connsiteY0" fmla="*/ 0 h 550339"/>
              <a:gd name="connsiteX1" fmla="*/ 220223 w 220223"/>
              <a:gd name="connsiteY1" fmla="*/ 13715 h 550339"/>
              <a:gd name="connsiteX2" fmla="*/ 220217 w 220223"/>
              <a:gd name="connsiteY2" fmla="*/ 157776 h 550339"/>
              <a:gd name="connsiteX3" fmla="*/ 0 w 220223"/>
              <a:gd name="connsiteY3" fmla="*/ 550339 h 550339"/>
              <a:gd name="connsiteX4" fmla="*/ 121053 w 220223"/>
              <a:gd name="connsiteY4" fmla="*/ 0 h 550339"/>
              <a:gd name="connsiteX0" fmla="*/ 5762 w 104932"/>
              <a:gd name="connsiteY0" fmla="*/ 0 h 157776"/>
              <a:gd name="connsiteX1" fmla="*/ 104932 w 104932"/>
              <a:gd name="connsiteY1" fmla="*/ 13715 h 157776"/>
              <a:gd name="connsiteX2" fmla="*/ 104926 w 104932"/>
              <a:gd name="connsiteY2" fmla="*/ 157776 h 157776"/>
              <a:gd name="connsiteX3" fmla="*/ 0 w 104932"/>
              <a:gd name="connsiteY3" fmla="*/ 77707 h 157776"/>
              <a:gd name="connsiteX4" fmla="*/ 5762 w 104932"/>
              <a:gd name="connsiteY4" fmla="*/ 0 h 157776"/>
              <a:gd name="connsiteX0" fmla="*/ 0 w 402690"/>
              <a:gd name="connsiteY0" fmla="*/ 0 h 349134"/>
              <a:gd name="connsiteX1" fmla="*/ 402690 w 402690"/>
              <a:gd name="connsiteY1" fmla="*/ 205073 h 349134"/>
              <a:gd name="connsiteX2" fmla="*/ 402684 w 402690"/>
              <a:gd name="connsiteY2" fmla="*/ 349134 h 349134"/>
              <a:gd name="connsiteX3" fmla="*/ 297758 w 402690"/>
              <a:gd name="connsiteY3" fmla="*/ 269065 h 349134"/>
              <a:gd name="connsiteX4" fmla="*/ 0 w 402690"/>
              <a:gd name="connsiteY4" fmla="*/ 0 h 349134"/>
              <a:gd name="connsiteX0" fmla="*/ 0 w 416807"/>
              <a:gd name="connsiteY0" fmla="*/ 0 h 349134"/>
              <a:gd name="connsiteX1" fmla="*/ 416807 w 416807"/>
              <a:gd name="connsiteY1" fmla="*/ 13714 h 349134"/>
              <a:gd name="connsiteX2" fmla="*/ 402684 w 416807"/>
              <a:gd name="connsiteY2" fmla="*/ 349134 h 349134"/>
              <a:gd name="connsiteX3" fmla="*/ 297758 w 416807"/>
              <a:gd name="connsiteY3" fmla="*/ 269065 h 349134"/>
              <a:gd name="connsiteX4" fmla="*/ 0 w 416807"/>
              <a:gd name="connsiteY4" fmla="*/ 0 h 349134"/>
              <a:gd name="connsiteX0" fmla="*/ 0 w 416807"/>
              <a:gd name="connsiteY0" fmla="*/ 0 h 269065"/>
              <a:gd name="connsiteX1" fmla="*/ 416807 w 416807"/>
              <a:gd name="connsiteY1" fmla="*/ 13714 h 269065"/>
              <a:gd name="connsiteX2" fmla="*/ 416801 w 416807"/>
              <a:gd name="connsiteY2" fmla="*/ 88609 h 269065"/>
              <a:gd name="connsiteX3" fmla="*/ 297758 w 416807"/>
              <a:gd name="connsiteY3" fmla="*/ 269065 h 269065"/>
              <a:gd name="connsiteX4" fmla="*/ 0 w 416807"/>
              <a:gd name="connsiteY4" fmla="*/ 0 h 269065"/>
              <a:gd name="connsiteX0" fmla="*/ 0 w 416807"/>
              <a:gd name="connsiteY0" fmla="*/ 0 h 88609"/>
              <a:gd name="connsiteX1" fmla="*/ 416807 w 416807"/>
              <a:gd name="connsiteY1" fmla="*/ 13714 h 88609"/>
              <a:gd name="connsiteX2" fmla="*/ 416801 w 416807"/>
              <a:gd name="connsiteY2" fmla="*/ 88609 h 88609"/>
              <a:gd name="connsiteX3" fmla="*/ 0 w 416807"/>
              <a:gd name="connsiteY3" fmla="*/ 0 h 88609"/>
              <a:gd name="connsiteX0" fmla="*/ 34949 w 451756"/>
              <a:gd name="connsiteY0" fmla="*/ 0 h 100137"/>
              <a:gd name="connsiteX1" fmla="*/ 451756 w 451756"/>
              <a:gd name="connsiteY1" fmla="*/ 13714 h 100137"/>
              <a:gd name="connsiteX2" fmla="*/ 0 w 451756"/>
              <a:gd name="connsiteY2" fmla="*/ 100137 h 100137"/>
              <a:gd name="connsiteX3" fmla="*/ 34949 w 451756"/>
              <a:gd name="connsiteY3" fmla="*/ 0 h 100137"/>
              <a:gd name="connsiteX0" fmla="*/ 34949 w 451756"/>
              <a:gd name="connsiteY0" fmla="*/ 0 h 100137"/>
              <a:gd name="connsiteX1" fmla="*/ 451756 w 451756"/>
              <a:gd name="connsiteY1" fmla="*/ 13714 h 100137"/>
              <a:gd name="connsiteX2" fmla="*/ 0 w 451756"/>
              <a:gd name="connsiteY2" fmla="*/ 100137 h 100137"/>
              <a:gd name="connsiteX3" fmla="*/ 34949 w 451756"/>
              <a:gd name="connsiteY3" fmla="*/ 0 h 100137"/>
              <a:gd name="connsiteX0" fmla="*/ 34949 w 75298"/>
              <a:gd name="connsiteY0" fmla="*/ 0 h 103629"/>
              <a:gd name="connsiteX1" fmla="*/ 75298 w 75298"/>
              <a:gd name="connsiteY1" fmla="*/ 103629 h 103629"/>
              <a:gd name="connsiteX2" fmla="*/ 0 w 75298"/>
              <a:gd name="connsiteY2" fmla="*/ 100137 h 103629"/>
              <a:gd name="connsiteX3" fmla="*/ 34949 w 75298"/>
              <a:gd name="connsiteY3" fmla="*/ 0 h 103629"/>
              <a:gd name="connsiteX0" fmla="*/ 34949 w 75298"/>
              <a:gd name="connsiteY0" fmla="*/ 0 h 103629"/>
              <a:gd name="connsiteX1" fmla="*/ 46715 w 75298"/>
              <a:gd name="connsiteY1" fmla="*/ 41634 h 103629"/>
              <a:gd name="connsiteX2" fmla="*/ 75298 w 75298"/>
              <a:gd name="connsiteY2" fmla="*/ 103629 h 103629"/>
              <a:gd name="connsiteX3" fmla="*/ 0 w 75298"/>
              <a:gd name="connsiteY3" fmla="*/ 100137 h 103629"/>
              <a:gd name="connsiteX4" fmla="*/ 34949 w 75298"/>
              <a:gd name="connsiteY4" fmla="*/ 0 h 103629"/>
              <a:gd name="connsiteX0" fmla="*/ 34949 w 79654"/>
              <a:gd name="connsiteY0" fmla="*/ 2171 h 105800"/>
              <a:gd name="connsiteX1" fmla="*/ 79654 w 79654"/>
              <a:gd name="connsiteY1" fmla="*/ 0 h 105800"/>
              <a:gd name="connsiteX2" fmla="*/ 75298 w 79654"/>
              <a:gd name="connsiteY2" fmla="*/ 105800 h 105800"/>
              <a:gd name="connsiteX3" fmla="*/ 0 w 79654"/>
              <a:gd name="connsiteY3" fmla="*/ 102308 h 105800"/>
              <a:gd name="connsiteX4" fmla="*/ 34949 w 79654"/>
              <a:gd name="connsiteY4" fmla="*/ 2171 h 105800"/>
              <a:gd name="connsiteX0" fmla="*/ 27891 w 79654"/>
              <a:gd name="connsiteY0" fmla="*/ 0 h 115157"/>
              <a:gd name="connsiteX1" fmla="*/ 79654 w 79654"/>
              <a:gd name="connsiteY1" fmla="*/ 9357 h 115157"/>
              <a:gd name="connsiteX2" fmla="*/ 75298 w 79654"/>
              <a:gd name="connsiteY2" fmla="*/ 115157 h 115157"/>
              <a:gd name="connsiteX3" fmla="*/ 0 w 79654"/>
              <a:gd name="connsiteY3" fmla="*/ 111665 h 115157"/>
              <a:gd name="connsiteX4" fmla="*/ 27891 w 79654"/>
              <a:gd name="connsiteY4" fmla="*/ 0 h 115157"/>
              <a:gd name="connsiteX0" fmla="*/ 13774 w 65537"/>
              <a:gd name="connsiteY0" fmla="*/ 0 h 115157"/>
              <a:gd name="connsiteX1" fmla="*/ 65537 w 65537"/>
              <a:gd name="connsiteY1" fmla="*/ 9357 h 115157"/>
              <a:gd name="connsiteX2" fmla="*/ 61181 w 65537"/>
              <a:gd name="connsiteY2" fmla="*/ 115157 h 115157"/>
              <a:gd name="connsiteX3" fmla="*/ 0 w 65537"/>
              <a:gd name="connsiteY3" fmla="*/ 104748 h 115157"/>
              <a:gd name="connsiteX4" fmla="*/ 13774 w 65537"/>
              <a:gd name="connsiteY4" fmla="*/ 0 h 115157"/>
              <a:gd name="connsiteX0" fmla="*/ 13774 w 65537"/>
              <a:gd name="connsiteY0" fmla="*/ 0 h 108240"/>
              <a:gd name="connsiteX1" fmla="*/ 65537 w 65537"/>
              <a:gd name="connsiteY1" fmla="*/ 9357 h 108240"/>
              <a:gd name="connsiteX2" fmla="*/ 61181 w 65537"/>
              <a:gd name="connsiteY2" fmla="*/ 108240 h 108240"/>
              <a:gd name="connsiteX3" fmla="*/ 0 w 65537"/>
              <a:gd name="connsiteY3" fmla="*/ 104748 h 108240"/>
              <a:gd name="connsiteX4" fmla="*/ 13774 w 65537"/>
              <a:gd name="connsiteY4" fmla="*/ 0 h 108240"/>
              <a:gd name="connsiteX0" fmla="*/ 13774 w 65537"/>
              <a:gd name="connsiteY0" fmla="*/ 0 h 108240"/>
              <a:gd name="connsiteX1" fmla="*/ 65537 w 65537"/>
              <a:gd name="connsiteY1" fmla="*/ 50857 h 108240"/>
              <a:gd name="connsiteX2" fmla="*/ 61181 w 65537"/>
              <a:gd name="connsiteY2" fmla="*/ 108240 h 108240"/>
              <a:gd name="connsiteX3" fmla="*/ 0 w 65537"/>
              <a:gd name="connsiteY3" fmla="*/ 104748 h 108240"/>
              <a:gd name="connsiteX4" fmla="*/ 13774 w 65537"/>
              <a:gd name="connsiteY4" fmla="*/ 0 h 108240"/>
              <a:gd name="connsiteX0" fmla="*/ 0 w 108232"/>
              <a:gd name="connsiteY0" fmla="*/ 0 h 96712"/>
              <a:gd name="connsiteX1" fmla="*/ 108232 w 108232"/>
              <a:gd name="connsiteY1" fmla="*/ 39329 h 96712"/>
              <a:gd name="connsiteX2" fmla="*/ 103876 w 108232"/>
              <a:gd name="connsiteY2" fmla="*/ 96712 h 96712"/>
              <a:gd name="connsiteX3" fmla="*/ 42695 w 108232"/>
              <a:gd name="connsiteY3" fmla="*/ 93220 h 96712"/>
              <a:gd name="connsiteX4" fmla="*/ 0 w 108232"/>
              <a:gd name="connsiteY4" fmla="*/ 0 h 96712"/>
              <a:gd name="connsiteX0" fmla="*/ 23185 w 131417"/>
              <a:gd name="connsiteY0" fmla="*/ 0 h 96712"/>
              <a:gd name="connsiteX1" fmla="*/ 131417 w 131417"/>
              <a:gd name="connsiteY1" fmla="*/ 39329 h 96712"/>
              <a:gd name="connsiteX2" fmla="*/ 127061 w 131417"/>
              <a:gd name="connsiteY2" fmla="*/ 96712 h 96712"/>
              <a:gd name="connsiteX3" fmla="*/ 0 w 131417"/>
              <a:gd name="connsiteY3" fmla="*/ 42498 h 96712"/>
              <a:gd name="connsiteX4" fmla="*/ 23185 w 131417"/>
              <a:gd name="connsiteY4" fmla="*/ 0 h 96712"/>
              <a:gd name="connsiteX0" fmla="*/ 11421 w 119653"/>
              <a:gd name="connsiteY0" fmla="*/ 0 h 96712"/>
              <a:gd name="connsiteX1" fmla="*/ 119653 w 119653"/>
              <a:gd name="connsiteY1" fmla="*/ 39329 h 96712"/>
              <a:gd name="connsiteX2" fmla="*/ 115297 w 119653"/>
              <a:gd name="connsiteY2" fmla="*/ 96712 h 96712"/>
              <a:gd name="connsiteX3" fmla="*/ 0 w 119653"/>
              <a:gd name="connsiteY3" fmla="*/ 42498 h 96712"/>
              <a:gd name="connsiteX4" fmla="*/ 11421 w 119653"/>
              <a:gd name="connsiteY4" fmla="*/ 0 h 96712"/>
              <a:gd name="connsiteX0" fmla="*/ 25783 w 119653"/>
              <a:gd name="connsiteY0" fmla="*/ 0 h 144092"/>
              <a:gd name="connsiteX1" fmla="*/ 119653 w 119653"/>
              <a:gd name="connsiteY1" fmla="*/ 86709 h 144092"/>
              <a:gd name="connsiteX2" fmla="*/ 115297 w 119653"/>
              <a:gd name="connsiteY2" fmla="*/ 144092 h 144092"/>
              <a:gd name="connsiteX3" fmla="*/ 0 w 119653"/>
              <a:gd name="connsiteY3" fmla="*/ 89878 h 144092"/>
              <a:gd name="connsiteX4" fmla="*/ 25783 w 119653"/>
              <a:gd name="connsiteY4" fmla="*/ 0 h 144092"/>
              <a:gd name="connsiteX0" fmla="*/ 27578 w 121448"/>
              <a:gd name="connsiteY0" fmla="*/ 0 h 144092"/>
              <a:gd name="connsiteX1" fmla="*/ 121448 w 121448"/>
              <a:gd name="connsiteY1" fmla="*/ 86709 h 144092"/>
              <a:gd name="connsiteX2" fmla="*/ 117092 w 121448"/>
              <a:gd name="connsiteY2" fmla="*/ 144092 h 144092"/>
              <a:gd name="connsiteX3" fmla="*/ 0 w 121448"/>
              <a:gd name="connsiteY3" fmla="*/ 133138 h 144092"/>
              <a:gd name="connsiteX4" fmla="*/ 27578 w 121448"/>
              <a:gd name="connsiteY4" fmla="*/ 0 h 144092"/>
              <a:gd name="connsiteX0" fmla="*/ 27578 w 137183"/>
              <a:gd name="connsiteY0" fmla="*/ 0 h 144092"/>
              <a:gd name="connsiteX1" fmla="*/ 137183 w 137183"/>
              <a:gd name="connsiteY1" fmla="*/ 41390 h 144092"/>
              <a:gd name="connsiteX2" fmla="*/ 117092 w 137183"/>
              <a:gd name="connsiteY2" fmla="*/ 144092 h 144092"/>
              <a:gd name="connsiteX3" fmla="*/ 0 w 137183"/>
              <a:gd name="connsiteY3" fmla="*/ 133138 h 144092"/>
              <a:gd name="connsiteX4" fmla="*/ 27578 w 137183"/>
              <a:gd name="connsiteY4" fmla="*/ 0 h 144092"/>
              <a:gd name="connsiteX0" fmla="*/ 19710 w 137183"/>
              <a:gd name="connsiteY0" fmla="*/ 0 h 107012"/>
              <a:gd name="connsiteX1" fmla="*/ 137183 w 137183"/>
              <a:gd name="connsiteY1" fmla="*/ 4310 h 107012"/>
              <a:gd name="connsiteX2" fmla="*/ 117092 w 137183"/>
              <a:gd name="connsiteY2" fmla="*/ 107012 h 107012"/>
              <a:gd name="connsiteX3" fmla="*/ 0 w 137183"/>
              <a:gd name="connsiteY3" fmla="*/ 96058 h 107012"/>
              <a:gd name="connsiteX4" fmla="*/ 19710 w 137183"/>
              <a:gd name="connsiteY4" fmla="*/ 0 h 107012"/>
              <a:gd name="connsiteX0" fmla="*/ 19710 w 227239"/>
              <a:gd name="connsiteY0" fmla="*/ 0 h 121432"/>
              <a:gd name="connsiteX1" fmla="*/ 137183 w 227239"/>
              <a:gd name="connsiteY1" fmla="*/ 4310 h 121432"/>
              <a:gd name="connsiteX2" fmla="*/ 227239 w 227239"/>
              <a:gd name="connsiteY2" fmla="*/ 121432 h 121432"/>
              <a:gd name="connsiteX3" fmla="*/ 0 w 227239"/>
              <a:gd name="connsiteY3" fmla="*/ 96058 h 121432"/>
              <a:gd name="connsiteX4" fmla="*/ 19710 w 227239"/>
              <a:gd name="connsiteY4" fmla="*/ 0 h 121432"/>
              <a:gd name="connsiteX0" fmla="*/ 19710 w 286668"/>
              <a:gd name="connsiteY0" fmla="*/ 0 h 121432"/>
              <a:gd name="connsiteX1" fmla="*/ 286668 w 286668"/>
              <a:gd name="connsiteY1" fmla="*/ 105249 h 121432"/>
              <a:gd name="connsiteX2" fmla="*/ 227239 w 286668"/>
              <a:gd name="connsiteY2" fmla="*/ 121432 h 121432"/>
              <a:gd name="connsiteX3" fmla="*/ 0 w 286668"/>
              <a:gd name="connsiteY3" fmla="*/ 96058 h 121432"/>
              <a:gd name="connsiteX4" fmla="*/ 19710 w 286668"/>
              <a:gd name="connsiteY4" fmla="*/ 0 h 121432"/>
              <a:gd name="connsiteX0" fmla="*/ 161328 w 286668"/>
              <a:gd name="connsiteY0" fmla="*/ 0 h 121432"/>
              <a:gd name="connsiteX1" fmla="*/ 286668 w 286668"/>
              <a:gd name="connsiteY1" fmla="*/ 105249 h 121432"/>
              <a:gd name="connsiteX2" fmla="*/ 227239 w 286668"/>
              <a:gd name="connsiteY2" fmla="*/ 121432 h 121432"/>
              <a:gd name="connsiteX3" fmla="*/ 0 w 286668"/>
              <a:gd name="connsiteY3" fmla="*/ 96058 h 121432"/>
              <a:gd name="connsiteX4" fmla="*/ 161328 w 286668"/>
              <a:gd name="connsiteY4" fmla="*/ 0 h 121432"/>
              <a:gd name="connsiteX0" fmla="*/ 200666 w 326006"/>
              <a:gd name="connsiteY0" fmla="*/ 0 h 121432"/>
              <a:gd name="connsiteX1" fmla="*/ 326006 w 326006"/>
              <a:gd name="connsiteY1" fmla="*/ 105249 h 121432"/>
              <a:gd name="connsiteX2" fmla="*/ 266577 w 326006"/>
              <a:gd name="connsiteY2" fmla="*/ 121432 h 121432"/>
              <a:gd name="connsiteX3" fmla="*/ 0 w 326006"/>
              <a:gd name="connsiteY3" fmla="*/ 81639 h 121432"/>
              <a:gd name="connsiteX4" fmla="*/ 200666 w 326006"/>
              <a:gd name="connsiteY4" fmla="*/ 0 h 121432"/>
              <a:gd name="connsiteX0" fmla="*/ 200666 w 326006"/>
              <a:gd name="connsiteY0" fmla="*/ 0 h 121432"/>
              <a:gd name="connsiteX1" fmla="*/ 326006 w 326006"/>
              <a:gd name="connsiteY1" fmla="*/ 105249 h 121432"/>
              <a:gd name="connsiteX2" fmla="*/ 266577 w 326006"/>
              <a:gd name="connsiteY2" fmla="*/ 121432 h 121432"/>
              <a:gd name="connsiteX3" fmla="*/ 0 w 326006"/>
              <a:gd name="connsiteY3" fmla="*/ 81639 h 121432"/>
              <a:gd name="connsiteX4" fmla="*/ 93315 w 326006"/>
              <a:gd name="connsiteY4" fmla="*/ 95344 h 121432"/>
              <a:gd name="connsiteX5" fmla="*/ 200666 w 326006"/>
              <a:gd name="connsiteY5" fmla="*/ 0 h 121432"/>
              <a:gd name="connsiteX0" fmla="*/ 245036 w 370376"/>
              <a:gd name="connsiteY0" fmla="*/ 0 h 121432"/>
              <a:gd name="connsiteX1" fmla="*/ 370376 w 370376"/>
              <a:gd name="connsiteY1" fmla="*/ 105249 h 121432"/>
              <a:gd name="connsiteX2" fmla="*/ 310947 w 370376"/>
              <a:gd name="connsiteY2" fmla="*/ 121432 h 121432"/>
              <a:gd name="connsiteX3" fmla="*/ 44370 w 370376"/>
              <a:gd name="connsiteY3" fmla="*/ 81639 h 121432"/>
              <a:gd name="connsiteX4" fmla="*/ 0 w 370376"/>
              <a:gd name="connsiteY4" fmla="*/ 17065 h 121432"/>
              <a:gd name="connsiteX5" fmla="*/ 245036 w 370376"/>
              <a:gd name="connsiteY5" fmla="*/ 0 h 121432"/>
              <a:gd name="connsiteX0" fmla="*/ 245036 w 370376"/>
              <a:gd name="connsiteY0" fmla="*/ 0 h 121432"/>
              <a:gd name="connsiteX1" fmla="*/ 370376 w 370376"/>
              <a:gd name="connsiteY1" fmla="*/ 105249 h 121432"/>
              <a:gd name="connsiteX2" fmla="*/ 310947 w 370376"/>
              <a:gd name="connsiteY2" fmla="*/ 121432 h 121432"/>
              <a:gd name="connsiteX3" fmla="*/ 91576 w 370376"/>
              <a:gd name="connsiteY3" fmla="*/ 116658 h 121432"/>
              <a:gd name="connsiteX4" fmla="*/ 0 w 370376"/>
              <a:gd name="connsiteY4" fmla="*/ 17065 h 121432"/>
              <a:gd name="connsiteX5" fmla="*/ 245036 w 370376"/>
              <a:gd name="connsiteY5" fmla="*/ 0 h 121432"/>
              <a:gd name="connsiteX0" fmla="*/ 201763 w 327103"/>
              <a:gd name="connsiteY0" fmla="*/ 0 h 121432"/>
              <a:gd name="connsiteX1" fmla="*/ 327103 w 327103"/>
              <a:gd name="connsiteY1" fmla="*/ 105249 h 121432"/>
              <a:gd name="connsiteX2" fmla="*/ 267674 w 327103"/>
              <a:gd name="connsiteY2" fmla="*/ 121432 h 121432"/>
              <a:gd name="connsiteX3" fmla="*/ 48303 w 327103"/>
              <a:gd name="connsiteY3" fmla="*/ 116658 h 121432"/>
              <a:gd name="connsiteX4" fmla="*/ 0 w 327103"/>
              <a:gd name="connsiteY4" fmla="*/ 89164 h 121432"/>
              <a:gd name="connsiteX5" fmla="*/ 201763 w 327103"/>
              <a:gd name="connsiteY5" fmla="*/ 0 h 121432"/>
              <a:gd name="connsiteX0" fmla="*/ 205698 w 327103"/>
              <a:gd name="connsiteY0" fmla="*/ 0 h 109072"/>
              <a:gd name="connsiteX1" fmla="*/ 327103 w 327103"/>
              <a:gd name="connsiteY1" fmla="*/ 92889 h 109072"/>
              <a:gd name="connsiteX2" fmla="*/ 267674 w 327103"/>
              <a:gd name="connsiteY2" fmla="*/ 109072 h 109072"/>
              <a:gd name="connsiteX3" fmla="*/ 48303 w 327103"/>
              <a:gd name="connsiteY3" fmla="*/ 104298 h 109072"/>
              <a:gd name="connsiteX4" fmla="*/ 0 w 327103"/>
              <a:gd name="connsiteY4" fmla="*/ 76804 h 109072"/>
              <a:gd name="connsiteX5" fmla="*/ 205698 w 327103"/>
              <a:gd name="connsiteY5" fmla="*/ 0 h 109072"/>
              <a:gd name="connsiteX0" fmla="*/ 241103 w 327103"/>
              <a:gd name="connsiteY0" fmla="*/ 0 h 88472"/>
              <a:gd name="connsiteX1" fmla="*/ 327103 w 327103"/>
              <a:gd name="connsiteY1" fmla="*/ 72289 h 88472"/>
              <a:gd name="connsiteX2" fmla="*/ 267674 w 327103"/>
              <a:gd name="connsiteY2" fmla="*/ 88472 h 88472"/>
              <a:gd name="connsiteX3" fmla="*/ 48303 w 327103"/>
              <a:gd name="connsiteY3" fmla="*/ 83698 h 88472"/>
              <a:gd name="connsiteX4" fmla="*/ 0 w 327103"/>
              <a:gd name="connsiteY4" fmla="*/ 56204 h 88472"/>
              <a:gd name="connsiteX5" fmla="*/ 241103 w 327103"/>
              <a:gd name="connsiteY5" fmla="*/ 0 h 88472"/>
              <a:gd name="connsiteX0" fmla="*/ 256838 w 327103"/>
              <a:gd name="connsiteY0" fmla="*/ 0 h 86412"/>
              <a:gd name="connsiteX1" fmla="*/ 327103 w 327103"/>
              <a:gd name="connsiteY1" fmla="*/ 70229 h 86412"/>
              <a:gd name="connsiteX2" fmla="*/ 267674 w 327103"/>
              <a:gd name="connsiteY2" fmla="*/ 86412 h 86412"/>
              <a:gd name="connsiteX3" fmla="*/ 48303 w 327103"/>
              <a:gd name="connsiteY3" fmla="*/ 81638 h 86412"/>
              <a:gd name="connsiteX4" fmla="*/ 0 w 327103"/>
              <a:gd name="connsiteY4" fmla="*/ 54144 h 86412"/>
              <a:gd name="connsiteX5" fmla="*/ 256838 w 327103"/>
              <a:gd name="connsiteY5" fmla="*/ 0 h 86412"/>
              <a:gd name="connsiteX0" fmla="*/ 252903 w 323168"/>
              <a:gd name="connsiteY0" fmla="*/ 0 h 86412"/>
              <a:gd name="connsiteX1" fmla="*/ 323168 w 323168"/>
              <a:gd name="connsiteY1" fmla="*/ 70229 h 86412"/>
              <a:gd name="connsiteX2" fmla="*/ 263739 w 323168"/>
              <a:gd name="connsiteY2" fmla="*/ 86412 h 86412"/>
              <a:gd name="connsiteX3" fmla="*/ 44368 w 323168"/>
              <a:gd name="connsiteY3" fmla="*/ 81638 h 86412"/>
              <a:gd name="connsiteX4" fmla="*/ 0 w 323168"/>
              <a:gd name="connsiteY4" fmla="*/ 41784 h 86412"/>
              <a:gd name="connsiteX5" fmla="*/ 252903 w 323168"/>
              <a:gd name="connsiteY5" fmla="*/ 0 h 86412"/>
              <a:gd name="connsiteX0" fmla="*/ 252903 w 323168"/>
              <a:gd name="connsiteY0" fmla="*/ 0 h 145099"/>
              <a:gd name="connsiteX1" fmla="*/ 323168 w 323168"/>
              <a:gd name="connsiteY1" fmla="*/ 70229 h 145099"/>
              <a:gd name="connsiteX2" fmla="*/ 263739 w 323168"/>
              <a:gd name="connsiteY2" fmla="*/ 86412 h 145099"/>
              <a:gd name="connsiteX3" fmla="*/ 177098 w 323168"/>
              <a:gd name="connsiteY3" fmla="*/ 145099 h 145099"/>
              <a:gd name="connsiteX4" fmla="*/ 0 w 323168"/>
              <a:gd name="connsiteY4" fmla="*/ 41784 h 145099"/>
              <a:gd name="connsiteX5" fmla="*/ 252903 w 323168"/>
              <a:gd name="connsiteY5" fmla="*/ 0 h 145099"/>
              <a:gd name="connsiteX0" fmla="*/ 252903 w 323168"/>
              <a:gd name="connsiteY0" fmla="*/ 0 h 145099"/>
              <a:gd name="connsiteX1" fmla="*/ 323168 w 323168"/>
              <a:gd name="connsiteY1" fmla="*/ 70229 h 145099"/>
              <a:gd name="connsiteX2" fmla="*/ 292593 w 323168"/>
              <a:gd name="connsiteY2" fmla="*/ 125697 h 145099"/>
              <a:gd name="connsiteX3" fmla="*/ 177098 w 323168"/>
              <a:gd name="connsiteY3" fmla="*/ 145099 h 145099"/>
              <a:gd name="connsiteX4" fmla="*/ 0 w 323168"/>
              <a:gd name="connsiteY4" fmla="*/ 41784 h 145099"/>
              <a:gd name="connsiteX5" fmla="*/ 252903 w 323168"/>
              <a:gd name="connsiteY5" fmla="*/ 0 h 145099"/>
              <a:gd name="connsiteX0" fmla="*/ 252903 w 334709"/>
              <a:gd name="connsiteY0" fmla="*/ 0 h 145099"/>
              <a:gd name="connsiteX1" fmla="*/ 334709 w 334709"/>
              <a:gd name="connsiteY1" fmla="*/ 88361 h 145099"/>
              <a:gd name="connsiteX2" fmla="*/ 292593 w 334709"/>
              <a:gd name="connsiteY2" fmla="*/ 125697 h 145099"/>
              <a:gd name="connsiteX3" fmla="*/ 177098 w 334709"/>
              <a:gd name="connsiteY3" fmla="*/ 145099 h 145099"/>
              <a:gd name="connsiteX4" fmla="*/ 0 w 334709"/>
              <a:gd name="connsiteY4" fmla="*/ 41784 h 145099"/>
              <a:gd name="connsiteX5" fmla="*/ 252903 w 334709"/>
              <a:gd name="connsiteY5" fmla="*/ 0 h 145099"/>
              <a:gd name="connsiteX0" fmla="*/ 195193 w 276999"/>
              <a:gd name="connsiteY0" fmla="*/ 0 h 145099"/>
              <a:gd name="connsiteX1" fmla="*/ 276999 w 276999"/>
              <a:gd name="connsiteY1" fmla="*/ 88361 h 145099"/>
              <a:gd name="connsiteX2" fmla="*/ 234883 w 276999"/>
              <a:gd name="connsiteY2" fmla="*/ 125697 h 145099"/>
              <a:gd name="connsiteX3" fmla="*/ 119388 w 276999"/>
              <a:gd name="connsiteY3" fmla="*/ 145099 h 145099"/>
              <a:gd name="connsiteX4" fmla="*/ 0 w 276999"/>
              <a:gd name="connsiteY4" fmla="*/ 44806 h 145099"/>
              <a:gd name="connsiteX5" fmla="*/ 195193 w 276999"/>
              <a:gd name="connsiteY5" fmla="*/ 0 h 145099"/>
              <a:gd name="connsiteX0" fmla="*/ 195193 w 276999"/>
              <a:gd name="connsiteY0" fmla="*/ 0 h 145099"/>
              <a:gd name="connsiteX1" fmla="*/ 276999 w 276999"/>
              <a:gd name="connsiteY1" fmla="*/ 88361 h 145099"/>
              <a:gd name="connsiteX2" fmla="*/ 119388 w 276999"/>
              <a:gd name="connsiteY2" fmla="*/ 145099 h 145099"/>
              <a:gd name="connsiteX3" fmla="*/ 0 w 276999"/>
              <a:gd name="connsiteY3" fmla="*/ 44806 h 145099"/>
              <a:gd name="connsiteX4" fmla="*/ 195193 w 276999"/>
              <a:gd name="connsiteY4" fmla="*/ 0 h 145099"/>
              <a:gd name="connsiteX0" fmla="*/ 195193 w 276999"/>
              <a:gd name="connsiteY0" fmla="*/ 0 h 120923"/>
              <a:gd name="connsiteX1" fmla="*/ 276999 w 276999"/>
              <a:gd name="connsiteY1" fmla="*/ 88361 h 120923"/>
              <a:gd name="connsiteX2" fmla="*/ 84764 w 276999"/>
              <a:gd name="connsiteY2" fmla="*/ 120923 h 120923"/>
              <a:gd name="connsiteX3" fmla="*/ 0 w 276999"/>
              <a:gd name="connsiteY3" fmla="*/ 44806 h 120923"/>
              <a:gd name="connsiteX4" fmla="*/ 195193 w 276999"/>
              <a:gd name="connsiteY4" fmla="*/ 0 h 120923"/>
              <a:gd name="connsiteX0" fmla="*/ 195193 w 276999"/>
              <a:gd name="connsiteY0" fmla="*/ 0 h 120923"/>
              <a:gd name="connsiteX1" fmla="*/ 276999 w 276999"/>
              <a:gd name="connsiteY1" fmla="*/ 73252 h 120923"/>
              <a:gd name="connsiteX2" fmla="*/ 84764 w 276999"/>
              <a:gd name="connsiteY2" fmla="*/ 120923 h 120923"/>
              <a:gd name="connsiteX3" fmla="*/ 0 w 276999"/>
              <a:gd name="connsiteY3" fmla="*/ 44806 h 120923"/>
              <a:gd name="connsiteX4" fmla="*/ 195193 w 276999"/>
              <a:gd name="connsiteY4" fmla="*/ 0 h 120923"/>
              <a:gd name="connsiteX0" fmla="*/ 195193 w 271226"/>
              <a:gd name="connsiteY0" fmla="*/ 0 h 120923"/>
              <a:gd name="connsiteX1" fmla="*/ 271226 w 271226"/>
              <a:gd name="connsiteY1" fmla="*/ 82318 h 120923"/>
              <a:gd name="connsiteX2" fmla="*/ 84764 w 271226"/>
              <a:gd name="connsiteY2" fmla="*/ 120923 h 120923"/>
              <a:gd name="connsiteX3" fmla="*/ 0 w 271226"/>
              <a:gd name="connsiteY3" fmla="*/ 44806 h 120923"/>
              <a:gd name="connsiteX4" fmla="*/ 195193 w 271226"/>
              <a:gd name="connsiteY4" fmla="*/ 0 h 120923"/>
              <a:gd name="connsiteX0" fmla="*/ 236997 w 271226"/>
              <a:gd name="connsiteY0" fmla="*/ 0 h 148287"/>
              <a:gd name="connsiteX1" fmla="*/ 271226 w 271226"/>
              <a:gd name="connsiteY1" fmla="*/ 109682 h 148287"/>
              <a:gd name="connsiteX2" fmla="*/ 84764 w 271226"/>
              <a:gd name="connsiteY2" fmla="*/ 148287 h 148287"/>
              <a:gd name="connsiteX3" fmla="*/ 0 w 271226"/>
              <a:gd name="connsiteY3" fmla="*/ 72170 h 148287"/>
              <a:gd name="connsiteX4" fmla="*/ 236997 w 271226"/>
              <a:gd name="connsiteY4" fmla="*/ 0 h 148287"/>
              <a:gd name="connsiteX0" fmla="*/ 236997 w 271226"/>
              <a:gd name="connsiteY0" fmla="*/ 0 h 155128"/>
              <a:gd name="connsiteX1" fmla="*/ 271226 w 271226"/>
              <a:gd name="connsiteY1" fmla="*/ 109682 h 155128"/>
              <a:gd name="connsiteX2" fmla="*/ 56023 w 271226"/>
              <a:gd name="connsiteY2" fmla="*/ 155128 h 155128"/>
              <a:gd name="connsiteX3" fmla="*/ 0 w 271226"/>
              <a:gd name="connsiteY3" fmla="*/ 72170 h 155128"/>
              <a:gd name="connsiteX4" fmla="*/ 236997 w 271226"/>
              <a:gd name="connsiteY4" fmla="*/ 0 h 155128"/>
              <a:gd name="connsiteX0" fmla="*/ 307542 w 341771"/>
              <a:gd name="connsiteY0" fmla="*/ 0 h 155128"/>
              <a:gd name="connsiteX1" fmla="*/ 341771 w 341771"/>
              <a:gd name="connsiteY1" fmla="*/ 109682 h 155128"/>
              <a:gd name="connsiteX2" fmla="*/ 126568 w 341771"/>
              <a:gd name="connsiteY2" fmla="*/ 155128 h 155128"/>
              <a:gd name="connsiteX3" fmla="*/ 0 w 341771"/>
              <a:gd name="connsiteY3" fmla="*/ 96797 h 155128"/>
              <a:gd name="connsiteX4" fmla="*/ 307542 w 341771"/>
              <a:gd name="connsiteY4" fmla="*/ 0 h 155128"/>
              <a:gd name="connsiteX0" fmla="*/ 242223 w 341771"/>
              <a:gd name="connsiteY0" fmla="*/ 0 h 205752"/>
              <a:gd name="connsiteX1" fmla="*/ 341771 w 341771"/>
              <a:gd name="connsiteY1" fmla="*/ 160306 h 205752"/>
              <a:gd name="connsiteX2" fmla="*/ 126568 w 341771"/>
              <a:gd name="connsiteY2" fmla="*/ 205752 h 205752"/>
              <a:gd name="connsiteX3" fmla="*/ 0 w 341771"/>
              <a:gd name="connsiteY3" fmla="*/ 147421 h 205752"/>
              <a:gd name="connsiteX4" fmla="*/ 242223 w 341771"/>
              <a:gd name="connsiteY4" fmla="*/ 0 h 205752"/>
              <a:gd name="connsiteX0" fmla="*/ 242223 w 341771"/>
              <a:gd name="connsiteY0" fmla="*/ 0 h 205752"/>
              <a:gd name="connsiteX1" fmla="*/ 279191 w 341771"/>
              <a:gd name="connsiteY1" fmla="*/ 64067 h 205752"/>
              <a:gd name="connsiteX2" fmla="*/ 341771 w 341771"/>
              <a:gd name="connsiteY2" fmla="*/ 160306 h 205752"/>
              <a:gd name="connsiteX3" fmla="*/ 126568 w 341771"/>
              <a:gd name="connsiteY3" fmla="*/ 205752 h 205752"/>
              <a:gd name="connsiteX4" fmla="*/ 0 w 341771"/>
              <a:gd name="connsiteY4" fmla="*/ 147421 h 205752"/>
              <a:gd name="connsiteX5" fmla="*/ 242223 w 341771"/>
              <a:gd name="connsiteY5" fmla="*/ 0 h 205752"/>
              <a:gd name="connsiteX0" fmla="*/ 242223 w 396765"/>
              <a:gd name="connsiteY0" fmla="*/ 0 h 205752"/>
              <a:gd name="connsiteX1" fmla="*/ 396765 w 396765"/>
              <a:gd name="connsiteY1" fmla="*/ 49016 h 205752"/>
              <a:gd name="connsiteX2" fmla="*/ 341771 w 396765"/>
              <a:gd name="connsiteY2" fmla="*/ 160306 h 205752"/>
              <a:gd name="connsiteX3" fmla="*/ 126568 w 396765"/>
              <a:gd name="connsiteY3" fmla="*/ 205752 h 205752"/>
              <a:gd name="connsiteX4" fmla="*/ 0 w 396765"/>
              <a:gd name="connsiteY4" fmla="*/ 147421 h 205752"/>
              <a:gd name="connsiteX5" fmla="*/ 242223 w 396765"/>
              <a:gd name="connsiteY5" fmla="*/ 0 h 205752"/>
              <a:gd name="connsiteX0" fmla="*/ 242223 w 396765"/>
              <a:gd name="connsiteY0" fmla="*/ 0 h 205752"/>
              <a:gd name="connsiteX1" fmla="*/ 292254 w 396765"/>
              <a:gd name="connsiteY1" fmla="*/ 17548 h 205752"/>
              <a:gd name="connsiteX2" fmla="*/ 396765 w 396765"/>
              <a:gd name="connsiteY2" fmla="*/ 49016 h 205752"/>
              <a:gd name="connsiteX3" fmla="*/ 341771 w 396765"/>
              <a:gd name="connsiteY3" fmla="*/ 160306 h 205752"/>
              <a:gd name="connsiteX4" fmla="*/ 126568 w 396765"/>
              <a:gd name="connsiteY4" fmla="*/ 205752 h 205752"/>
              <a:gd name="connsiteX5" fmla="*/ 0 w 396765"/>
              <a:gd name="connsiteY5" fmla="*/ 147421 h 205752"/>
              <a:gd name="connsiteX6" fmla="*/ 242223 w 396765"/>
              <a:gd name="connsiteY6" fmla="*/ 0 h 205752"/>
              <a:gd name="connsiteX0" fmla="*/ 242223 w 396765"/>
              <a:gd name="connsiteY0" fmla="*/ 0 h 205752"/>
              <a:gd name="connsiteX1" fmla="*/ 341896 w 396765"/>
              <a:gd name="connsiteY1" fmla="*/ 6602 h 205752"/>
              <a:gd name="connsiteX2" fmla="*/ 396765 w 396765"/>
              <a:gd name="connsiteY2" fmla="*/ 49016 h 205752"/>
              <a:gd name="connsiteX3" fmla="*/ 341771 w 396765"/>
              <a:gd name="connsiteY3" fmla="*/ 160306 h 205752"/>
              <a:gd name="connsiteX4" fmla="*/ 126568 w 396765"/>
              <a:gd name="connsiteY4" fmla="*/ 205752 h 205752"/>
              <a:gd name="connsiteX5" fmla="*/ 0 w 396765"/>
              <a:gd name="connsiteY5" fmla="*/ 147421 h 205752"/>
              <a:gd name="connsiteX6" fmla="*/ 242223 w 396765"/>
              <a:gd name="connsiteY6" fmla="*/ 0 h 205752"/>
              <a:gd name="connsiteX0" fmla="*/ 242223 w 396765"/>
              <a:gd name="connsiteY0" fmla="*/ 0 h 205752"/>
              <a:gd name="connsiteX1" fmla="*/ 281803 w 396765"/>
              <a:gd name="connsiteY1" fmla="*/ 2498 h 205752"/>
              <a:gd name="connsiteX2" fmla="*/ 341896 w 396765"/>
              <a:gd name="connsiteY2" fmla="*/ 6602 h 205752"/>
              <a:gd name="connsiteX3" fmla="*/ 396765 w 396765"/>
              <a:gd name="connsiteY3" fmla="*/ 49016 h 205752"/>
              <a:gd name="connsiteX4" fmla="*/ 341771 w 396765"/>
              <a:gd name="connsiteY4" fmla="*/ 160306 h 205752"/>
              <a:gd name="connsiteX5" fmla="*/ 126568 w 396765"/>
              <a:gd name="connsiteY5" fmla="*/ 205752 h 205752"/>
              <a:gd name="connsiteX6" fmla="*/ 0 w 396765"/>
              <a:gd name="connsiteY6" fmla="*/ 147421 h 205752"/>
              <a:gd name="connsiteX7" fmla="*/ 242223 w 396765"/>
              <a:gd name="connsiteY7" fmla="*/ 0 h 205752"/>
              <a:gd name="connsiteX0" fmla="*/ 242223 w 396765"/>
              <a:gd name="connsiteY0" fmla="*/ 0 h 205752"/>
              <a:gd name="connsiteX1" fmla="*/ 292254 w 396765"/>
              <a:gd name="connsiteY1" fmla="*/ 27125 h 205752"/>
              <a:gd name="connsiteX2" fmla="*/ 341896 w 396765"/>
              <a:gd name="connsiteY2" fmla="*/ 6602 h 205752"/>
              <a:gd name="connsiteX3" fmla="*/ 396765 w 396765"/>
              <a:gd name="connsiteY3" fmla="*/ 49016 h 205752"/>
              <a:gd name="connsiteX4" fmla="*/ 341771 w 396765"/>
              <a:gd name="connsiteY4" fmla="*/ 160306 h 205752"/>
              <a:gd name="connsiteX5" fmla="*/ 126568 w 396765"/>
              <a:gd name="connsiteY5" fmla="*/ 205752 h 205752"/>
              <a:gd name="connsiteX6" fmla="*/ 0 w 396765"/>
              <a:gd name="connsiteY6" fmla="*/ 147421 h 205752"/>
              <a:gd name="connsiteX7" fmla="*/ 242223 w 396765"/>
              <a:gd name="connsiteY7" fmla="*/ 0 h 205752"/>
              <a:gd name="connsiteX0" fmla="*/ 242223 w 396765"/>
              <a:gd name="connsiteY0" fmla="*/ 0 h 205752"/>
              <a:gd name="connsiteX1" fmla="*/ 292254 w 396765"/>
              <a:gd name="connsiteY1" fmla="*/ 27125 h 205752"/>
              <a:gd name="connsiteX2" fmla="*/ 341896 w 396765"/>
              <a:gd name="connsiteY2" fmla="*/ 6602 h 205752"/>
              <a:gd name="connsiteX3" fmla="*/ 396765 w 396765"/>
              <a:gd name="connsiteY3" fmla="*/ 49016 h 205752"/>
              <a:gd name="connsiteX4" fmla="*/ 354961 w 396765"/>
              <a:gd name="connsiteY4" fmla="*/ 121531 h 205752"/>
              <a:gd name="connsiteX5" fmla="*/ 341771 w 396765"/>
              <a:gd name="connsiteY5" fmla="*/ 160306 h 205752"/>
              <a:gd name="connsiteX6" fmla="*/ 126568 w 396765"/>
              <a:gd name="connsiteY6" fmla="*/ 205752 h 205752"/>
              <a:gd name="connsiteX7" fmla="*/ 0 w 396765"/>
              <a:gd name="connsiteY7" fmla="*/ 147421 h 205752"/>
              <a:gd name="connsiteX8" fmla="*/ 242223 w 396765"/>
              <a:gd name="connsiteY8" fmla="*/ 0 h 205752"/>
              <a:gd name="connsiteX0" fmla="*/ 242223 w 396765"/>
              <a:gd name="connsiteY0" fmla="*/ 0 h 205752"/>
              <a:gd name="connsiteX1" fmla="*/ 292254 w 396765"/>
              <a:gd name="connsiteY1" fmla="*/ 27125 h 205752"/>
              <a:gd name="connsiteX2" fmla="*/ 341896 w 396765"/>
              <a:gd name="connsiteY2" fmla="*/ 6602 h 205752"/>
              <a:gd name="connsiteX3" fmla="*/ 396765 w 396765"/>
              <a:gd name="connsiteY3" fmla="*/ 49016 h 205752"/>
              <a:gd name="connsiteX4" fmla="*/ 310544 w 396765"/>
              <a:gd name="connsiteY4" fmla="*/ 95535 h 205752"/>
              <a:gd name="connsiteX5" fmla="*/ 341771 w 396765"/>
              <a:gd name="connsiteY5" fmla="*/ 160306 h 205752"/>
              <a:gd name="connsiteX6" fmla="*/ 126568 w 396765"/>
              <a:gd name="connsiteY6" fmla="*/ 205752 h 205752"/>
              <a:gd name="connsiteX7" fmla="*/ 0 w 396765"/>
              <a:gd name="connsiteY7" fmla="*/ 147421 h 205752"/>
              <a:gd name="connsiteX8" fmla="*/ 242223 w 396765"/>
              <a:gd name="connsiteY8" fmla="*/ 0 h 205752"/>
              <a:gd name="connsiteX0" fmla="*/ 242223 w 396765"/>
              <a:gd name="connsiteY0" fmla="*/ 0 h 205752"/>
              <a:gd name="connsiteX1" fmla="*/ 292254 w 396765"/>
              <a:gd name="connsiteY1" fmla="*/ 27125 h 205752"/>
              <a:gd name="connsiteX2" fmla="*/ 341896 w 396765"/>
              <a:gd name="connsiteY2" fmla="*/ 6602 h 205752"/>
              <a:gd name="connsiteX3" fmla="*/ 396765 w 396765"/>
              <a:gd name="connsiteY3" fmla="*/ 49016 h 205752"/>
              <a:gd name="connsiteX4" fmla="*/ 310544 w 396765"/>
              <a:gd name="connsiteY4" fmla="*/ 95535 h 205752"/>
              <a:gd name="connsiteX5" fmla="*/ 323607 w 396765"/>
              <a:gd name="connsiteY5" fmla="*/ 131109 h 205752"/>
              <a:gd name="connsiteX6" fmla="*/ 341771 w 396765"/>
              <a:gd name="connsiteY6" fmla="*/ 160306 h 205752"/>
              <a:gd name="connsiteX7" fmla="*/ 126568 w 396765"/>
              <a:gd name="connsiteY7" fmla="*/ 205752 h 205752"/>
              <a:gd name="connsiteX8" fmla="*/ 0 w 396765"/>
              <a:gd name="connsiteY8" fmla="*/ 147421 h 205752"/>
              <a:gd name="connsiteX9" fmla="*/ 242223 w 396765"/>
              <a:gd name="connsiteY9" fmla="*/ 0 h 205752"/>
              <a:gd name="connsiteX0" fmla="*/ 242223 w 396765"/>
              <a:gd name="connsiteY0" fmla="*/ 0 h 205752"/>
              <a:gd name="connsiteX1" fmla="*/ 292254 w 396765"/>
              <a:gd name="connsiteY1" fmla="*/ 27125 h 205752"/>
              <a:gd name="connsiteX2" fmla="*/ 341896 w 396765"/>
              <a:gd name="connsiteY2" fmla="*/ 6602 h 205752"/>
              <a:gd name="connsiteX3" fmla="*/ 396765 w 396765"/>
              <a:gd name="connsiteY3" fmla="*/ 49016 h 205752"/>
              <a:gd name="connsiteX4" fmla="*/ 310544 w 396765"/>
              <a:gd name="connsiteY4" fmla="*/ 95535 h 205752"/>
              <a:gd name="connsiteX5" fmla="*/ 226934 w 396765"/>
              <a:gd name="connsiteY5" fmla="*/ 114691 h 205752"/>
              <a:gd name="connsiteX6" fmla="*/ 341771 w 396765"/>
              <a:gd name="connsiteY6" fmla="*/ 160306 h 205752"/>
              <a:gd name="connsiteX7" fmla="*/ 126568 w 396765"/>
              <a:gd name="connsiteY7" fmla="*/ 205752 h 205752"/>
              <a:gd name="connsiteX8" fmla="*/ 0 w 396765"/>
              <a:gd name="connsiteY8" fmla="*/ 147421 h 205752"/>
              <a:gd name="connsiteX9" fmla="*/ 242223 w 396765"/>
              <a:gd name="connsiteY9" fmla="*/ 0 h 205752"/>
              <a:gd name="connsiteX0" fmla="*/ 242223 w 396765"/>
              <a:gd name="connsiteY0" fmla="*/ 0 h 205752"/>
              <a:gd name="connsiteX1" fmla="*/ 292254 w 396765"/>
              <a:gd name="connsiteY1" fmla="*/ 27125 h 205752"/>
              <a:gd name="connsiteX2" fmla="*/ 341896 w 396765"/>
              <a:gd name="connsiteY2" fmla="*/ 6602 h 205752"/>
              <a:gd name="connsiteX3" fmla="*/ 396765 w 396765"/>
              <a:gd name="connsiteY3" fmla="*/ 49016 h 205752"/>
              <a:gd name="connsiteX4" fmla="*/ 310544 w 396765"/>
              <a:gd name="connsiteY4" fmla="*/ 95535 h 205752"/>
              <a:gd name="connsiteX5" fmla="*/ 226934 w 396765"/>
              <a:gd name="connsiteY5" fmla="*/ 114691 h 205752"/>
              <a:gd name="connsiteX6" fmla="*/ 336545 w 396765"/>
              <a:gd name="connsiteY6" fmla="*/ 163043 h 205752"/>
              <a:gd name="connsiteX7" fmla="*/ 126568 w 396765"/>
              <a:gd name="connsiteY7" fmla="*/ 205752 h 205752"/>
              <a:gd name="connsiteX8" fmla="*/ 0 w 396765"/>
              <a:gd name="connsiteY8" fmla="*/ 147421 h 205752"/>
              <a:gd name="connsiteX9" fmla="*/ 242223 w 396765"/>
              <a:gd name="connsiteY9" fmla="*/ 0 h 205752"/>
              <a:gd name="connsiteX0" fmla="*/ 242223 w 396765"/>
              <a:gd name="connsiteY0" fmla="*/ 0 h 205752"/>
              <a:gd name="connsiteX1" fmla="*/ 292254 w 396765"/>
              <a:gd name="connsiteY1" fmla="*/ 27125 h 205752"/>
              <a:gd name="connsiteX2" fmla="*/ 341896 w 396765"/>
              <a:gd name="connsiteY2" fmla="*/ 6602 h 205752"/>
              <a:gd name="connsiteX3" fmla="*/ 396765 w 396765"/>
              <a:gd name="connsiteY3" fmla="*/ 49016 h 205752"/>
              <a:gd name="connsiteX4" fmla="*/ 310544 w 396765"/>
              <a:gd name="connsiteY4" fmla="*/ 95535 h 205752"/>
              <a:gd name="connsiteX5" fmla="*/ 273964 w 396765"/>
              <a:gd name="connsiteY5" fmla="*/ 101008 h 205752"/>
              <a:gd name="connsiteX6" fmla="*/ 226934 w 396765"/>
              <a:gd name="connsiteY6" fmla="*/ 114691 h 205752"/>
              <a:gd name="connsiteX7" fmla="*/ 336545 w 396765"/>
              <a:gd name="connsiteY7" fmla="*/ 163043 h 205752"/>
              <a:gd name="connsiteX8" fmla="*/ 126568 w 396765"/>
              <a:gd name="connsiteY8" fmla="*/ 205752 h 205752"/>
              <a:gd name="connsiteX9" fmla="*/ 0 w 396765"/>
              <a:gd name="connsiteY9" fmla="*/ 147421 h 205752"/>
              <a:gd name="connsiteX10" fmla="*/ 242223 w 396765"/>
              <a:gd name="connsiteY10" fmla="*/ 0 h 205752"/>
              <a:gd name="connsiteX0" fmla="*/ 242223 w 396765"/>
              <a:gd name="connsiteY0" fmla="*/ 0 h 205752"/>
              <a:gd name="connsiteX1" fmla="*/ 292254 w 396765"/>
              <a:gd name="connsiteY1" fmla="*/ 27125 h 205752"/>
              <a:gd name="connsiteX2" fmla="*/ 341896 w 396765"/>
              <a:gd name="connsiteY2" fmla="*/ 6602 h 205752"/>
              <a:gd name="connsiteX3" fmla="*/ 396765 w 396765"/>
              <a:gd name="connsiteY3" fmla="*/ 49016 h 205752"/>
              <a:gd name="connsiteX4" fmla="*/ 310544 w 396765"/>
              <a:gd name="connsiteY4" fmla="*/ 95535 h 205752"/>
              <a:gd name="connsiteX5" fmla="*/ 279191 w 396765"/>
              <a:gd name="connsiteY5" fmla="*/ 90063 h 205752"/>
              <a:gd name="connsiteX6" fmla="*/ 226934 w 396765"/>
              <a:gd name="connsiteY6" fmla="*/ 114691 h 205752"/>
              <a:gd name="connsiteX7" fmla="*/ 336545 w 396765"/>
              <a:gd name="connsiteY7" fmla="*/ 163043 h 205752"/>
              <a:gd name="connsiteX8" fmla="*/ 126568 w 396765"/>
              <a:gd name="connsiteY8" fmla="*/ 205752 h 205752"/>
              <a:gd name="connsiteX9" fmla="*/ 0 w 396765"/>
              <a:gd name="connsiteY9" fmla="*/ 147421 h 205752"/>
              <a:gd name="connsiteX10" fmla="*/ 242223 w 396765"/>
              <a:gd name="connsiteY10" fmla="*/ 0 h 205752"/>
              <a:gd name="connsiteX0" fmla="*/ 242223 w 396765"/>
              <a:gd name="connsiteY0" fmla="*/ 0 h 205752"/>
              <a:gd name="connsiteX1" fmla="*/ 292254 w 396765"/>
              <a:gd name="connsiteY1" fmla="*/ 27125 h 205752"/>
              <a:gd name="connsiteX2" fmla="*/ 341896 w 396765"/>
              <a:gd name="connsiteY2" fmla="*/ 6602 h 205752"/>
              <a:gd name="connsiteX3" fmla="*/ 396765 w 396765"/>
              <a:gd name="connsiteY3" fmla="*/ 49016 h 205752"/>
              <a:gd name="connsiteX4" fmla="*/ 310544 w 396765"/>
              <a:gd name="connsiteY4" fmla="*/ 101008 h 205752"/>
              <a:gd name="connsiteX5" fmla="*/ 279191 w 396765"/>
              <a:gd name="connsiteY5" fmla="*/ 90063 h 205752"/>
              <a:gd name="connsiteX6" fmla="*/ 226934 w 396765"/>
              <a:gd name="connsiteY6" fmla="*/ 114691 h 205752"/>
              <a:gd name="connsiteX7" fmla="*/ 336545 w 396765"/>
              <a:gd name="connsiteY7" fmla="*/ 163043 h 205752"/>
              <a:gd name="connsiteX8" fmla="*/ 126568 w 396765"/>
              <a:gd name="connsiteY8" fmla="*/ 205752 h 205752"/>
              <a:gd name="connsiteX9" fmla="*/ 0 w 396765"/>
              <a:gd name="connsiteY9" fmla="*/ 147421 h 205752"/>
              <a:gd name="connsiteX10" fmla="*/ 242223 w 396765"/>
              <a:gd name="connsiteY10" fmla="*/ 0 h 20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6765" h="205752">
                <a:moveTo>
                  <a:pt x="242223" y="0"/>
                </a:moveTo>
                <a:lnTo>
                  <a:pt x="292254" y="27125"/>
                </a:lnTo>
                <a:lnTo>
                  <a:pt x="341896" y="6602"/>
                </a:lnTo>
                <a:lnTo>
                  <a:pt x="396765" y="49016"/>
                </a:lnTo>
                <a:lnTo>
                  <a:pt x="310544" y="101008"/>
                </a:lnTo>
                <a:lnTo>
                  <a:pt x="279191" y="90063"/>
                </a:lnTo>
                <a:lnTo>
                  <a:pt x="226934" y="114691"/>
                </a:lnTo>
                <a:lnTo>
                  <a:pt x="336545" y="163043"/>
                </a:lnTo>
                <a:lnTo>
                  <a:pt x="126568" y="205752"/>
                </a:lnTo>
                <a:lnTo>
                  <a:pt x="0" y="147421"/>
                </a:lnTo>
                <a:lnTo>
                  <a:pt x="242223" y="0"/>
                </a:lnTo>
                <a:close/>
              </a:path>
            </a:pathLst>
          </a:cu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D6BEE75C-B474-404C-A03B-8CD2C7CED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248" y="6331097"/>
            <a:ext cx="481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1000" b="1" dirty="0"/>
              <a:t>ПРОЕКТ ВНЕСЕНИЯ ИЗМЕНЕНИЙ В ГЕНЕРАЛЬНЫЙ ПЛАН</a:t>
            </a:r>
            <a:endParaRPr lang="ru-RU" sz="1000" b="1" i="1" dirty="0"/>
          </a:p>
          <a:p>
            <a:pPr algn="r"/>
            <a:r>
              <a:rPr lang="ru-RU" sz="1000" b="1" dirty="0"/>
              <a:t>НИЖНЕУДИНСКОГО МУНИЦИПАЛЬНОГО ОБРАЗОВАНИЯ</a:t>
            </a:r>
            <a:endParaRPr lang="ru-RU" sz="1000" b="1" cap="all" dirty="0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AEB833A6-4E4B-43A7-8493-96AEB9075C45}"/>
              </a:ext>
            </a:extLst>
          </p:cNvPr>
          <p:cNvSpPr/>
          <p:nvPr/>
        </p:nvSpPr>
        <p:spPr bwMode="auto">
          <a:xfrm>
            <a:off x="652463" y="4012406"/>
            <a:ext cx="1195387" cy="1563425"/>
          </a:xfrm>
          <a:custGeom>
            <a:avLst/>
            <a:gdLst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1071418 w 1856509"/>
              <a:gd name="connsiteY10" fmla="*/ 2364509 h 2530763"/>
              <a:gd name="connsiteX11" fmla="*/ 0 w 1856509"/>
              <a:gd name="connsiteY11" fmla="*/ 2364509 h 2530763"/>
              <a:gd name="connsiteX12" fmla="*/ 73891 w 1856509"/>
              <a:gd name="connsiteY12" fmla="*/ 2124363 h 2530763"/>
              <a:gd name="connsiteX13" fmla="*/ 424872 w 1856509"/>
              <a:gd name="connsiteY13" fmla="*/ 2096654 h 2530763"/>
              <a:gd name="connsiteX14" fmla="*/ 508000 w 1856509"/>
              <a:gd name="connsiteY14" fmla="*/ 2050472 h 2530763"/>
              <a:gd name="connsiteX15" fmla="*/ 508000 w 1856509"/>
              <a:gd name="connsiteY15" fmla="*/ 1745672 h 2530763"/>
              <a:gd name="connsiteX16" fmla="*/ 304800 w 1856509"/>
              <a:gd name="connsiteY16" fmla="*/ 1699490 h 2530763"/>
              <a:gd name="connsiteX17" fmla="*/ 129309 w 1856509"/>
              <a:gd name="connsiteY17" fmla="*/ 1708727 h 2530763"/>
              <a:gd name="connsiteX18" fmla="*/ 92363 w 1856509"/>
              <a:gd name="connsiteY18" fmla="*/ 1209963 h 2530763"/>
              <a:gd name="connsiteX19" fmla="*/ 323272 w 1856509"/>
              <a:gd name="connsiteY19" fmla="*/ 1200727 h 2530763"/>
              <a:gd name="connsiteX20" fmla="*/ 304800 w 1856509"/>
              <a:gd name="connsiteY20" fmla="*/ 877454 h 2530763"/>
              <a:gd name="connsiteX21" fmla="*/ 83127 w 1856509"/>
              <a:gd name="connsiteY21" fmla="*/ 886690 h 2530763"/>
              <a:gd name="connsiteX22" fmla="*/ 0 w 1856509"/>
              <a:gd name="connsiteY22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1071418 w 1856509"/>
              <a:gd name="connsiteY10" fmla="*/ 2364509 h 2530763"/>
              <a:gd name="connsiteX11" fmla="*/ 0 w 1856509"/>
              <a:gd name="connsiteY11" fmla="*/ 2364509 h 2530763"/>
              <a:gd name="connsiteX12" fmla="*/ 424872 w 1856509"/>
              <a:gd name="connsiteY12" fmla="*/ 2096654 h 2530763"/>
              <a:gd name="connsiteX13" fmla="*/ 508000 w 1856509"/>
              <a:gd name="connsiteY13" fmla="*/ 2050472 h 2530763"/>
              <a:gd name="connsiteX14" fmla="*/ 508000 w 1856509"/>
              <a:gd name="connsiteY14" fmla="*/ 1745672 h 2530763"/>
              <a:gd name="connsiteX15" fmla="*/ 304800 w 1856509"/>
              <a:gd name="connsiteY15" fmla="*/ 1699490 h 2530763"/>
              <a:gd name="connsiteX16" fmla="*/ 129309 w 1856509"/>
              <a:gd name="connsiteY16" fmla="*/ 1708727 h 2530763"/>
              <a:gd name="connsiteX17" fmla="*/ 92363 w 1856509"/>
              <a:gd name="connsiteY17" fmla="*/ 1209963 h 2530763"/>
              <a:gd name="connsiteX18" fmla="*/ 323272 w 1856509"/>
              <a:gd name="connsiteY18" fmla="*/ 1200727 h 2530763"/>
              <a:gd name="connsiteX19" fmla="*/ 304800 w 1856509"/>
              <a:gd name="connsiteY19" fmla="*/ 877454 h 2530763"/>
              <a:gd name="connsiteX20" fmla="*/ 83127 w 1856509"/>
              <a:gd name="connsiteY20" fmla="*/ 886690 h 2530763"/>
              <a:gd name="connsiteX21" fmla="*/ 0 w 1856509"/>
              <a:gd name="connsiteY21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1071418 w 1856509"/>
              <a:gd name="connsiteY10" fmla="*/ 2364509 h 2530763"/>
              <a:gd name="connsiteX11" fmla="*/ 424872 w 1856509"/>
              <a:gd name="connsiteY11" fmla="*/ 2096654 h 2530763"/>
              <a:gd name="connsiteX12" fmla="*/ 508000 w 1856509"/>
              <a:gd name="connsiteY12" fmla="*/ 2050472 h 2530763"/>
              <a:gd name="connsiteX13" fmla="*/ 508000 w 1856509"/>
              <a:gd name="connsiteY13" fmla="*/ 1745672 h 2530763"/>
              <a:gd name="connsiteX14" fmla="*/ 304800 w 1856509"/>
              <a:gd name="connsiteY14" fmla="*/ 1699490 h 2530763"/>
              <a:gd name="connsiteX15" fmla="*/ 129309 w 1856509"/>
              <a:gd name="connsiteY15" fmla="*/ 1708727 h 2530763"/>
              <a:gd name="connsiteX16" fmla="*/ 92363 w 1856509"/>
              <a:gd name="connsiteY16" fmla="*/ 1209963 h 2530763"/>
              <a:gd name="connsiteX17" fmla="*/ 323272 w 1856509"/>
              <a:gd name="connsiteY17" fmla="*/ 1200727 h 2530763"/>
              <a:gd name="connsiteX18" fmla="*/ 304800 w 1856509"/>
              <a:gd name="connsiteY18" fmla="*/ 877454 h 2530763"/>
              <a:gd name="connsiteX19" fmla="*/ 83127 w 1856509"/>
              <a:gd name="connsiteY19" fmla="*/ 886690 h 2530763"/>
              <a:gd name="connsiteX20" fmla="*/ 0 w 1856509"/>
              <a:gd name="connsiteY20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1071418 w 1856509"/>
              <a:gd name="connsiteY10" fmla="*/ 2364509 h 2530763"/>
              <a:gd name="connsiteX11" fmla="*/ 508000 w 1856509"/>
              <a:gd name="connsiteY11" fmla="*/ 2050472 h 2530763"/>
              <a:gd name="connsiteX12" fmla="*/ 508000 w 1856509"/>
              <a:gd name="connsiteY12" fmla="*/ 1745672 h 2530763"/>
              <a:gd name="connsiteX13" fmla="*/ 304800 w 1856509"/>
              <a:gd name="connsiteY13" fmla="*/ 1699490 h 2530763"/>
              <a:gd name="connsiteX14" fmla="*/ 129309 w 1856509"/>
              <a:gd name="connsiteY14" fmla="*/ 1708727 h 2530763"/>
              <a:gd name="connsiteX15" fmla="*/ 92363 w 1856509"/>
              <a:gd name="connsiteY15" fmla="*/ 1209963 h 2530763"/>
              <a:gd name="connsiteX16" fmla="*/ 323272 w 1856509"/>
              <a:gd name="connsiteY16" fmla="*/ 1200727 h 2530763"/>
              <a:gd name="connsiteX17" fmla="*/ 304800 w 1856509"/>
              <a:gd name="connsiteY17" fmla="*/ 877454 h 2530763"/>
              <a:gd name="connsiteX18" fmla="*/ 83127 w 1856509"/>
              <a:gd name="connsiteY18" fmla="*/ 886690 h 2530763"/>
              <a:gd name="connsiteX19" fmla="*/ 0 w 1856509"/>
              <a:gd name="connsiteY19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508000 w 1856509"/>
              <a:gd name="connsiteY10" fmla="*/ 2050472 h 2530763"/>
              <a:gd name="connsiteX11" fmla="*/ 508000 w 1856509"/>
              <a:gd name="connsiteY11" fmla="*/ 1745672 h 2530763"/>
              <a:gd name="connsiteX12" fmla="*/ 304800 w 1856509"/>
              <a:gd name="connsiteY12" fmla="*/ 1699490 h 2530763"/>
              <a:gd name="connsiteX13" fmla="*/ 129309 w 1856509"/>
              <a:gd name="connsiteY13" fmla="*/ 1708727 h 2530763"/>
              <a:gd name="connsiteX14" fmla="*/ 92363 w 1856509"/>
              <a:gd name="connsiteY14" fmla="*/ 1209963 h 2530763"/>
              <a:gd name="connsiteX15" fmla="*/ 323272 w 1856509"/>
              <a:gd name="connsiteY15" fmla="*/ 1200727 h 2530763"/>
              <a:gd name="connsiteX16" fmla="*/ 304800 w 1856509"/>
              <a:gd name="connsiteY16" fmla="*/ 877454 h 2530763"/>
              <a:gd name="connsiteX17" fmla="*/ 83127 w 1856509"/>
              <a:gd name="connsiteY17" fmla="*/ 886690 h 2530763"/>
              <a:gd name="connsiteX18" fmla="*/ 0 w 1856509"/>
              <a:gd name="connsiteY18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508000 w 1856509"/>
              <a:gd name="connsiteY9" fmla="*/ 2050472 h 2530763"/>
              <a:gd name="connsiteX10" fmla="*/ 508000 w 1856509"/>
              <a:gd name="connsiteY10" fmla="*/ 1745672 h 2530763"/>
              <a:gd name="connsiteX11" fmla="*/ 304800 w 1856509"/>
              <a:gd name="connsiteY11" fmla="*/ 1699490 h 2530763"/>
              <a:gd name="connsiteX12" fmla="*/ 129309 w 1856509"/>
              <a:gd name="connsiteY12" fmla="*/ 1708727 h 2530763"/>
              <a:gd name="connsiteX13" fmla="*/ 92363 w 1856509"/>
              <a:gd name="connsiteY13" fmla="*/ 1209963 h 2530763"/>
              <a:gd name="connsiteX14" fmla="*/ 323272 w 1856509"/>
              <a:gd name="connsiteY14" fmla="*/ 1200727 h 2530763"/>
              <a:gd name="connsiteX15" fmla="*/ 304800 w 1856509"/>
              <a:gd name="connsiteY15" fmla="*/ 877454 h 2530763"/>
              <a:gd name="connsiteX16" fmla="*/ 83127 w 1856509"/>
              <a:gd name="connsiteY16" fmla="*/ 886690 h 2530763"/>
              <a:gd name="connsiteX17" fmla="*/ 0 w 1856509"/>
              <a:gd name="connsiteY17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508000 w 1856509"/>
              <a:gd name="connsiteY8" fmla="*/ 2050472 h 2530763"/>
              <a:gd name="connsiteX9" fmla="*/ 508000 w 1856509"/>
              <a:gd name="connsiteY9" fmla="*/ 1745672 h 2530763"/>
              <a:gd name="connsiteX10" fmla="*/ 304800 w 1856509"/>
              <a:gd name="connsiteY10" fmla="*/ 1699490 h 2530763"/>
              <a:gd name="connsiteX11" fmla="*/ 129309 w 1856509"/>
              <a:gd name="connsiteY11" fmla="*/ 1708727 h 2530763"/>
              <a:gd name="connsiteX12" fmla="*/ 92363 w 1856509"/>
              <a:gd name="connsiteY12" fmla="*/ 1209963 h 2530763"/>
              <a:gd name="connsiteX13" fmla="*/ 323272 w 1856509"/>
              <a:gd name="connsiteY13" fmla="*/ 1200727 h 2530763"/>
              <a:gd name="connsiteX14" fmla="*/ 304800 w 1856509"/>
              <a:gd name="connsiteY14" fmla="*/ 877454 h 2530763"/>
              <a:gd name="connsiteX15" fmla="*/ 83127 w 1856509"/>
              <a:gd name="connsiteY15" fmla="*/ 886690 h 2530763"/>
              <a:gd name="connsiteX16" fmla="*/ 0 w 1856509"/>
              <a:gd name="connsiteY16" fmla="*/ 277090 h 2530763"/>
              <a:gd name="connsiteX0" fmla="*/ 0 w 1856509"/>
              <a:gd name="connsiteY0" fmla="*/ 277090 h 2115127"/>
              <a:gd name="connsiteX1" fmla="*/ 1052945 w 1856509"/>
              <a:gd name="connsiteY1" fmla="*/ 0 h 2115127"/>
              <a:gd name="connsiteX2" fmla="*/ 1016000 w 1856509"/>
              <a:gd name="connsiteY2" fmla="*/ 526472 h 2115127"/>
              <a:gd name="connsiteX3" fmla="*/ 1163781 w 1856509"/>
              <a:gd name="connsiteY3" fmla="*/ 508000 h 2115127"/>
              <a:gd name="connsiteX4" fmla="*/ 1182254 w 1856509"/>
              <a:gd name="connsiteY4" fmla="*/ 1330036 h 2115127"/>
              <a:gd name="connsiteX5" fmla="*/ 1856509 w 1856509"/>
              <a:gd name="connsiteY5" fmla="*/ 1330036 h 2115127"/>
              <a:gd name="connsiteX6" fmla="*/ 1847272 w 1856509"/>
              <a:gd name="connsiteY6" fmla="*/ 2115127 h 2115127"/>
              <a:gd name="connsiteX7" fmla="*/ 508000 w 1856509"/>
              <a:gd name="connsiteY7" fmla="*/ 2050472 h 2115127"/>
              <a:gd name="connsiteX8" fmla="*/ 508000 w 1856509"/>
              <a:gd name="connsiteY8" fmla="*/ 1745672 h 2115127"/>
              <a:gd name="connsiteX9" fmla="*/ 304800 w 1856509"/>
              <a:gd name="connsiteY9" fmla="*/ 1699490 h 2115127"/>
              <a:gd name="connsiteX10" fmla="*/ 129309 w 1856509"/>
              <a:gd name="connsiteY10" fmla="*/ 1708727 h 2115127"/>
              <a:gd name="connsiteX11" fmla="*/ 92363 w 1856509"/>
              <a:gd name="connsiteY11" fmla="*/ 1209963 h 2115127"/>
              <a:gd name="connsiteX12" fmla="*/ 323272 w 1856509"/>
              <a:gd name="connsiteY12" fmla="*/ 1200727 h 2115127"/>
              <a:gd name="connsiteX13" fmla="*/ 304800 w 1856509"/>
              <a:gd name="connsiteY13" fmla="*/ 877454 h 2115127"/>
              <a:gd name="connsiteX14" fmla="*/ 83127 w 1856509"/>
              <a:gd name="connsiteY14" fmla="*/ 886690 h 2115127"/>
              <a:gd name="connsiteX15" fmla="*/ 0 w 1856509"/>
              <a:gd name="connsiteY15" fmla="*/ 277090 h 2115127"/>
              <a:gd name="connsiteX0" fmla="*/ 0 w 1856509"/>
              <a:gd name="connsiteY0" fmla="*/ 277090 h 2050472"/>
              <a:gd name="connsiteX1" fmla="*/ 1052945 w 1856509"/>
              <a:gd name="connsiteY1" fmla="*/ 0 h 2050472"/>
              <a:gd name="connsiteX2" fmla="*/ 1016000 w 1856509"/>
              <a:gd name="connsiteY2" fmla="*/ 526472 h 2050472"/>
              <a:gd name="connsiteX3" fmla="*/ 1163781 w 1856509"/>
              <a:gd name="connsiteY3" fmla="*/ 508000 h 2050472"/>
              <a:gd name="connsiteX4" fmla="*/ 1182254 w 1856509"/>
              <a:gd name="connsiteY4" fmla="*/ 1330036 h 2050472"/>
              <a:gd name="connsiteX5" fmla="*/ 1856509 w 1856509"/>
              <a:gd name="connsiteY5" fmla="*/ 1330036 h 2050472"/>
              <a:gd name="connsiteX6" fmla="*/ 1838983 w 1856509"/>
              <a:gd name="connsiteY6" fmla="*/ 1782116 h 2050472"/>
              <a:gd name="connsiteX7" fmla="*/ 508000 w 1856509"/>
              <a:gd name="connsiteY7" fmla="*/ 2050472 h 2050472"/>
              <a:gd name="connsiteX8" fmla="*/ 508000 w 1856509"/>
              <a:gd name="connsiteY8" fmla="*/ 1745672 h 2050472"/>
              <a:gd name="connsiteX9" fmla="*/ 304800 w 1856509"/>
              <a:gd name="connsiteY9" fmla="*/ 1699490 h 2050472"/>
              <a:gd name="connsiteX10" fmla="*/ 129309 w 1856509"/>
              <a:gd name="connsiteY10" fmla="*/ 1708727 h 2050472"/>
              <a:gd name="connsiteX11" fmla="*/ 92363 w 1856509"/>
              <a:gd name="connsiteY11" fmla="*/ 1209963 h 2050472"/>
              <a:gd name="connsiteX12" fmla="*/ 323272 w 1856509"/>
              <a:gd name="connsiteY12" fmla="*/ 1200727 h 2050472"/>
              <a:gd name="connsiteX13" fmla="*/ 304800 w 1856509"/>
              <a:gd name="connsiteY13" fmla="*/ 877454 h 2050472"/>
              <a:gd name="connsiteX14" fmla="*/ 83127 w 1856509"/>
              <a:gd name="connsiteY14" fmla="*/ 886690 h 2050472"/>
              <a:gd name="connsiteX15" fmla="*/ 0 w 1856509"/>
              <a:gd name="connsiteY15" fmla="*/ 277090 h 2050472"/>
              <a:gd name="connsiteX0" fmla="*/ 0 w 1856509"/>
              <a:gd name="connsiteY0" fmla="*/ 277090 h 1855539"/>
              <a:gd name="connsiteX1" fmla="*/ 1052945 w 1856509"/>
              <a:gd name="connsiteY1" fmla="*/ 0 h 1855539"/>
              <a:gd name="connsiteX2" fmla="*/ 1016000 w 1856509"/>
              <a:gd name="connsiteY2" fmla="*/ 526472 h 1855539"/>
              <a:gd name="connsiteX3" fmla="*/ 1163781 w 1856509"/>
              <a:gd name="connsiteY3" fmla="*/ 508000 h 1855539"/>
              <a:gd name="connsiteX4" fmla="*/ 1182254 w 1856509"/>
              <a:gd name="connsiteY4" fmla="*/ 1330036 h 1855539"/>
              <a:gd name="connsiteX5" fmla="*/ 1856509 w 1856509"/>
              <a:gd name="connsiteY5" fmla="*/ 1330036 h 1855539"/>
              <a:gd name="connsiteX6" fmla="*/ 1838983 w 1856509"/>
              <a:gd name="connsiteY6" fmla="*/ 1782116 h 1855539"/>
              <a:gd name="connsiteX7" fmla="*/ 508000 w 1856509"/>
              <a:gd name="connsiteY7" fmla="*/ 1855539 h 1855539"/>
              <a:gd name="connsiteX8" fmla="*/ 508000 w 1856509"/>
              <a:gd name="connsiteY8" fmla="*/ 1745672 h 1855539"/>
              <a:gd name="connsiteX9" fmla="*/ 304800 w 1856509"/>
              <a:gd name="connsiteY9" fmla="*/ 1699490 h 1855539"/>
              <a:gd name="connsiteX10" fmla="*/ 129309 w 1856509"/>
              <a:gd name="connsiteY10" fmla="*/ 1708727 h 1855539"/>
              <a:gd name="connsiteX11" fmla="*/ 92363 w 1856509"/>
              <a:gd name="connsiteY11" fmla="*/ 1209963 h 1855539"/>
              <a:gd name="connsiteX12" fmla="*/ 323272 w 1856509"/>
              <a:gd name="connsiteY12" fmla="*/ 1200727 h 1855539"/>
              <a:gd name="connsiteX13" fmla="*/ 304800 w 1856509"/>
              <a:gd name="connsiteY13" fmla="*/ 877454 h 1855539"/>
              <a:gd name="connsiteX14" fmla="*/ 83127 w 1856509"/>
              <a:gd name="connsiteY14" fmla="*/ 886690 h 1855539"/>
              <a:gd name="connsiteX15" fmla="*/ 0 w 1856509"/>
              <a:gd name="connsiteY15" fmla="*/ 277090 h 1855539"/>
              <a:gd name="connsiteX0" fmla="*/ 0 w 1856509"/>
              <a:gd name="connsiteY0" fmla="*/ 0 h 1578449"/>
              <a:gd name="connsiteX1" fmla="*/ 777177 w 1856509"/>
              <a:gd name="connsiteY1" fmla="*/ 480233 h 1578449"/>
              <a:gd name="connsiteX2" fmla="*/ 1016000 w 1856509"/>
              <a:gd name="connsiteY2" fmla="*/ 249382 h 1578449"/>
              <a:gd name="connsiteX3" fmla="*/ 1163781 w 1856509"/>
              <a:gd name="connsiteY3" fmla="*/ 230910 h 1578449"/>
              <a:gd name="connsiteX4" fmla="*/ 1182254 w 1856509"/>
              <a:gd name="connsiteY4" fmla="*/ 1052946 h 1578449"/>
              <a:gd name="connsiteX5" fmla="*/ 1856509 w 1856509"/>
              <a:gd name="connsiteY5" fmla="*/ 1052946 h 1578449"/>
              <a:gd name="connsiteX6" fmla="*/ 1838983 w 1856509"/>
              <a:gd name="connsiteY6" fmla="*/ 1505026 h 1578449"/>
              <a:gd name="connsiteX7" fmla="*/ 508000 w 1856509"/>
              <a:gd name="connsiteY7" fmla="*/ 1578449 h 1578449"/>
              <a:gd name="connsiteX8" fmla="*/ 508000 w 1856509"/>
              <a:gd name="connsiteY8" fmla="*/ 1468582 h 1578449"/>
              <a:gd name="connsiteX9" fmla="*/ 304800 w 1856509"/>
              <a:gd name="connsiteY9" fmla="*/ 1422400 h 1578449"/>
              <a:gd name="connsiteX10" fmla="*/ 129309 w 1856509"/>
              <a:gd name="connsiteY10" fmla="*/ 1431637 h 1578449"/>
              <a:gd name="connsiteX11" fmla="*/ 92363 w 1856509"/>
              <a:gd name="connsiteY11" fmla="*/ 932873 h 1578449"/>
              <a:gd name="connsiteX12" fmla="*/ 323272 w 1856509"/>
              <a:gd name="connsiteY12" fmla="*/ 923637 h 1578449"/>
              <a:gd name="connsiteX13" fmla="*/ 304800 w 1856509"/>
              <a:gd name="connsiteY13" fmla="*/ 600364 h 1578449"/>
              <a:gd name="connsiteX14" fmla="*/ 83127 w 1856509"/>
              <a:gd name="connsiteY14" fmla="*/ 609600 h 1578449"/>
              <a:gd name="connsiteX15" fmla="*/ 0 w 1856509"/>
              <a:gd name="connsiteY15" fmla="*/ 0 h 1578449"/>
              <a:gd name="connsiteX0" fmla="*/ 0 w 1856509"/>
              <a:gd name="connsiteY0" fmla="*/ 0 h 1578449"/>
              <a:gd name="connsiteX1" fmla="*/ 777177 w 1856509"/>
              <a:gd name="connsiteY1" fmla="*/ 480233 h 1578449"/>
              <a:gd name="connsiteX2" fmla="*/ 1016000 w 1856509"/>
              <a:gd name="connsiteY2" fmla="*/ 249382 h 1578449"/>
              <a:gd name="connsiteX3" fmla="*/ 1163781 w 1856509"/>
              <a:gd name="connsiteY3" fmla="*/ 230910 h 1578449"/>
              <a:gd name="connsiteX4" fmla="*/ 1182254 w 1856509"/>
              <a:gd name="connsiteY4" fmla="*/ 1052946 h 1578449"/>
              <a:gd name="connsiteX5" fmla="*/ 1856509 w 1856509"/>
              <a:gd name="connsiteY5" fmla="*/ 1052946 h 1578449"/>
              <a:gd name="connsiteX6" fmla="*/ 1838983 w 1856509"/>
              <a:gd name="connsiteY6" fmla="*/ 1505026 h 1578449"/>
              <a:gd name="connsiteX7" fmla="*/ 508000 w 1856509"/>
              <a:gd name="connsiteY7" fmla="*/ 1578449 h 1578449"/>
              <a:gd name="connsiteX8" fmla="*/ 508000 w 1856509"/>
              <a:gd name="connsiteY8" fmla="*/ 1468582 h 1578449"/>
              <a:gd name="connsiteX9" fmla="*/ 304800 w 1856509"/>
              <a:gd name="connsiteY9" fmla="*/ 1422400 h 1578449"/>
              <a:gd name="connsiteX10" fmla="*/ 129309 w 1856509"/>
              <a:gd name="connsiteY10" fmla="*/ 1431637 h 1578449"/>
              <a:gd name="connsiteX11" fmla="*/ 92363 w 1856509"/>
              <a:gd name="connsiteY11" fmla="*/ 932873 h 1578449"/>
              <a:gd name="connsiteX12" fmla="*/ 323272 w 1856509"/>
              <a:gd name="connsiteY12" fmla="*/ 923637 h 1578449"/>
              <a:gd name="connsiteX13" fmla="*/ 304800 w 1856509"/>
              <a:gd name="connsiteY13" fmla="*/ 600364 h 1578449"/>
              <a:gd name="connsiteX14" fmla="*/ 83127 w 1856509"/>
              <a:gd name="connsiteY14" fmla="*/ 609600 h 1578449"/>
              <a:gd name="connsiteX15" fmla="*/ 0 w 1856509"/>
              <a:gd name="connsiteY15" fmla="*/ 0 h 1578449"/>
              <a:gd name="connsiteX0" fmla="*/ 120071 w 1773382"/>
              <a:gd name="connsiteY0" fmla="*/ 0 h 1365119"/>
              <a:gd name="connsiteX1" fmla="*/ 694050 w 1773382"/>
              <a:gd name="connsiteY1" fmla="*/ 266903 h 1365119"/>
              <a:gd name="connsiteX2" fmla="*/ 932873 w 1773382"/>
              <a:gd name="connsiteY2" fmla="*/ 36052 h 1365119"/>
              <a:gd name="connsiteX3" fmla="*/ 1080654 w 1773382"/>
              <a:gd name="connsiteY3" fmla="*/ 17580 h 1365119"/>
              <a:gd name="connsiteX4" fmla="*/ 1099127 w 1773382"/>
              <a:gd name="connsiteY4" fmla="*/ 839616 h 1365119"/>
              <a:gd name="connsiteX5" fmla="*/ 1773382 w 1773382"/>
              <a:gd name="connsiteY5" fmla="*/ 839616 h 1365119"/>
              <a:gd name="connsiteX6" fmla="*/ 1755856 w 1773382"/>
              <a:gd name="connsiteY6" fmla="*/ 1291696 h 1365119"/>
              <a:gd name="connsiteX7" fmla="*/ 424873 w 1773382"/>
              <a:gd name="connsiteY7" fmla="*/ 1365119 h 1365119"/>
              <a:gd name="connsiteX8" fmla="*/ 424873 w 1773382"/>
              <a:gd name="connsiteY8" fmla="*/ 1255252 h 1365119"/>
              <a:gd name="connsiteX9" fmla="*/ 221673 w 1773382"/>
              <a:gd name="connsiteY9" fmla="*/ 1209070 h 1365119"/>
              <a:gd name="connsiteX10" fmla="*/ 46182 w 1773382"/>
              <a:gd name="connsiteY10" fmla="*/ 1218307 h 1365119"/>
              <a:gd name="connsiteX11" fmla="*/ 9236 w 1773382"/>
              <a:gd name="connsiteY11" fmla="*/ 719543 h 1365119"/>
              <a:gd name="connsiteX12" fmla="*/ 240145 w 1773382"/>
              <a:gd name="connsiteY12" fmla="*/ 710307 h 1365119"/>
              <a:gd name="connsiteX13" fmla="*/ 221673 w 1773382"/>
              <a:gd name="connsiteY13" fmla="*/ 387034 h 1365119"/>
              <a:gd name="connsiteX14" fmla="*/ 0 w 1773382"/>
              <a:gd name="connsiteY14" fmla="*/ 396270 h 1365119"/>
              <a:gd name="connsiteX15" fmla="*/ 120071 w 1773382"/>
              <a:gd name="connsiteY15" fmla="*/ 0 h 1365119"/>
              <a:gd name="connsiteX0" fmla="*/ 0 w 1773382"/>
              <a:gd name="connsiteY0" fmla="*/ 378690 h 1347539"/>
              <a:gd name="connsiteX1" fmla="*/ 694050 w 1773382"/>
              <a:gd name="connsiteY1" fmla="*/ 249323 h 1347539"/>
              <a:gd name="connsiteX2" fmla="*/ 932873 w 1773382"/>
              <a:gd name="connsiteY2" fmla="*/ 18472 h 1347539"/>
              <a:gd name="connsiteX3" fmla="*/ 1080654 w 1773382"/>
              <a:gd name="connsiteY3" fmla="*/ 0 h 1347539"/>
              <a:gd name="connsiteX4" fmla="*/ 1099127 w 1773382"/>
              <a:gd name="connsiteY4" fmla="*/ 822036 h 1347539"/>
              <a:gd name="connsiteX5" fmla="*/ 1773382 w 1773382"/>
              <a:gd name="connsiteY5" fmla="*/ 822036 h 1347539"/>
              <a:gd name="connsiteX6" fmla="*/ 1755856 w 1773382"/>
              <a:gd name="connsiteY6" fmla="*/ 1274116 h 1347539"/>
              <a:gd name="connsiteX7" fmla="*/ 424873 w 1773382"/>
              <a:gd name="connsiteY7" fmla="*/ 1347539 h 1347539"/>
              <a:gd name="connsiteX8" fmla="*/ 424873 w 1773382"/>
              <a:gd name="connsiteY8" fmla="*/ 1237672 h 1347539"/>
              <a:gd name="connsiteX9" fmla="*/ 221673 w 1773382"/>
              <a:gd name="connsiteY9" fmla="*/ 1191490 h 1347539"/>
              <a:gd name="connsiteX10" fmla="*/ 46182 w 1773382"/>
              <a:gd name="connsiteY10" fmla="*/ 1200727 h 1347539"/>
              <a:gd name="connsiteX11" fmla="*/ 9236 w 1773382"/>
              <a:gd name="connsiteY11" fmla="*/ 701963 h 1347539"/>
              <a:gd name="connsiteX12" fmla="*/ 240145 w 1773382"/>
              <a:gd name="connsiteY12" fmla="*/ 692727 h 1347539"/>
              <a:gd name="connsiteX13" fmla="*/ 221673 w 1773382"/>
              <a:gd name="connsiteY13" fmla="*/ 369454 h 1347539"/>
              <a:gd name="connsiteX14" fmla="*/ 0 w 1773382"/>
              <a:gd name="connsiteY14" fmla="*/ 378690 h 1347539"/>
              <a:gd name="connsiteX0" fmla="*/ 226619 w 1764146"/>
              <a:gd name="connsiteY0" fmla="*/ 0 h 1413286"/>
              <a:gd name="connsiteX1" fmla="*/ 684814 w 1764146"/>
              <a:gd name="connsiteY1" fmla="*/ 315070 h 1413286"/>
              <a:gd name="connsiteX2" fmla="*/ 923637 w 1764146"/>
              <a:gd name="connsiteY2" fmla="*/ 84219 h 1413286"/>
              <a:gd name="connsiteX3" fmla="*/ 1071418 w 1764146"/>
              <a:gd name="connsiteY3" fmla="*/ 65747 h 1413286"/>
              <a:gd name="connsiteX4" fmla="*/ 1089891 w 1764146"/>
              <a:gd name="connsiteY4" fmla="*/ 887783 h 1413286"/>
              <a:gd name="connsiteX5" fmla="*/ 1764146 w 1764146"/>
              <a:gd name="connsiteY5" fmla="*/ 887783 h 1413286"/>
              <a:gd name="connsiteX6" fmla="*/ 1746620 w 1764146"/>
              <a:gd name="connsiteY6" fmla="*/ 1339863 h 1413286"/>
              <a:gd name="connsiteX7" fmla="*/ 415637 w 1764146"/>
              <a:gd name="connsiteY7" fmla="*/ 1413286 h 1413286"/>
              <a:gd name="connsiteX8" fmla="*/ 415637 w 1764146"/>
              <a:gd name="connsiteY8" fmla="*/ 1303419 h 1413286"/>
              <a:gd name="connsiteX9" fmla="*/ 212437 w 1764146"/>
              <a:gd name="connsiteY9" fmla="*/ 1257237 h 1413286"/>
              <a:gd name="connsiteX10" fmla="*/ 36946 w 1764146"/>
              <a:gd name="connsiteY10" fmla="*/ 1266474 h 1413286"/>
              <a:gd name="connsiteX11" fmla="*/ 0 w 1764146"/>
              <a:gd name="connsiteY11" fmla="*/ 767710 h 1413286"/>
              <a:gd name="connsiteX12" fmla="*/ 230909 w 1764146"/>
              <a:gd name="connsiteY12" fmla="*/ 758474 h 1413286"/>
              <a:gd name="connsiteX13" fmla="*/ 212437 w 1764146"/>
              <a:gd name="connsiteY13" fmla="*/ 435201 h 1413286"/>
              <a:gd name="connsiteX14" fmla="*/ 226619 w 1764146"/>
              <a:gd name="connsiteY14" fmla="*/ 0 h 1413286"/>
              <a:gd name="connsiteX0" fmla="*/ 168562 w 1764146"/>
              <a:gd name="connsiteY0" fmla="*/ 144027 h 1347539"/>
              <a:gd name="connsiteX1" fmla="*/ 684814 w 1764146"/>
              <a:gd name="connsiteY1" fmla="*/ 249323 h 1347539"/>
              <a:gd name="connsiteX2" fmla="*/ 923637 w 1764146"/>
              <a:gd name="connsiteY2" fmla="*/ 18472 h 1347539"/>
              <a:gd name="connsiteX3" fmla="*/ 1071418 w 1764146"/>
              <a:gd name="connsiteY3" fmla="*/ 0 h 1347539"/>
              <a:gd name="connsiteX4" fmla="*/ 1089891 w 1764146"/>
              <a:gd name="connsiteY4" fmla="*/ 822036 h 1347539"/>
              <a:gd name="connsiteX5" fmla="*/ 1764146 w 1764146"/>
              <a:gd name="connsiteY5" fmla="*/ 822036 h 1347539"/>
              <a:gd name="connsiteX6" fmla="*/ 1746620 w 1764146"/>
              <a:gd name="connsiteY6" fmla="*/ 1274116 h 1347539"/>
              <a:gd name="connsiteX7" fmla="*/ 415637 w 1764146"/>
              <a:gd name="connsiteY7" fmla="*/ 1347539 h 1347539"/>
              <a:gd name="connsiteX8" fmla="*/ 415637 w 1764146"/>
              <a:gd name="connsiteY8" fmla="*/ 1237672 h 1347539"/>
              <a:gd name="connsiteX9" fmla="*/ 212437 w 1764146"/>
              <a:gd name="connsiteY9" fmla="*/ 1191490 h 1347539"/>
              <a:gd name="connsiteX10" fmla="*/ 36946 w 1764146"/>
              <a:gd name="connsiteY10" fmla="*/ 1200727 h 1347539"/>
              <a:gd name="connsiteX11" fmla="*/ 0 w 1764146"/>
              <a:gd name="connsiteY11" fmla="*/ 701963 h 1347539"/>
              <a:gd name="connsiteX12" fmla="*/ 230909 w 1764146"/>
              <a:gd name="connsiteY12" fmla="*/ 692727 h 1347539"/>
              <a:gd name="connsiteX13" fmla="*/ 212437 w 1764146"/>
              <a:gd name="connsiteY13" fmla="*/ 369454 h 1347539"/>
              <a:gd name="connsiteX14" fmla="*/ 168562 w 1764146"/>
              <a:gd name="connsiteY14" fmla="*/ 144027 h 1347539"/>
              <a:gd name="connsiteX0" fmla="*/ 168562 w 1764146"/>
              <a:gd name="connsiteY0" fmla="*/ 144027 h 1347539"/>
              <a:gd name="connsiteX1" fmla="*/ 684814 w 1764146"/>
              <a:gd name="connsiteY1" fmla="*/ 249323 h 1347539"/>
              <a:gd name="connsiteX2" fmla="*/ 923637 w 1764146"/>
              <a:gd name="connsiteY2" fmla="*/ 18472 h 1347539"/>
              <a:gd name="connsiteX3" fmla="*/ 1071418 w 1764146"/>
              <a:gd name="connsiteY3" fmla="*/ 0 h 1347539"/>
              <a:gd name="connsiteX4" fmla="*/ 1089891 w 1764146"/>
              <a:gd name="connsiteY4" fmla="*/ 822036 h 1347539"/>
              <a:gd name="connsiteX5" fmla="*/ 1764146 w 1764146"/>
              <a:gd name="connsiteY5" fmla="*/ 822036 h 1347539"/>
              <a:gd name="connsiteX6" fmla="*/ 1746620 w 1764146"/>
              <a:gd name="connsiteY6" fmla="*/ 1274116 h 1347539"/>
              <a:gd name="connsiteX7" fmla="*/ 415637 w 1764146"/>
              <a:gd name="connsiteY7" fmla="*/ 1347539 h 1347539"/>
              <a:gd name="connsiteX8" fmla="*/ 415637 w 1764146"/>
              <a:gd name="connsiteY8" fmla="*/ 1237672 h 1347539"/>
              <a:gd name="connsiteX9" fmla="*/ 212437 w 1764146"/>
              <a:gd name="connsiteY9" fmla="*/ 1191490 h 1347539"/>
              <a:gd name="connsiteX10" fmla="*/ 36946 w 1764146"/>
              <a:gd name="connsiteY10" fmla="*/ 1200727 h 1347539"/>
              <a:gd name="connsiteX11" fmla="*/ 0 w 1764146"/>
              <a:gd name="connsiteY11" fmla="*/ 701963 h 1347539"/>
              <a:gd name="connsiteX12" fmla="*/ 230909 w 1764146"/>
              <a:gd name="connsiteY12" fmla="*/ 692727 h 1347539"/>
              <a:gd name="connsiteX13" fmla="*/ 118095 w 1764146"/>
              <a:gd name="connsiteY13" fmla="*/ 447675 h 1347539"/>
              <a:gd name="connsiteX14" fmla="*/ 168562 w 1764146"/>
              <a:gd name="connsiteY14" fmla="*/ 144027 h 1347539"/>
              <a:gd name="connsiteX0" fmla="*/ 168562 w 1764146"/>
              <a:gd name="connsiteY0" fmla="*/ 144027 h 1347539"/>
              <a:gd name="connsiteX1" fmla="*/ 684814 w 1764146"/>
              <a:gd name="connsiteY1" fmla="*/ 249323 h 1347539"/>
              <a:gd name="connsiteX2" fmla="*/ 923637 w 1764146"/>
              <a:gd name="connsiteY2" fmla="*/ 18472 h 1347539"/>
              <a:gd name="connsiteX3" fmla="*/ 1071418 w 1764146"/>
              <a:gd name="connsiteY3" fmla="*/ 0 h 1347539"/>
              <a:gd name="connsiteX4" fmla="*/ 1089891 w 1764146"/>
              <a:gd name="connsiteY4" fmla="*/ 822036 h 1347539"/>
              <a:gd name="connsiteX5" fmla="*/ 1764146 w 1764146"/>
              <a:gd name="connsiteY5" fmla="*/ 822036 h 1347539"/>
              <a:gd name="connsiteX6" fmla="*/ 1746620 w 1764146"/>
              <a:gd name="connsiteY6" fmla="*/ 1274116 h 1347539"/>
              <a:gd name="connsiteX7" fmla="*/ 415637 w 1764146"/>
              <a:gd name="connsiteY7" fmla="*/ 1347539 h 1347539"/>
              <a:gd name="connsiteX8" fmla="*/ 415637 w 1764146"/>
              <a:gd name="connsiteY8" fmla="*/ 1237672 h 1347539"/>
              <a:gd name="connsiteX9" fmla="*/ 212437 w 1764146"/>
              <a:gd name="connsiteY9" fmla="*/ 1191490 h 1347539"/>
              <a:gd name="connsiteX10" fmla="*/ 36946 w 1764146"/>
              <a:gd name="connsiteY10" fmla="*/ 1200727 h 1347539"/>
              <a:gd name="connsiteX11" fmla="*/ 0 w 1764146"/>
              <a:gd name="connsiteY11" fmla="*/ 701963 h 1347539"/>
              <a:gd name="connsiteX12" fmla="*/ 118424 w 1764146"/>
              <a:gd name="connsiteY12" fmla="*/ 653616 h 1347539"/>
              <a:gd name="connsiteX13" fmla="*/ 118095 w 1764146"/>
              <a:gd name="connsiteY13" fmla="*/ 447675 h 1347539"/>
              <a:gd name="connsiteX14" fmla="*/ 168562 w 1764146"/>
              <a:gd name="connsiteY14" fmla="*/ 144027 h 1347539"/>
              <a:gd name="connsiteX0" fmla="*/ 131616 w 1727200"/>
              <a:gd name="connsiteY0" fmla="*/ 144027 h 1347539"/>
              <a:gd name="connsiteX1" fmla="*/ 647868 w 1727200"/>
              <a:gd name="connsiteY1" fmla="*/ 249323 h 1347539"/>
              <a:gd name="connsiteX2" fmla="*/ 886691 w 1727200"/>
              <a:gd name="connsiteY2" fmla="*/ 18472 h 1347539"/>
              <a:gd name="connsiteX3" fmla="*/ 1034472 w 1727200"/>
              <a:gd name="connsiteY3" fmla="*/ 0 h 1347539"/>
              <a:gd name="connsiteX4" fmla="*/ 1052945 w 1727200"/>
              <a:gd name="connsiteY4" fmla="*/ 822036 h 1347539"/>
              <a:gd name="connsiteX5" fmla="*/ 1727200 w 1727200"/>
              <a:gd name="connsiteY5" fmla="*/ 822036 h 1347539"/>
              <a:gd name="connsiteX6" fmla="*/ 1709674 w 1727200"/>
              <a:gd name="connsiteY6" fmla="*/ 1274116 h 1347539"/>
              <a:gd name="connsiteX7" fmla="*/ 378691 w 1727200"/>
              <a:gd name="connsiteY7" fmla="*/ 1347539 h 1347539"/>
              <a:gd name="connsiteX8" fmla="*/ 378691 w 1727200"/>
              <a:gd name="connsiteY8" fmla="*/ 1237672 h 1347539"/>
              <a:gd name="connsiteX9" fmla="*/ 175491 w 1727200"/>
              <a:gd name="connsiteY9" fmla="*/ 1191490 h 1347539"/>
              <a:gd name="connsiteX10" fmla="*/ 0 w 1727200"/>
              <a:gd name="connsiteY10" fmla="*/ 1200727 h 1347539"/>
              <a:gd name="connsiteX11" fmla="*/ 57396 w 1727200"/>
              <a:gd name="connsiteY11" fmla="*/ 826406 h 1347539"/>
              <a:gd name="connsiteX12" fmla="*/ 81478 w 1727200"/>
              <a:gd name="connsiteY12" fmla="*/ 653616 h 1347539"/>
              <a:gd name="connsiteX13" fmla="*/ 81149 w 1727200"/>
              <a:gd name="connsiteY13" fmla="*/ 447675 h 1347539"/>
              <a:gd name="connsiteX14" fmla="*/ 131616 w 1727200"/>
              <a:gd name="connsiteY14" fmla="*/ 144027 h 1347539"/>
              <a:gd name="connsiteX0" fmla="*/ 106216 w 1701800"/>
              <a:gd name="connsiteY0" fmla="*/ 144027 h 1347539"/>
              <a:gd name="connsiteX1" fmla="*/ 622468 w 1701800"/>
              <a:gd name="connsiteY1" fmla="*/ 249323 h 1347539"/>
              <a:gd name="connsiteX2" fmla="*/ 861291 w 1701800"/>
              <a:gd name="connsiteY2" fmla="*/ 18472 h 1347539"/>
              <a:gd name="connsiteX3" fmla="*/ 1009072 w 1701800"/>
              <a:gd name="connsiteY3" fmla="*/ 0 h 1347539"/>
              <a:gd name="connsiteX4" fmla="*/ 1027545 w 1701800"/>
              <a:gd name="connsiteY4" fmla="*/ 822036 h 1347539"/>
              <a:gd name="connsiteX5" fmla="*/ 1701800 w 1701800"/>
              <a:gd name="connsiteY5" fmla="*/ 822036 h 1347539"/>
              <a:gd name="connsiteX6" fmla="*/ 1684274 w 1701800"/>
              <a:gd name="connsiteY6" fmla="*/ 1274116 h 1347539"/>
              <a:gd name="connsiteX7" fmla="*/ 353291 w 1701800"/>
              <a:gd name="connsiteY7" fmla="*/ 1347539 h 1347539"/>
              <a:gd name="connsiteX8" fmla="*/ 353291 w 1701800"/>
              <a:gd name="connsiteY8" fmla="*/ 1237672 h 1347539"/>
              <a:gd name="connsiteX9" fmla="*/ 150091 w 1701800"/>
              <a:gd name="connsiteY9" fmla="*/ 1191490 h 1347539"/>
              <a:gd name="connsiteX10" fmla="*/ 0 w 1701800"/>
              <a:gd name="connsiteY10" fmla="*/ 1175839 h 1347539"/>
              <a:gd name="connsiteX11" fmla="*/ 31996 w 1701800"/>
              <a:gd name="connsiteY11" fmla="*/ 826406 h 1347539"/>
              <a:gd name="connsiteX12" fmla="*/ 56078 w 1701800"/>
              <a:gd name="connsiteY12" fmla="*/ 653616 h 1347539"/>
              <a:gd name="connsiteX13" fmla="*/ 55749 w 1701800"/>
              <a:gd name="connsiteY13" fmla="*/ 447675 h 1347539"/>
              <a:gd name="connsiteX14" fmla="*/ 106216 w 1701800"/>
              <a:gd name="connsiteY14" fmla="*/ 144027 h 1347539"/>
              <a:gd name="connsiteX0" fmla="*/ 106216 w 1701800"/>
              <a:gd name="connsiteY0" fmla="*/ 144027 h 1274116"/>
              <a:gd name="connsiteX1" fmla="*/ 622468 w 1701800"/>
              <a:gd name="connsiteY1" fmla="*/ 249323 h 1274116"/>
              <a:gd name="connsiteX2" fmla="*/ 861291 w 1701800"/>
              <a:gd name="connsiteY2" fmla="*/ 18472 h 1274116"/>
              <a:gd name="connsiteX3" fmla="*/ 1009072 w 1701800"/>
              <a:gd name="connsiteY3" fmla="*/ 0 h 1274116"/>
              <a:gd name="connsiteX4" fmla="*/ 1027545 w 1701800"/>
              <a:gd name="connsiteY4" fmla="*/ 822036 h 1274116"/>
              <a:gd name="connsiteX5" fmla="*/ 1701800 w 1701800"/>
              <a:gd name="connsiteY5" fmla="*/ 822036 h 1274116"/>
              <a:gd name="connsiteX6" fmla="*/ 1684274 w 1701800"/>
              <a:gd name="connsiteY6" fmla="*/ 1274116 h 1274116"/>
              <a:gd name="connsiteX7" fmla="*/ 1071742 w 1701800"/>
              <a:gd name="connsiteY7" fmla="*/ 1219540 h 1274116"/>
              <a:gd name="connsiteX8" fmla="*/ 353291 w 1701800"/>
              <a:gd name="connsiteY8" fmla="*/ 1237672 h 1274116"/>
              <a:gd name="connsiteX9" fmla="*/ 150091 w 1701800"/>
              <a:gd name="connsiteY9" fmla="*/ 1191490 h 1274116"/>
              <a:gd name="connsiteX10" fmla="*/ 0 w 1701800"/>
              <a:gd name="connsiteY10" fmla="*/ 1175839 h 1274116"/>
              <a:gd name="connsiteX11" fmla="*/ 31996 w 1701800"/>
              <a:gd name="connsiteY11" fmla="*/ 826406 h 1274116"/>
              <a:gd name="connsiteX12" fmla="*/ 56078 w 1701800"/>
              <a:gd name="connsiteY12" fmla="*/ 653616 h 1274116"/>
              <a:gd name="connsiteX13" fmla="*/ 55749 w 1701800"/>
              <a:gd name="connsiteY13" fmla="*/ 447675 h 1274116"/>
              <a:gd name="connsiteX14" fmla="*/ 106216 w 1701800"/>
              <a:gd name="connsiteY14" fmla="*/ 144027 h 1274116"/>
              <a:gd name="connsiteX0" fmla="*/ 106216 w 1701800"/>
              <a:gd name="connsiteY0" fmla="*/ 144027 h 1274116"/>
              <a:gd name="connsiteX1" fmla="*/ 622468 w 1701800"/>
              <a:gd name="connsiteY1" fmla="*/ 249323 h 1274116"/>
              <a:gd name="connsiteX2" fmla="*/ 861291 w 1701800"/>
              <a:gd name="connsiteY2" fmla="*/ 18472 h 1274116"/>
              <a:gd name="connsiteX3" fmla="*/ 1009072 w 1701800"/>
              <a:gd name="connsiteY3" fmla="*/ 0 h 1274116"/>
              <a:gd name="connsiteX4" fmla="*/ 1027545 w 1701800"/>
              <a:gd name="connsiteY4" fmla="*/ 822036 h 1274116"/>
              <a:gd name="connsiteX5" fmla="*/ 1701800 w 1701800"/>
              <a:gd name="connsiteY5" fmla="*/ 822036 h 1274116"/>
              <a:gd name="connsiteX6" fmla="*/ 1684274 w 1701800"/>
              <a:gd name="connsiteY6" fmla="*/ 1274116 h 1274116"/>
              <a:gd name="connsiteX7" fmla="*/ 1071742 w 1701800"/>
              <a:gd name="connsiteY7" fmla="*/ 1219540 h 1274116"/>
              <a:gd name="connsiteX8" fmla="*/ 150091 w 1701800"/>
              <a:gd name="connsiteY8" fmla="*/ 1191490 h 1274116"/>
              <a:gd name="connsiteX9" fmla="*/ 0 w 1701800"/>
              <a:gd name="connsiteY9" fmla="*/ 1175839 h 1274116"/>
              <a:gd name="connsiteX10" fmla="*/ 31996 w 1701800"/>
              <a:gd name="connsiteY10" fmla="*/ 826406 h 1274116"/>
              <a:gd name="connsiteX11" fmla="*/ 56078 w 1701800"/>
              <a:gd name="connsiteY11" fmla="*/ 653616 h 1274116"/>
              <a:gd name="connsiteX12" fmla="*/ 55749 w 1701800"/>
              <a:gd name="connsiteY12" fmla="*/ 447675 h 1274116"/>
              <a:gd name="connsiteX13" fmla="*/ 106216 w 1701800"/>
              <a:gd name="connsiteY13" fmla="*/ 144027 h 1274116"/>
              <a:gd name="connsiteX0" fmla="*/ 106216 w 1701800"/>
              <a:gd name="connsiteY0" fmla="*/ 144027 h 1274116"/>
              <a:gd name="connsiteX1" fmla="*/ 622468 w 1701800"/>
              <a:gd name="connsiteY1" fmla="*/ 249323 h 1274116"/>
              <a:gd name="connsiteX2" fmla="*/ 861291 w 1701800"/>
              <a:gd name="connsiteY2" fmla="*/ 18472 h 1274116"/>
              <a:gd name="connsiteX3" fmla="*/ 1009072 w 1701800"/>
              <a:gd name="connsiteY3" fmla="*/ 0 h 1274116"/>
              <a:gd name="connsiteX4" fmla="*/ 1027545 w 1701800"/>
              <a:gd name="connsiteY4" fmla="*/ 822036 h 1274116"/>
              <a:gd name="connsiteX5" fmla="*/ 1701800 w 1701800"/>
              <a:gd name="connsiteY5" fmla="*/ 822036 h 1274116"/>
              <a:gd name="connsiteX6" fmla="*/ 1684274 w 1701800"/>
              <a:gd name="connsiteY6" fmla="*/ 1274116 h 1274116"/>
              <a:gd name="connsiteX7" fmla="*/ 1071742 w 1701800"/>
              <a:gd name="connsiteY7" fmla="*/ 1219540 h 1274116"/>
              <a:gd name="connsiteX8" fmla="*/ 0 w 1701800"/>
              <a:gd name="connsiteY8" fmla="*/ 1175839 h 1274116"/>
              <a:gd name="connsiteX9" fmla="*/ 31996 w 1701800"/>
              <a:gd name="connsiteY9" fmla="*/ 826406 h 1274116"/>
              <a:gd name="connsiteX10" fmla="*/ 56078 w 1701800"/>
              <a:gd name="connsiteY10" fmla="*/ 653616 h 1274116"/>
              <a:gd name="connsiteX11" fmla="*/ 55749 w 1701800"/>
              <a:gd name="connsiteY11" fmla="*/ 447675 h 1274116"/>
              <a:gd name="connsiteX12" fmla="*/ 106216 w 1701800"/>
              <a:gd name="connsiteY12" fmla="*/ 144027 h 1274116"/>
              <a:gd name="connsiteX0" fmla="*/ 106216 w 1701800"/>
              <a:gd name="connsiteY0" fmla="*/ 144027 h 1274116"/>
              <a:gd name="connsiteX1" fmla="*/ 622468 w 1701800"/>
              <a:gd name="connsiteY1" fmla="*/ 249323 h 1274116"/>
              <a:gd name="connsiteX2" fmla="*/ 861291 w 1701800"/>
              <a:gd name="connsiteY2" fmla="*/ 18472 h 1274116"/>
              <a:gd name="connsiteX3" fmla="*/ 1009072 w 1701800"/>
              <a:gd name="connsiteY3" fmla="*/ 0 h 1274116"/>
              <a:gd name="connsiteX4" fmla="*/ 1060203 w 1701800"/>
              <a:gd name="connsiteY4" fmla="*/ 804259 h 1274116"/>
              <a:gd name="connsiteX5" fmla="*/ 1701800 w 1701800"/>
              <a:gd name="connsiteY5" fmla="*/ 822036 h 1274116"/>
              <a:gd name="connsiteX6" fmla="*/ 1684274 w 1701800"/>
              <a:gd name="connsiteY6" fmla="*/ 1274116 h 1274116"/>
              <a:gd name="connsiteX7" fmla="*/ 1071742 w 1701800"/>
              <a:gd name="connsiteY7" fmla="*/ 1219540 h 1274116"/>
              <a:gd name="connsiteX8" fmla="*/ 0 w 1701800"/>
              <a:gd name="connsiteY8" fmla="*/ 1175839 h 1274116"/>
              <a:gd name="connsiteX9" fmla="*/ 31996 w 1701800"/>
              <a:gd name="connsiteY9" fmla="*/ 826406 h 1274116"/>
              <a:gd name="connsiteX10" fmla="*/ 56078 w 1701800"/>
              <a:gd name="connsiteY10" fmla="*/ 653616 h 1274116"/>
              <a:gd name="connsiteX11" fmla="*/ 55749 w 1701800"/>
              <a:gd name="connsiteY11" fmla="*/ 447675 h 1274116"/>
              <a:gd name="connsiteX12" fmla="*/ 106216 w 1701800"/>
              <a:gd name="connsiteY12" fmla="*/ 144027 h 1274116"/>
              <a:gd name="connsiteX0" fmla="*/ 106216 w 1684274"/>
              <a:gd name="connsiteY0" fmla="*/ 144027 h 1274116"/>
              <a:gd name="connsiteX1" fmla="*/ 622468 w 1684274"/>
              <a:gd name="connsiteY1" fmla="*/ 249323 h 1274116"/>
              <a:gd name="connsiteX2" fmla="*/ 861291 w 1684274"/>
              <a:gd name="connsiteY2" fmla="*/ 18472 h 1274116"/>
              <a:gd name="connsiteX3" fmla="*/ 1009072 w 1684274"/>
              <a:gd name="connsiteY3" fmla="*/ 0 h 1274116"/>
              <a:gd name="connsiteX4" fmla="*/ 1060203 w 1684274"/>
              <a:gd name="connsiteY4" fmla="*/ 804259 h 1274116"/>
              <a:gd name="connsiteX5" fmla="*/ 1684274 w 1684274"/>
              <a:gd name="connsiteY5" fmla="*/ 1274116 h 1274116"/>
              <a:gd name="connsiteX6" fmla="*/ 1071742 w 1684274"/>
              <a:gd name="connsiteY6" fmla="*/ 1219540 h 1274116"/>
              <a:gd name="connsiteX7" fmla="*/ 0 w 1684274"/>
              <a:gd name="connsiteY7" fmla="*/ 1175839 h 1274116"/>
              <a:gd name="connsiteX8" fmla="*/ 31996 w 1684274"/>
              <a:gd name="connsiteY8" fmla="*/ 826406 h 1274116"/>
              <a:gd name="connsiteX9" fmla="*/ 56078 w 1684274"/>
              <a:gd name="connsiteY9" fmla="*/ 653616 h 1274116"/>
              <a:gd name="connsiteX10" fmla="*/ 55749 w 1684274"/>
              <a:gd name="connsiteY10" fmla="*/ 447675 h 1274116"/>
              <a:gd name="connsiteX11" fmla="*/ 106216 w 1684274"/>
              <a:gd name="connsiteY11" fmla="*/ 144027 h 1274116"/>
              <a:gd name="connsiteX0" fmla="*/ 106216 w 1071742"/>
              <a:gd name="connsiteY0" fmla="*/ 144027 h 1219540"/>
              <a:gd name="connsiteX1" fmla="*/ 622468 w 1071742"/>
              <a:gd name="connsiteY1" fmla="*/ 249323 h 1219540"/>
              <a:gd name="connsiteX2" fmla="*/ 861291 w 1071742"/>
              <a:gd name="connsiteY2" fmla="*/ 18472 h 1219540"/>
              <a:gd name="connsiteX3" fmla="*/ 1009072 w 1071742"/>
              <a:gd name="connsiteY3" fmla="*/ 0 h 1219540"/>
              <a:gd name="connsiteX4" fmla="*/ 1060203 w 1071742"/>
              <a:gd name="connsiteY4" fmla="*/ 804259 h 1219540"/>
              <a:gd name="connsiteX5" fmla="*/ 1071742 w 1071742"/>
              <a:gd name="connsiteY5" fmla="*/ 1219540 h 1219540"/>
              <a:gd name="connsiteX6" fmla="*/ 0 w 1071742"/>
              <a:gd name="connsiteY6" fmla="*/ 1175839 h 1219540"/>
              <a:gd name="connsiteX7" fmla="*/ 31996 w 1071742"/>
              <a:gd name="connsiteY7" fmla="*/ 826406 h 1219540"/>
              <a:gd name="connsiteX8" fmla="*/ 56078 w 1071742"/>
              <a:gd name="connsiteY8" fmla="*/ 653616 h 1219540"/>
              <a:gd name="connsiteX9" fmla="*/ 55749 w 1071742"/>
              <a:gd name="connsiteY9" fmla="*/ 447675 h 1219540"/>
              <a:gd name="connsiteX10" fmla="*/ 106216 w 1071742"/>
              <a:gd name="connsiteY10" fmla="*/ 144027 h 1219540"/>
              <a:gd name="connsiteX0" fmla="*/ 106216 w 1071742"/>
              <a:gd name="connsiteY0" fmla="*/ 125555 h 1201068"/>
              <a:gd name="connsiteX1" fmla="*/ 622468 w 1071742"/>
              <a:gd name="connsiteY1" fmla="*/ 230851 h 1201068"/>
              <a:gd name="connsiteX2" fmla="*/ 861291 w 1071742"/>
              <a:gd name="connsiteY2" fmla="*/ 0 h 1201068"/>
              <a:gd name="connsiteX3" fmla="*/ 744189 w 1071742"/>
              <a:gd name="connsiteY3" fmla="*/ 774406 h 1201068"/>
              <a:gd name="connsiteX4" fmla="*/ 1060203 w 1071742"/>
              <a:gd name="connsiteY4" fmla="*/ 785787 h 1201068"/>
              <a:gd name="connsiteX5" fmla="*/ 1071742 w 1071742"/>
              <a:gd name="connsiteY5" fmla="*/ 1201068 h 1201068"/>
              <a:gd name="connsiteX6" fmla="*/ 0 w 1071742"/>
              <a:gd name="connsiteY6" fmla="*/ 1157367 h 1201068"/>
              <a:gd name="connsiteX7" fmla="*/ 31996 w 1071742"/>
              <a:gd name="connsiteY7" fmla="*/ 807934 h 1201068"/>
              <a:gd name="connsiteX8" fmla="*/ 56078 w 1071742"/>
              <a:gd name="connsiteY8" fmla="*/ 635144 h 1201068"/>
              <a:gd name="connsiteX9" fmla="*/ 55749 w 1071742"/>
              <a:gd name="connsiteY9" fmla="*/ 429203 h 1201068"/>
              <a:gd name="connsiteX10" fmla="*/ 106216 w 1071742"/>
              <a:gd name="connsiteY10" fmla="*/ 125555 h 1201068"/>
              <a:gd name="connsiteX0" fmla="*/ 106216 w 1071742"/>
              <a:gd name="connsiteY0" fmla="*/ 125555 h 1201068"/>
              <a:gd name="connsiteX1" fmla="*/ 622468 w 1071742"/>
              <a:gd name="connsiteY1" fmla="*/ 230851 h 1201068"/>
              <a:gd name="connsiteX2" fmla="*/ 861291 w 1071742"/>
              <a:gd name="connsiteY2" fmla="*/ 0 h 1201068"/>
              <a:gd name="connsiteX3" fmla="*/ 744189 w 1071742"/>
              <a:gd name="connsiteY3" fmla="*/ 774406 h 1201068"/>
              <a:gd name="connsiteX4" fmla="*/ 1060203 w 1071742"/>
              <a:gd name="connsiteY4" fmla="*/ 785787 h 1201068"/>
              <a:gd name="connsiteX5" fmla="*/ 1071742 w 1071742"/>
              <a:gd name="connsiteY5" fmla="*/ 1201068 h 1201068"/>
              <a:gd name="connsiteX6" fmla="*/ 0 w 1071742"/>
              <a:gd name="connsiteY6" fmla="*/ 1157367 h 1201068"/>
              <a:gd name="connsiteX7" fmla="*/ 31996 w 1071742"/>
              <a:gd name="connsiteY7" fmla="*/ 807934 h 1201068"/>
              <a:gd name="connsiteX8" fmla="*/ 56078 w 1071742"/>
              <a:gd name="connsiteY8" fmla="*/ 635144 h 1201068"/>
              <a:gd name="connsiteX9" fmla="*/ 55749 w 1071742"/>
              <a:gd name="connsiteY9" fmla="*/ 429203 h 1201068"/>
              <a:gd name="connsiteX10" fmla="*/ 106216 w 1071742"/>
              <a:gd name="connsiteY10" fmla="*/ 125555 h 1201068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600036 w 1071742"/>
              <a:gd name="connsiteY2" fmla="*/ 361549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600036 w 1071742"/>
              <a:gd name="connsiteY2" fmla="*/ 361549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744189 w 1071742"/>
              <a:gd name="connsiteY2" fmla="*/ 648851 h 1075513"/>
              <a:gd name="connsiteX3" fmla="*/ 1060203 w 1071742"/>
              <a:gd name="connsiteY3" fmla="*/ 660232 h 1075513"/>
              <a:gd name="connsiteX4" fmla="*/ 1071742 w 1071742"/>
              <a:gd name="connsiteY4" fmla="*/ 1075513 h 1075513"/>
              <a:gd name="connsiteX5" fmla="*/ 0 w 1071742"/>
              <a:gd name="connsiteY5" fmla="*/ 1031812 h 1075513"/>
              <a:gd name="connsiteX6" fmla="*/ 31996 w 1071742"/>
              <a:gd name="connsiteY6" fmla="*/ 682379 h 1075513"/>
              <a:gd name="connsiteX7" fmla="*/ 56078 w 1071742"/>
              <a:gd name="connsiteY7" fmla="*/ 509589 h 1075513"/>
              <a:gd name="connsiteX8" fmla="*/ 55749 w 1071742"/>
              <a:gd name="connsiteY8" fmla="*/ 303648 h 1075513"/>
              <a:gd name="connsiteX9" fmla="*/ 106216 w 1071742"/>
              <a:gd name="connsiteY9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744189 w 1071742"/>
              <a:gd name="connsiteY2" fmla="*/ 648851 h 1075513"/>
              <a:gd name="connsiteX3" fmla="*/ 1060203 w 1071742"/>
              <a:gd name="connsiteY3" fmla="*/ 660232 h 1075513"/>
              <a:gd name="connsiteX4" fmla="*/ 1071742 w 1071742"/>
              <a:gd name="connsiteY4" fmla="*/ 1075513 h 1075513"/>
              <a:gd name="connsiteX5" fmla="*/ 0 w 1071742"/>
              <a:gd name="connsiteY5" fmla="*/ 1031812 h 1075513"/>
              <a:gd name="connsiteX6" fmla="*/ 31996 w 1071742"/>
              <a:gd name="connsiteY6" fmla="*/ 682379 h 1075513"/>
              <a:gd name="connsiteX7" fmla="*/ 56078 w 1071742"/>
              <a:gd name="connsiteY7" fmla="*/ 509589 h 1075513"/>
              <a:gd name="connsiteX8" fmla="*/ 55749 w 1071742"/>
              <a:gd name="connsiteY8" fmla="*/ 303648 h 1075513"/>
              <a:gd name="connsiteX9" fmla="*/ 106216 w 1071742"/>
              <a:gd name="connsiteY9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677407 w 1071742"/>
              <a:gd name="connsiteY2" fmla="*/ 350598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753606 w 1071742"/>
              <a:gd name="connsiteY2" fmla="*/ 382598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662893 w 1071742"/>
              <a:gd name="connsiteY2" fmla="*/ 211934 h 1075513"/>
              <a:gd name="connsiteX3" fmla="*/ 753606 w 1071742"/>
              <a:gd name="connsiteY3" fmla="*/ 382598 h 1075513"/>
              <a:gd name="connsiteX4" fmla="*/ 744189 w 1071742"/>
              <a:gd name="connsiteY4" fmla="*/ 648851 h 1075513"/>
              <a:gd name="connsiteX5" fmla="*/ 1060203 w 1071742"/>
              <a:gd name="connsiteY5" fmla="*/ 660232 h 1075513"/>
              <a:gd name="connsiteX6" fmla="*/ 1071742 w 1071742"/>
              <a:gd name="connsiteY6" fmla="*/ 1075513 h 1075513"/>
              <a:gd name="connsiteX7" fmla="*/ 0 w 1071742"/>
              <a:gd name="connsiteY7" fmla="*/ 1031812 h 1075513"/>
              <a:gd name="connsiteX8" fmla="*/ 31996 w 1071742"/>
              <a:gd name="connsiteY8" fmla="*/ 682379 h 1075513"/>
              <a:gd name="connsiteX9" fmla="*/ 56078 w 1071742"/>
              <a:gd name="connsiteY9" fmla="*/ 509589 h 1075513"/>
              <a:gd name="connsiteX10" fmla="*/ 55749 w 1071742"/>
              <a:gd name="connsiteY10" fmla="*/ 303648 h 1075513"/>
              <a:gd name="connsiteX11" fmla="*/ 106216 w 1071742"/>
              <a:gd name="connsiteY11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593951 w 1071742"/>
              <a:gd name="connsiteY2" fmla="*/ 364821 h 1075513"/>
              <a:gd name="connsiteX3" fmla="*/ 753606 w 1071742"/>
              <a:gd name="connsiteY3" fmla="*/ 382598 h 1075513"/>
              <a:gd name="connsiteX4" fmla="*/ 744189 w 1071742"/>
              <a:gd name="connsiteY4" fmla="*/ 648851 h 1075513"/>
              <a:gd name="connsiteX5" fmla="*/ 1060203 w 1071742"/>
              <a:gd name="connsiteY5" fmla="*/ 660232 h 1075513"/>
              <a:gd name="connsiteX6" fmla="*/ 1071742 w 1071742"/>
              <a:gd name="connsiteY6" fmla="*/ 1075513 h 1075513"/>
              <a:gd name="connsiteX7" fmla="*/ 0 w 1071742"/>
              <a:gd name="connsiteY7" fmla="*/ 1031812 h 1075513"/>
              <a:gd name="connsiteX8" fmla="*/ 31996 w 1071742"/>
              <a:gd name="connsiteY8" fmla="*/ 682379 h 1075513"/>
              <a:gd name="connsiteX9" fmla="*/ 56078 w 1071742"/>
              <a:gd name="connsiteY9" fmla="*/ 509589 h 1075513"/>
              <a:gd name="connsiteX10" fmla="*/ 55749 w 1071742"/>
              <a:gd name="connsiteY10" fmla="*/ 303648 h 1075513"/>
              <a:gd name="connsiteX11" fmla="*/ 106216 w 1071742"/>
              <a:gd name="connsiteY11" fmla="*/ 0 h 1075513"/>
              <a:gd name="connsiteX0" fmla="*/ 106216 w 1071742"/>
              <a:gd name="connsiteY0" fmla="*/ 0 h 1075513"/>
              <a:gd name="connsiteX1" fmla="*/ 390753 w 1071742"/>
              <a:gd name="connsiteY1" fmla="*/ 55491 h 1075513"/>
              <a:gd name="connsiteX2" fmla="*/ 622468 w 1071742"/>
              <a:gd name="connsiteY2" fmla="*/ 105296 h 1075513"/>
              <a:gd name="connsiteX3" fmla="*/ 593951 w 1071742"/>
              <a:gd name="connsiteY3" fmla="*/ 364821 h 1075513"/>
              <a:gd name="connsiteX4" fmla="*/ 753606 w 1071742"/>
              <a:gd name="connsiteY4" fmla="*/ 382598 h 1075513"/>
              <a:gd name="connsiteX5" fmla="*/ 744189 w 1071742"/>
              <a:gd name="connsiteY5" fmla="*/ 648851 h 1075513"/>
              <a:gd name="connsiteX6" fmla="*/ 1060203 w 1071742"/>
              <a:gd name="connsiteY6" fmla="*/ 660232 h 1075513"/>
              <a:gd name="connsiteX7" fmla="*/ 1071742 w 1071742"/>
              <a:gd name="connsiteY7" fmla="*/ 1075513 h 1075513"/>
              <a:gd name="connsiteX8" fmla="*/ 0 w 1071742"/>
              <a:gd name="connsiteY8" fmla="*/ 1031812 h 1075513"/>
              <a:gd name="connsiteX9" fmla="*/ 31996 w 1071742"/>
              <a:gd name="connsiteY9" fmla="*/ 682379 h 1075513"/>
              <a:gd name="connsiteX10" fmla="*/ 56078 w 1071742"/>
              <a:gd name="connsiteY10" fmla="*/ 509589 h 1075513"/>
              <a:gd name="connsiteX11" fmla="*/ 55749 w 1071742"/>
              <a:gd name="connsiteY11" fmla="*/ 303648 h 1075513"/>
              <a:gd name="connsiteX12" fmla="*/ 106216 w 1071742"/>
              <a:gd name="connsiteY12" fmla="*/ 0 h 1075513"/>
              <a:gd name="connsiteX0" fmla="*/ 106216 w 1071742"/>
              <a:gd name="connsiteY0" fmla="*/ 0 h 1075513"/>
              <a:gd name="connsiteX1" fmla="*/ 274640 w 1071742"/>
              <a:gd name="connsiteY1" fmla="*/ 16381 h 1075513"/>
              <a:gd name="connsiteX2" fmla="*/ 622468 w 1071742"/>
              <a:gd name="connsiteY2" fmla="*/ 105296 h 1075513"/>
              <a:gd name="connsiteX3" fmla="*/ 593951 w 1071742"/>
              <a:gd name="connsiteY3" fmla="*/ 364821 h 1075513"/>
              <a:gd name="connsiteX4" fmla="*/ 753606 w 1071742"/>
              <a:gd name="connsiteY4" fmla="*/ 382598 h 1075513"/>
              <a:gd name="connsiteX5" fmla="*/ 744189 w 1071742"/>
              <a:gd name="connsiteY5" fmla="*/ 648851 h 1075513"/>
              <a:gd name="connsiteX6" fmla="*/ 1060203 w 1071742"/>
              <a:gd name="connsiteY6" fmla="*/ 660232 h 1075513"/>
              <a:gd name="connsiteX7" fmla="*/ 1071742 w 1071742"/>
              <a:gd name="connsiteY7" fmla="*/ 1075513 h 1075513"/>
              <a:gd name="connsiteX8" fmla="*/ 0 w 1071742"/>
              <a:gd name="connsiteY8" fmla="*/ 1031812 h 1075513"/>
              <a:gd name="connsiteX9" fmla="*/ 31996 w 1071742"/>
              <a:gd name="connsiteY9" fmla="*/ 682379 h 1075513"/>
              <a:gd name="connsiteX10" fmla="*/ 56078 w 1071742"/>
              <a:gd name="connsiteY10" fmla="*/ 509589 h 1075513"/>
              <a:gd name="connsiteX11" fmla="*/ 55749 w 1071742"/>
              <a:gd name="connsiteY11" fmla="*/ 303648 h 1075513"/>
              <a:gd name="connsiteX12" fmla="*/ 106216 w 1071742"/>
              <a:gd name="connsiteY12" fmla="*/ 0 h 1075513"/>
              <a:gd name="connsiteX0" fmla="*/ 106216 w 1071742"/>
              <a:gd name="connsiteY0" fmla="*/ 0 h 1075513"/>
              <a:gd name="connsiteX1" fmla="*/ 274640 w 1071742"/>
              <a:gd name="connsiteY1" fmla="*/ 16381 h 1075513"/>
              <a:gd name="connsiteX2" fmla="*/ 481466 w 1071742"/>
              <a:gd name="connsiteY2" fmla="*/ 62603 h 1075513"/>
              <a:gd name="connsiteX3" fmla="*/ 622468 w 1071742"/>
              <a:gd name="connsiteY3" fmla="*/ 105296 h 1075513"/>
              <a:gd name="connsiteX4" fmla="*/ 593951 w 1071742"/>
              <a:gd name="connsiteY4" fmla="*/ 364821 h 1075513"/>
              <a:gd name="connsiteX5" fmla="*/ 753606 w 1071742"/>
              <a:gd name="connsiteY5" fmla="*/ 382598 h 1075513"/>
              <a:gd name="connsiteX6" fmla="*/ 744189 w 1071742"/>
              <a:gd name="connsiteY6" fmla="*/ 648851 h 1075513"/>
              <a:gd name="connsiteX7" fmla="*/ 1060203 w 1071742"/>
              <a:gd name="connsiteY7" fmla="*/ 660232 h 1075513"/>
              <a:gd name="connsiteX8" fmla="*/ 1071742 w 1071742"/>
              <a:gd name="connsiteY8" fmla="*/ 1075513 h 1075513"/>
              <a:gd name="connsiteX9" fmla="*/ 0 w 1071742"/>
              <a:gd name="connsiteY9" fmla="*/ 1031812 h 1075513"/>
              <a:gd name="connsiteX10" fmla="*/ 31996 w 1071742"/>
              <a:gd name="connsiteY10" fmla="*/ 682379 h 1075513"/>
              <a:gd name="connsiteX11" fmla="*/ 56078 w 1071742"/>
              <a:gd name="connsiteY11" fmla="*/ 509589 h 1075513"/>
              <a:gd name="connsiteX12" fmla="*/ 55749 w 1071742"/>
              <a:gd name="connsiteY12" fmla="*/ 303648 h 1075513"/>
              <a:gd name="connsiteX13" fmla="*/ 106216 w 1071742"/>
              <a:gd name="connsiteY13" fmla="*/ 0 h 1075513"/>
              <a:gd name="connsiteX0" fmla="*/ 106216 w 1071742"/>
              <a:gd name="connsiteY0" fmla="*/ 200504 h 1276017"/>
              <a:gd name="connsiteX1" fmla="*/ 274640 w 1071742"/>
              <a:gd name="connsiteY1" fmla="*/ 216885 h 1276017"/>
              <a:gd name="connsiteX2" fmla="*/ 307297 w 1071742"/>
              <a:gd name="connsiteY2" fmla="*/ 0 h 1276017"/>
              <a:gd name="connsiteX3" fmla="*/ 622468 w 1071742"/>
              <a:gd name="connsiteY3" fmla="*/ 305800 h 1276017"/>
              <a:gd name="connsiteX4" fmla="*/ 593951 w 1071742"/>
              <a:gd name="connsiteY4" fmla="*/ 565325 h 1276017"/>
              <a:gd name="connsiteX5" fmla="*/ 753606 w 1071742"/>
              <a:gd name="connsiteY5" fmla="*/ 583102 h 1276017"/>
              <a:gd name="connsiteX6" fmla="*/ 744189 w 1071742"/>
              <a:gd name="connsiteY6" fmla="*/ 849355 h 1276017"/>
              <a:gd name="connsiteX7" fmla="*/ 1060203 w 1071742"/>
              <a:gd name="connsiteY7" fmla="*/ 860736 h 1276017"/>
              <a:gd name="connsiteX8" fmla="*/ 1071742 w 1071742"/>
              <a:gd name="connsiteY8" fmla="*/ 1276017 h 1276017"/>
              <a:gd name="connsiteX9" fmla="*/ 0 w 1071742"/>
              <a:gd name="connsiteY9" fmla="*/ 1232316 h 1276017"/>
              <a:gd name="connsiteX10" fmla="*/ 31996 w 1071742"/>
              <a:gd name="connsiteY10" fmla="*/ 882883 h 1276017"/>
              <a:gd name="connsiteX11" fmla="*/ 56078 w 1071742"/>
              <a:gd name="connsiteY11" fmla="*/ 710093 h 1276017"/>
              <a:gd name="connsiteX12" fmla="*/ 55749 w 1071742"/>
              <a:gd name="connsiteY12" fmla="*/ 504152 h 1276017"/>
              <a:gd name="connsiteX13" fmla="*/ 106216 w 1071742"/>
              <a:gd name="connsiteY13" fmla="*/ 200504 h 1276017"/>
              <a:gd name="connsiteX0" fmla="*/ 176802 w 1071742"/>
              <a:gd name="connsiteY0" fmla="*/ 0 h 1322204"/>
              <a:gd name="connsiteX1" fmla="*/ 274640 w 1071742"/>
              <a:gd name="connsiteY1" fmla="*/ 263072 h 1322204"/>
              <a:gd name="connsiteX2" fmla="*/ 307297 w 1071742"/>
              <a:gd name="connsiteY2" fmla="*/ 46187 h 1322204"/>
              <a:gd name="connsiteX3" fmla="*/ 622468 w 1071742"/>
              <a:gd name="connsiteY3" fmla="*/ 351987 h 1322204"/>
              <a:gd name="connsiteX4" fmla="*/ 593951 w 1071742"/>
              <a:gd name="connsiteY4" fmla="*/ 611512 h 1322204"/>
              <a:gd name="connsiteX5" fmla="*/ 753606 w 1071742"/>
              <a:gd name="connsiteY5" fmla="*/ 629289 h 1322204"/>
              <a:gd name="connsiteX6" fmla="*/ 744189 w 1071742"/>
              <a:gd name="connsiteY6" fmla="*/ 895542 h 1322204"/>
              <a:gd name="connsiteX7" fmla="*/ 1060203 w 1071742"/>
              <a:gd name="connsiteY7" fmla="*/ 906923 h 1322204"/>
              <a:gd name="connsiteX8" fmla="*/ 1071742 w 1071742"/>
              <a:gd name="connsiteY8" fmla="*/ 1322204 h 1322204"/>
              <a:gd name="connsiteX9" fmla="*/ 0 w 1071742"/>
              <a:gd name="connsiteY9" fmla="*/ 1278503 h 1322204"/>
              <a:gd name="connsiteX10" fmla="*/ 31996 w 1071742"/>
              <a:gd name="connsiteY10" fmla="*/ 929070 h 1322204"/>
              <a:gd name="connsiteX11" fmla="*/ 56078 w 1071742"/>
              <a:gd name="connsiteY11" fmla="*/ 756280 h 1322204"/>
              <a:gd name="connsiteX12" fmla="*/ 55749 w 1071742"/>
              <a:gd name="connsiteY12" fmla="*/ 550339 h 1322204"/>
              <a:gd name="connsiteX13" fmla="*/ 176802 w 1071742"/>
              <a:gd name="connsiteY13" fmla="*/ 0 h 1322204"/>
              <a:gd name="connsiteX0" fmla="*/ 176802 w 1071742"/>
              <a:gd name="connsiteY0" fmla="*/ 0 h 1322204"/>
              <a:gd name="connsiteX1" fmla="*/ 274640 w 1071742"/>
              <a:gd name="connsiteY1" fmla="*/ 263072 h 1322204"/>
              <a:gd name="connsiteX2" fmla="*/ 622468 w 1071742"/>
              <a:gd name="connsiteY2" fmla="*/ 351987 h 1322204"/>
              <a:gd name="connsiteX3" fmla="*/ 593951 w 1071742"/>
              <a:gd name="connsiteY3" fmla="*/ 611512 h 1322204"/>
              <a:gd name="connsiteX4" fmla="*/ 753606 w 1071742"/>
              <a:gd name="connsiteY4" fmla="*/ 629289 h 1322204"/>
              <a:gd name="connsiteX5" fmla="*/ 744189 w 1071742"/>
              <a:gd name="connsiteY5" fmla="*/ 895542 h 1322204"/>
              <a:gd name="connsiteX6" fmla="*/ 1060203 w 1071742"/>
              <a:gd name="connsiteY6" fmla="*/ 906923 h 1322204"/>
              <a:gd name="connsiteX7" fmla="*/ 1071742 w 1071742"/>
              <a:gd name="connsiteY7" fmla="*/ 1322204 h 1322204"/>
              <a:gd name="connsiteX8" fmla="*/ 0 w 1071742"/>
              <a:gd name="connsiteY8" fmla="*/ 1278503 h 1322204"/>
              <a:gd name="connsiteX9" fmla="*/ 31996 w 1071742"/>
              <a:gd name="connsiteY9" fmla="*/ 929070 h 1322204"/>
              <a:gd name="connsiteX10" fmla="*/ 56078 w 1071742"/>
              <a:gd name="connsiteY10" fmla="*/ 756280 h 1322204"/>
              <a:gd name="connsiteX11" fmla="*/ 55749 w 1071742"/>
              <a:gd name="connsiteY11" fmla="*/ 550339 h 1322204"/>
              <a:gd name="connsiteX12" fmla="*/ 176802 w 1071742"/>
              <a:gd name="connsiteY12" fmla="*/ 0 h 1322204"/>
              <a:gd name="connsiteX0" fmla="*/ 176802 w 1071742"/>
              <a:gd name="connsiteY0" fmla="*/ 0 h 1322204"/>
              <a:gd name="connsiteX1" fmla="*/ 622468 w 1071742"/>
              <a:gd name="connsiteY1" fmla="*/ 351987 h 1322204"/>
              <a:gd name="connsiteX2" fmla="*/ 593951 w 1071742"/>
              <a:gd name="connsiteY2" fmla="*/ 611512 h 1322204"/>
              <a:gd name="connsiteX3" fmla="*/ 753606 w 1071742"/>
              <a:gd name="connsiteY3" fmla="*/ 629289 h 1322204"/>
              <a:gd name="connsiteX4" fmla="*/ 744189 w 1071742"/>
              <a:gd name="connsiteY4" fmla="*/ 895542 h 1322204"/>
              <a:gd name="connsiteX5" fmla="*/ 1060203 w 1071742"/>
              <a:gd name="connsiteY5" fmla="*/ 906923 h 1322204"/>
              <a:gd name="connsiteX6" fmla="*/ 1071742 w 1071742"/>
              <a:gd name="connsiteY6" fmla="*/ 1322204 h 1322204"/>
              <a:gd name="connsiteX7" fmla="*/ 0 w 1071742"/>
              <a:gd name="connsiteY7" fmla="*/ 1278503 h 1322204"/>
              <a:gd name="connsiteX8" fmla="*/ 31996 w 1071742"/>
              <a:gd name="connsiteY8" fmla="*/ 929070 h 1322204"/>
              <a:gd name="connsiteX9" fmla="*/ 56078 w 1071742"/>
              <a:gd name="connsiteY9" fmla="*/ 756280 h 1322204"/>
              <a:gd name="connsiteX10" fmla="*/ 55749 w 1071742"/>
              <a:gd name="connsiteY10" fmla="*/ 550339 h 1322204"/>
              <a:gd name="connsiteX11" fmla="*/ 176802 w 1071742"/>
              <a:gd name="connsiteY11" fmla="*/ 0 h 1322204"/>
              <a:gd name="connsiteX0" fmla="*/ 176802 w 1071742"/>
              <a:gd name="connsiteY0" fmla="*/ 0 h 1322204"/>
              <a:gd name="connsiteX1" fmla="*/ 593951 w 1071742"/>
              <a:gd name="connsiteY1" fmla="*/ 611512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0 h 1322204"/>
              <a:gd name="connsiteX1" fmla="*/ 288077 w 1071742"/>
              <a:gd name="connsiteY1" fmla="*/ 42048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52081 h 1374285"/>
              <a:gd name="connsiteX1" fmla="*/ 288077 w 1071742"/>
              <a:gd name="connsiteY1" fmla="*/ 94129 h 1374285"/>
              <a:gd name="connsiteX2" fmla="*/ 753606 w 1071742"/>
              <a:gd name="connsiteY2" fmla="*/ 681370 h 1374285"/>
              <a:gd name="connsiteX3" fmla="*/ 744189 w 1071742"/>
              <a:gd name="connsiteY3" fmla="*/ 947623 h 1374285"/>
              <a:gd name="connsiteX4" fmla="*/ 1060203 w 1071742"/>
              <a:gd name="connsiteY4" fmla="*/ 959004 h 1374285"/>
              <a:gd name="connsiteX5" fmla="*/ 1071742 w 1071742"/>
              <a:gd name="connsiteY5" fmla="*/ 1374285 h 1374285"/>
              <a:gd name="connsiteX6" fmla="*/ 0 w 1071742"/>
              <a:gd name="connsiteY6" fmla="*/ 1330584 h 1374285"/>
              <a:gd name="connsiteX7" fmla="*/ 31996 w 1071742"/>
              <a:gd name="connsiteY7" fmla="*/ 981151 h 1374285"/>
              <a:gd name="connsiteX8" fmla="*/ 56078 w 1071742"/>
              <a:gd name="connsiteY8" fmla="*/ 808361 h 1374285"/>
              <a:gd name="connsiteX9" fmla="*/ 55749 w 1071742"/>
              <a:gd name="connsiteY9" fmla="*/ 602420 h 1374285"/>
              <a:gd name="connsiteX10" fmla="*/ 176802 w 1071742"/>
              <a:gd name="connsiteY10" fmla="*/ 52081 h 1374285"/>
              <a:gd name="connsiteX0" fmla="*/ 176802 w 1071742"/>
              <a:gd name="connsiteY0" fmla="*/ 37797 h 1360001"/>
              <a:gd name="connsiteX1" fmla="*/ 288077 w 1071742"/>
              <a:gd name="connsiteY1" fmla="*/ 79845 h 1360001"/>
              <a:gd name="connsiteX2" fmla="*/ 753606 w 1071742"/>
              <a:gd name="connsiteY2" fmla="*/ 667086 h 1360001"/>
              <a:gd name="connsiteX3" fmla="*/ 744189 w 1071742"/>
              <a:gd name="connsiteY3" fmla="*/ 933339 h 1360001"/>
              <a:gd name="connsiteX4" fmla="*/ 1060203 w 1071742"/>
              <a:gd name="connsiteY4" fmla="*/ 944720 h 1360001"/>
              <a:gd name="connsiteX5" fmla="*/ 1071742 w 1071742"/>
              <a:gd name="connsiteY5" fmla="*/ 1360001 h 1360001"/>
              <a:gd name="connsiteX6" fmla="*/ 0 w 1071742"/>
              <a:gd name="connsiteY6" fmla="*/ 1316300 h 1360001"/>
              <a:gd name="connsiteX7" fmla="*/ 31996 w 1071742"/>
              <a:gd name="connsiteY7" fmla="*/ 966867 h 1360001"/>
              <a:gd name="connsiteX8" fmla="*/ 56078 w 1071742"/>
              <a:gd name="connsiteY8" fmla="*/ 794077 h 1360001"/>
              <a:gd name="connsiteX9" fmla="*/ 55749 w 1071742"/>
              <a:gd name="connsiteY9" fmla="*/ 588136 h 1360001"/>
              <a:gd name="connsiteX10" fmla="*/ 176802 w 1071742"/>
              <a:gd name="connsiteY10" fmla="*/ 37797 h 1360001"/>
              <a:gd name="connsiteX0" fmla="*/ 176802 w 1071742"/>
              <a:gd name="connsiteY0" fmla="*/ 37797 h 1360001"/>
              <a:gd name="connsiteX1" fmla="*/ 288077 w 1071742"/>
              <a:gd name="connsiteY1" fmla="*/ 79845 h 1360001"/>
              <a:gd name="connsiteX2" fmla="*/ 753606 w 1071742"/>
              <a:gd name="connsiteY2" fmla="*/ 667086 h 1360001"/>
              <a:gd name="connsiteX3" fmla="*/ 744189 w 1071742"/>
              <a:gd name="connsiteY3" fmla="*/ 933339 h 1360001"/>
              <a:gd name="connsiteX4" fmla="*/ 1060203 w 1071742"/>
              <a:gd name="connsiteY4" fmla="*/ 944720 h 1360001"/>
              <a:gd name="connsiteX5" fmla="*/ 1071742 w 1071742"/>
              <a:gd name="connsiteY5" fmla="*/ 1360001 h 1360001"/>
              <a:gd name="connsiteX6" fmla="*/ 0 w 1071742"/>
              <a:gd name="connsiteY6" fmla="*/ 1316300 h 1360001"/>
              <a:gd name="connsiteX7" fmla="*/ 31996 w 1071742"/>
              <a:gd name="connsiteY7" fmla="*/ 966867 h 1360001"/>
              <a:gd name="connsiteX8" fmla="*/ 56078 w 1071742"/>
              <a:gd name="connsiteY8" fmla="*/ 794077 h 1360001"/>
              <a:gd name="connsiteX9" fmla="*/ 55749 w 1071742"/>
              <a:gd name="connsiteY9" fmla="*/ 588136 h 1360001"/>
              <a:gd name="connsiteX10" fmla="*/ 176802 w 1071742"/>
              <a:gd name="connsiteY10" fmla="*/ 37797 h 1360001"/>
              <a:gd name="connsiteX0" fmla="*/ 176802 w 1071742"/>
              <a:gd name="connsiteY0" fmla="*/ 31976 h 1354180"/>
              <a:gd name="connsiteX1" fmla="*/ 636303 w 1071742"/>
              <a:gd name="connsiteY1" fmla="*/ 101691 h 1354180"/>
              <a:gd name="connsiteX2" fmla="*/ 753606 w 1071742"/>
              <a:gd name="connsiteY2" fmla="*/ 661265 h 1354180"/>
              <a:gd name="connsiteX3" fmla="*/ 744189 w 1071742"/>
              <a:gd name="connsiteY3" fmla="*/ 927518 h 1354180"/>
              <a:gd name="connsiteX4" fmla="*/ 1060203 w 1071742"/>
              <a:gd name="connsiteY4" fmla="*/ 938899 h 1354180"/>
              <a:gd name="connsiteX5" fmla="*/ 1071742 w 1071742"/>
              <a:gd name="connsiteY5" fmla="*/ 1354180 h 1354180"/>
              <a:gd name="connsiteX6" fmla="*/ 0 w 1071742"/>
              <a:gd name="connsiteY6" fmla="*/ 1310479 h 1354180"/>
              <a:gd name="connsiteX7" fmla="*/ 31996 w 1071742"/>
              <a:gd name="connsiteY7" fmla="*/ 961046 h 1354180"/>
              <a:gd name="connsiteX8" fmla="*/ 56078 w 1071742"/>
              <a:gd name="connsiteY8" fmla="*/ 788256 h 1354180"/>
              <a:gd name="connsiteX9" fmla="*/ 55749 w 1071742"/>
              <a:gd name="connsiteY9" fmla="*/ 582315 h 1354180"/>
              <a:gd name="connsiteX10" fmla="*/ 176802 w 1071742"/>
              <a:gd name="connsiteY10" fmla="*/ 31976 h 1354180"/>
              <a:gd name="connsiteX0" fmla="*/ 176802 w 1071742"/>
              <a:gd name="connsiteY0" fmla="*/ 37500 h 1359704"/>
              <a:gd name="connsiteX1" fmla="*/ 636303 w 1071742"/>
              <a:gd name="connsiteY1" fmla="*/ 107215 h 1359704"/>
              <a:gd name="connsiteX2" fmla="*/ 753606 w 1071742"/>
              <a:gd name="connsiteY2" fmla="*/ 666789 h 1359704"/>
              <a:gd name="connsiteX3" fmla="*/ 744189 w 1071742"/>
              <a:gd name="connsiteY3" fmla="*/ 933042 h 1359704"/>
              <a:gd name="connsiteX4" fmla="*/ 1060203 w 1071742"/>
              <a:gd name="connsiteY4" fmla="*/ 944423 h 1359704"/>
              <a:gd name="connsiteX5" fmla="*/ 1071742 w 1071742"/>
              <a:gd name="connsiteY5" fmla="*/ 1359704 h 1359704"/>
              <a:gd name="connsiteX6" fmla="*/ 0 w 1071742"/>
              <a:gd name="connsiteY6" fmla="*/ 1316003 h 1359704"/>
              <a:gd name="connsiteX7" fmla="*/ 31996 w 1071742"/>
              <a:gd name="connsiteY7" fmla="*/ 966570 h 1359704"/>
              <a:gd name="connsiteX8" fmla="*/ 56078 w 1071742"/>
              <a:gd name="connsiteY8" fmla="*/ 793780 h 1359704"/>
              <a:gd name="connsiteX9" fmla="*/ 55749 w 1071742"/>
              <a:gd name="connsiteY9" fmla="*/ 587839 h 1359704"/>
              <a:gd name="connsiteX10" fmla="*/ 176802 w 1071742"/>
              <a:gd name="connsiteY10" fmla="*/ 37500 h 1359704"/>
              <a:gd name="connsiteX0" fmla="*/ 176802 w 1071742"/>
              <a:gd name="connsiteY0" fmla="*/ 0 h 1322204"/>
              <a:gd name="connsiteX1" fmla="*/ 636303 w 1071742"/>
              <a:gd name="connsiteY1" fmla="*/ 69715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0 h 1322204"/>
              <a:gd name="connsiteX1" fmla="*/ 636303 w 1071742"/>
              <a:gd name="connsiteY1" fmla="*/ 69715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0 h 1322204"/>
              <a:gd name="connsiteX1" fmla="*/ 283371 w 1071742"/>
              <a:gd name="connsiteY1" fmla="*/ 16689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81 h 1322285"/>
              <a:gd name="connsiteX1" fmla="*/ 283371 w 1071742"/>
              <a:gd name="connsiteY1" fmla="*/ 16770 h 1322285"/>
              <a:gd name="connsiteX2" fmla="*/ 280678 w 1071742"/>
              <a:gd name="connsiteY2" fmla="*/ 168266 h 1322285"/>
              <a:gd name="connsiteX3" fmla="*/ 744189 w 1071742"/>
              <a:gd name="connsiteY3" fmla="*/ 895623 h 1322285"/>
              <a:gd name="connsiteX4" fmla="*/ 1060203 w 1071742"/>
              <a:gd name="connsiteY4" fmla="*/ 907004 h 1322285"/>
              <a:gd name="connsiteX5" fmla="*/ 1071742 w 1071742"/>
              <a:gd name="connsiteY5" fmla="*/ 1322285 h 1322285"/>
              <a:gd name="connsiteX6" fmla="*/ 0 w 1071742"/>
              <a:gd name="connsiteY6" fmla="*/ 1278584 h 1322285"/>
              <a:gd name="connsiteX7" fmla="*/ 31996 w 1071742"/>
              <a:gd name="connsiteY7" fmla="*/ 929151 h 1322285"/>
              <a:gd name="connsiteX8" fmla="*/ 56078 w 1071742"/>
              <a:gd name="connsiteY8" fmla="*/ 756361 h 1322285"/>
              <a:gd name="connsiteX9" fmla="*/ 55749 w 1071742"/>
              <a:gd name="connsiteY9" fmla="*/ 550420 h 1322285"/>
              <a:gd name="connsiteX10" fmla="*/ 176802 w 1071742"/>
              <a:gd name="connsiteY10" fmla="*/ 81 h 1322285"/>
              <a:gd name="connsiteX0" fmla="*/ 176802 w 1071742"/>
              <a:gd name="connsiteY0" fmla="*/ 81 h 1322285"/>
              <a:gd name="connsiteX1" fmla="*/ 283371 w 1071742"/>
              <a:gd name="connsiteY1" fmla="*/ 16770 h 1322285"/>
              <a:gd name="connsiteX2" fmla="*/ 280678 w 1071742"/>
              <a:gd name="connsiteY2" fmla="*/ 168266 h 1322285"/>
              <a:gd name="connsiteX3" fmla="*/ 744189 w 1071742"/>
              <a:gd name="connsiteY3" fmla="*/ 895623 h 1322285"/>
              <a:gd name="connsiteX4" fmla="*/ 1060203 w 1071742"/>
              <a:gd name="connsiteY4" fmla="*/ 907004 h 1322285"/>
              <a:gd name="connsiteX5" fmla="*/ 1071742 w 1071742"/>
              <a:gd name="connsiteY5" fmla="*/ 1322285 h 1322285"/>
              <a:gd name="connsiteX6" fmla="*/ 0 w 1071742"/>
              <a:gd name="connsiteY6" fmla="*/ 1278584 h 1322285"/>
              <a:gd name="connsiteX7" fmla="*/ 31996 w 1071742"/>
              <a:gd name="connsiteY7" fmla="*/ 929151 h 1322285"/>
              <a:gd name="connsiteX8" fmla="*/ 56078 w 1071742"/>
              <a:gd name="connsiteY8" fmla="*/ 756361 h 1322285"/>
              <a:gd name="connsiteX9" fmla="*/ 55749 w 1071742"/>
              <a:gd name="connsiteY9" fmla="*/ 550420 h 1322285"/>
              <a:gd name="connsiteX10" fmla="*/ 176802 w 1071742"/>
              <a:gd name="connsiteY10" fmla="*/ 81 h 1322285"/>
              <a:gd name="connsiteX0" fmla="*/ 176802 w 1071742"/>
              <a:gd name="connsiteY0" fmla="*/ 21699 h 1343903"/>
              <a:gd name="connsiteX1" fmla="*/ 280678 w 1071742"/>
              <a:gd name="connsiteY1" fmla="*/ 189884 h 1343903"/>
              <a:gd name="connsiteX2" fmla="*/ 744189 w 1071742"/>
              <a:gd name="connsiteY2" fmla="*/ 917241 h 1343903"/>
              <a:gd name="connsiteX3" fmla="*/ 1060203 w 1071742"/>
              <a:gd name="connsiteY3" fmla="*/ 928622 h 1343903"/>
              <a:gd name="connsiteX4" fmla="*/ 1071742 w 1071742"/>
              <a:gd name="connsiteY4" fmla="*/ 1343903 h 1343903"/>
              <a:gd name="connsiteX5" fmla="*/ 0 w 1071742"/>
              <a:gd name="connsiteY5" fmla="*/ 1300202 h 1343903"/>
              <a:gd name="connsiteX6" fmla="*/ 31996 w 1071742"/>
              <a:gd name="connsiteY6" fmla="*/ 950769 h 1343903"/>
              <a:gd name="connsiteX7" fmla="*/ 56078 w 1071742"/>
              <a:gd name="connsiteY7" fmla="*/ 777979 h 1343903"/>
              <a:gd name="connsiteX8" fmla="*/ 55749 w 1071742"/>
              <a:gd name="connsiteY8" fmla="*/ 572038 h 1343903"/>
              <a:gd name="connsiteX9" fmla="*/ 176802 w 1071742"/>
              <a:gd name="connsiteY9" fmla="*/ 21699 h 1343903"/>
              <a:gd name="connsiteX0" fmla="*/ 176802 w 1071742"/>
              <a:gd name="connsiteY0" fmla="*/ 0 h 1322204"/>
              <a:gd name="connsiteX1" fmla="*/ 280678 w 1071742"/>
              <a:gd name="connsiteY1" fmla="*/ 168185 h 1322204"/>
              <a:gd name="connsiteX2" fmla="*/ 744189 w 1071742"/>
              <a:gd name="connsiteY2" fmla="*/ 895542 h 1322204"/>
              <a:gd name="connsiteX3" fmla="*/ 1060203 w 1071742"/>
              <a:gd name="connsiteY3" fmla="*/ 906923 h 1322204"/>
              <a:gd name="connsiteX4" fmla="*/ 1071742 w 1071742"/>
              <a:gd name="connsiteY4" fmla="*/ 1322204 h 1322204"/>
              <a:gd name="connsiteX5" fmla="*/ 0 w 1071742"/>
              <a:gd name="connsiteY5" fmla="*/ 1278503 h 1322204"/>
              <a:gd name="connsiteX6" fmla="*/ 31996 w 1071742"/>
              <a:gd name="connsiteY6" fmla="*/ 929070 h 1322204"/>
              <a:gd name="connsiteX7" fmla="*/ 56078 w 1071742"/>
              <a:gd name="connsiteY7" fmla="*/ 756280 h 1322204"/>
              <a:gd name="connsiteX8" fmla="*/ 55749 w 1071742"/>
              <a:gd name="connsiteY8" fmla="*/ 550339 h 1322204"/>
              <a:gd name="connsiteX9" fmla="*/ 176802 w 1071742"/>
              <a:gd name="connsiteY9" fmla="*/ 0 h 1322204"/>
              <a:gd name="connsiteX0" fmla="*/ 176802 w 1071742"/>
              <a:gd name="connsiteY0" fmla="*/ 0 h 1322204"/>
              <a:gd name="connsiteX1" fmla="*/ 275972 w 1071742"/>
              <a:gd name="connsiteY1" fmla="*/ 13715 h 1322204"/>
              <a:gd name="connsiteX2" fmla="*/ 744189 w 1071742"/>
              <a:gd name="connsiteY2" fmla="*/ 895542 h 1322204"/>
              <a:gd name="connsiteX3" fmla="*/ 1060203 w 1071742"/>
              <a:gd name="connsiteY3" fmla="*/ 906923 h 1322204"/>
              <a:gd name="connsiteX4" fmla="*/ 1071742 w 1071742"/>
              <a:gd name="connsiteY4" fmla="*/ 1322204 h 1322204"/>
              <a:gd name="connsiteX5" fmla="*/ 0 w 1071742"/>
              <a:gd name="connsiteY5" fmla="*/ 1278503 h 1322204"/>
              <a:gd name="connsiteX6" fmla="*/ 31996 w 1071742"/>
              <a:gd name="connsiteY6" fmla="*/ 929070 h 1322204"/>
              <a:gd name="connsiteX7" fmla="*/ 56078 w 1071742"/>
              <a:gd name="connsiteY7" fmla="*/ 756280 h 1322204"/>
              <a:gd name="connsiteX8" fmla="*/ 55749 w 1071742"/>
              <a:gd name="connsiteY8" fmla="*/ 550339 h 1322204"/>
              <a:gd name="connsiteX9" fmla="*/ 176802 w 1071742"/>
              <a:gd name="connsiteY9" fmla="*/ 0 h 1322204"/>
              <a:gd name="connsiteX0" fmla="*/ 176802 w 1071742"/>
              <a:gd name="connsiteY0" fmla="*/ 0 h 1322204"/>
              <a:gd name="connsiteX1" fmla="*/ 275972 w 1071742"/>
              <a:gd name="connsiteY1" fmla="*/ 13715 h 1322204"/>
              <a:gd name="connsiteX2" fmla="*/ 275966 w 1071742"/>
              <a:gd name="connsiteY2" fmla="*/ 157776 h 1322204"/>
              <a:gd name="connsiteX3" fmla="*/ 1060203 w 1071742"/>
              <a:gd name="connsiteY3" fmla="*/ 906923 h 1322204"/>
              <a:gd name="connsiteX4" fmla="*/ 1071742 w 1071742"/>
              <a:gd name="connsiteY4" fmla="*/ 1322204 h 1322204"/>
              <a:gd name="connsiteX5" fmla="*/ 0 w 1071742"/>
              <a:gd name="connsiteY5" fmla="*/ 1278503 h 1322204"/>
              <a:gd name="connsiteX6" fmla="*/ 31996 w 1071742"/>
              <a:gd name="connsiteY6" fmla="*/ 929070 h 1322204"/>
              <a:gd name="connsiteX7" fmla="*/ 56078 w 1071742"/>
              <a:gd name="connsiteY7" fmla="*/ 756280 h 1322204"/>
              <a:gd name="connsiteX8" fmla="*/ 55749 w 1071742"/>
              <a:gd name="connsiteY8" fmla="*/ 550339 h 1322204"/>
              <a:gd name="connsiteX9" fmla="*/ 176802 w 1071742"/>
              <a:gd name="connsiteY9" fmla="*/ 0 h 1322204"/>
              <a:gd name="connsiteX0" fmla="*/ 176802 w 1071742"/>
              <a:gd name="connsiteY0" fmla="*/ 0 h 1322204"/>
              <a:gd name="connsiteX1" fmla="*/ 275972 w 1071742"/>
              <a:gd name="connsiteY1" fmla="*/ 13715 h 1322204"/>
              <a:gd name="connsiteX2" fmla="*/ 275966 w 1071742"/>
              <a:gd name="connsiteY2" fmla="*/ 157776 h 1322204"/>
              <a:gd name="connsiteX3" fmla="*/ 1071742 w 1071742"/>
              <a:gd name="connsiteY3" fmla="*/ 1322204 h 1322204"/>
              <a:gd name="connsiteX4" fmla="*/ 0 w 1071742"/>
              <a:gd name="connsiteY4" fmla="*/ 1278503 h 1322204"/>
              <a:gd name="connsiteX5" fmla="*/ 31996 w 1071742"/>
              <a:gd name="connsiteY5" fmla="*/ 929070 h 1322204"/>
              <a:gd name="connsiteX6" fmla="*/ 56078 w 1071742"/>
              <a:gd name="connsiteY6" fmla="*/ 756280 h 1322204"/>
              <a:gd name="connsiteX7" fmla="*/ 55749 w 1071742"/>
              <a:gd name="connsiteY7" fmla="*/ 550339 h 1322204"/>
              <a:gd name="connsiteX8" fmla="*/ 176802 w 1071742"/>
              <a:gd name="connsiteY8" fmla="*/ 0 h 1322204"/>
              <a:gd name="connsiteX0" fmla="*/ 176802 w 275972"/>
              <a:gd name="connsiteY0" fmla="*/ 0 h 1278503"/>
              <a:gd name="connsiteX1" fmla="*/ 275972 w 275972"/>
              <a:gd name="connsiteY1" fmla="*/ 13715 h 1278503"/>
              <a:gd name="connsiteX2" fmla="*/ 275966 w 275972"/>
              <a:gd name="connsiteY2" fmla="*/ 157776 h 1278503"/>
              <a:gd name="connsiteX3" fmla="*/ 0 w 275972"/>
              <a:gd name="connsiteY3" fmla="*/ 1278503 h 1278503"/>
              <a:gd name="connsiteX4" fmla="*/ 31996 w 275972"/>
              <a:gd name="connsiteY4" fmla="*/ 929070 h 1278503"/>
              <a:gd name="connsiteX5" fmla="*/ 56078 w 275972"/>
              <a:gd name="connsiteY5" fmla="*/ 756280 h 1278503"/>
              <a:gd name="connsiteX6" fmla="*/ 55749 w 275972"/>
              <a:gd name="connsiteY6" fmla="*/ 550339 h 1278503"/>
              <a:gd name="connsiteX7" fmla="*/ 176802 w 275972"/>
              <a:gd name="connsiteY7" fmla="*/ 0 h 1278503"/>
              <a:gd name="connsiteX0" fmla="*/ 144806 w 243976"/>
              <a:gd name="connsiteY0" fmla="*/ 0 h 929070"/>
              <a:gd name="connsiteX1" fmla="*/ 243976 w 243976"/>
              <a:gd name="connsiteY1" fmla="*/ 13715 h 929070"/>
              <a:gd name="connsiteX2" fmla="*/ 243970 w 243976"/>
              <a:gd name="connsiteY2" fmla="*/ 157776 h 929070"/>
              <a:gd name="connsiteX3" fmla="*/ 0 w 243976"/>
              <a:gd name="connsiteY3" fmla="*/ 929070 h 929070"/>
              <a:gd name="connsiteX4" fmla="*/ 24082 w 243976"/>
              <a:gd name="connsiteY4" fmla="*/ 756280 h 929070"/>
              <a:gd name="connsiteX5" fmla="*/ 23753 w 243976"/>
              <a:gd name="connsiteY5" fmla="*/ 550339 h 929070"/>
              <a:gd name="connsiteX6" fmla="*/ 144806 w 243976"/>
              <a:gd name="connsiteY6" fmla="*/ 0 h 929070"/>
              <a:gd name="connsiteX0" fmla="*/ 121053 w 220223"/>
              <a:gd name="connsiteY0" fmla="*/ 0 h 756280"/>
              <a:gd name="connsiteX1" fmla="*/ 220223 w 220223"/>
              <a:gd name="connsiteY1" fmla="*/ 13715 h 756280"/>
              <a:gd name="connsiteX2" fmla="*/ 220217 w 220223"/>
              <a:gd name="connsiteY2" fmla="*/ 157776 h 756280"/>
              <a:gd name="connsiteX3" fmla="*/ 329 w 220223"/>
              <a:gd name="connsiteY3" fmla="*/ 756280 h 756280"/>
              <a:gd name="connsiteX4" fmla="*/ 0 w 220223"/>
              <a:gd name="connsiteY4" fmla="*/ 550339 h 756280"/>
              <a:gd name="connsiteX5" fmla="*/ 121053 w 220223"/>
              <a:gd name="connsiteY5" fmla="*/ 0 h 756280"/>
              <a:gd name="connsiteX0" fmla="*/ 121053 w 220223"/>
              <a:gd name="connsiteY0" fmla="*/ 0 h 561691"/>
              <a:gd name="connsiteX1" fmla="*/ 220223 w 220223"/>
              <a:gd name="connsiteY1" fmla="*/ 13715 h 561691"/>
              <a:gd name="connsiteX2" fmla="*/ 220217 w 220223"/>
              <a:gd name="connsiteY2" fmla="*/ 157776 h 561691"/>
              <a:gd name="connsiteX3" fmla="*/ 183854 w 220223"/>
              <a:gd name="connsiteY3" fmla="*/ 419674 h 561691"/>
              <a:gd name="connsiteX4" fmla="*/ 0 w 220223"/>
              <a:gd name="connsiteY4" fmla="*/ 550339 h 561691"/>
              <a:gd name="connsiteX5" fmla="*/ 121053 w 220223"/>
              <a:gd name="connsiteY5" fmla="*/ 0 h 561691"/>
              <a:gd name="connsiteX0" fmla="*/ 121053 w 220223"/>
              <a:gd name="connsiteY0" fmla="*/ 0 h 550339"/>
              <a:gd name="connsiteX1" fmla="*/ 220223 w 220223"/>
              <a:gd name="connsiteY1" fmla="*/ 13715 h 550339"/>
              <a:gd name="connsiteX2" fmla="*/ 220217 w 220223"/>
              <a:gd name="connsiteY2" fmla="*/ 157776 h 550339"/>
              <a:gd name="connsiteX3" fmla="*/ 0 w 220223"/>
              <a:gd name="connsiteY3" fmla="*/ 550339 h 550339"/>
              <a:gd name="connsiteX4" fmla="*/ 121053 w 220223"/>
              <a:gd name="connsiteY4" fmla="*/ 0 h 550339"/>
              <a:gd name="connsiteX0" fmla="*/ 5762 w 104932"/>
              <a:gd name="connsiteY0" fmla="*/ 0 h 157776"/>
              <a:gd name="connsiteX1" fmla="*/ 104932 w 104932"/>
              <a:gd name="connsiteY1" fmla="*/ 13715 h 157776"/>
              <a:gd name="connsiteX2" fmla="*/ 104926 w 104932"/>
              <a:gd name="connsiteY2" fmla="*/ 157776 h 157776"/>
              <a:gd name="connsiteX3" fmla="*/ 0 w 104932"/>
              <a:gd name="connsiteY3" fmla="*/ 77707 h 157776"/>
              <a:gd name="connsiteX4" fmla="*/ 5762 w 104932"/>
              <a:gd name="connsiteY4" fmla="*/ 0 h 157776"/>
              <a:gd name="connsiteX0" fmla="*/ 0 w 402690"/>
              <a:gd name="connsiteY0" fmla="*/ 0 h 349134"/>
              <a:gd name="connsiteX1" fmla="*/ 402690 w 402690"/>
              <a:gd name="connsiteY1" fmla="*/ 205073 h 349134"/>
              <a:gd name="connsiteX2" fmla="*/ 402684 w 402690"/>
              <a:gd name="connsiteY2" fmla="*/ 349134 h 349134"/>
              <a:gd name="connsiteX3" fmla="*/ 297758 w 402690"/>
              <a:gd name="connsiteY3" fmla="*/ 269065 h 349134"/>
              <a:gd name="connsiteX4" fmla="*/ 0 w 402690"/>
              <a:gd name="connsiteY4" fmla="*/ 0 h 349134"/>
              <a:gd name="connsiteX0" fmla="*/ 0 w 416807"/>
              <a:gd name="connsiteY0" fmla="*/ 0 h 349134"/>
              <a:gd name="connsiteX1" fmla="*/ 416807 w 416807"/>
              <a:gd name="connsiteY1" fmla="*/ 13714 h 349134"/>
              <a:gd name="connsiteX2" fmla="*/ 402684 w 416807"/>
              <a:gd name="connsiteY2" fmla="*/ 349134 h 349134"/>
              <a:gd name="connsiteX3" fmla="*/ 297758 w 416807"/>
              <a:gd name="connsiteY3" fmla="*/ 269065 h 349134"/>
              <a:gd name="connsiteX4" fmla="*/ 0 w 416807"/>
              <a:gd name="connsiteY4" fmla="*/ 0 h 349134"/>
              <a:gd name="connsiteX0" fmla="*/ 0 w 416807"/>
              <a:gd name="connsiteY0" fmla="*/ 0 h 269065"/>
              <a:gd name="connsiteX1" fmla="*/ 416807 w 416807"/>
              <a:gd name="connsiteY1" fmla="*/ 13714 h 269065"/>
              <a:gd name="connsiteX2" fmla="*/ 416801 w 416807"/>
              <a:gd name="connsiteY2" fmla="*/ 88609 h 269065"/>
              <a:gd name="connsiteX3" fmla="*/ 297758 w 416807"/>
              <a:gd name="connsiteY3" fmla="*/ 269065 h 269065"/>
              <a:gd name="connsiteX4" fmla="*/ 0 w 416807"/>
              <a:gd name="connsiteY4" fmla="*/ 0 h 269065"/>
              <a:gd name="connsiteX0" fmla="*/ 0 w 416807"/>
              <a:gd name="connsiteY0" fmla="*/ 0 h 88609"/>
              <a:gd name="connsiteX1" fmla="*/ 416807 w 416807"/>
              <a:gd name="connsiteY1" fmla="*/ 13714 h 88609"/>
              <a:gd name="connsiteX2" fmla="*/ 416801 w 416807"/>
              <a:gd name="connsiteY2" fmla="*/ 88609 h 88609"/>
              <a:gd name="connsiteX3" fmla="*/ 0 w 416807"/>
              <a:gd name="connsiteY3" fmla="*/ 0 h 88609"/>
              <a:gd name="connsiteX0" fmla="*/ 34949 w 451756"/>
              <a:gd name="connsiteY0" fmla="*/ 0 h 100137"/>
              <a:gd name="connsiteX1" fmla="*/ 451756 w 451756"/>
              <a:gd name="connsiteY1" fmla="*/ 13714 h 100137"/>
              <a:gd name="connsiteX2" fmla="*/ 0 w 451756"/>
              <a:gd name="connsiteY2" fmla="*/ 100137 h 100137"/>
              <a:gd name="connsiteX3" fmla="*/ 34949 w 451756"/>
              <a:gd name="connsiteY3" fmla="*/ 0 h 100137"/>
              <a:gd name="connsiteX0" fmla="*/ 34949 w 451756"/>
              <a:gd name="connsiteY0" fmla="*/ 0 h 100137"/>
              <a:gd name="connsiteX1" fmla="*/ 451756 w 451756"/>
              <a:gd name="connsiteY1" fmla="*/ 13714 h 100137"/>
              <a:gd name="connsiteX2" fmla="*/ 0 w 451756"/>
              <a:gd name="connsiteY2" fmla="*/ 100137 h 100137"/>
              <a:gd name="connsiteX3" fmla="*/ 34949 w 451756"/>
              <a:gd name="connsiteY3" fmla="*/ 0 h 100137"/>
              <a:gd name="connsiteX0" fmla="*/ 34949 w 75298"/>
              <a:gd name="connsiteY0" fmla="*/ 0 h 103629"/>
              <a:gd name="connsiteX1" fmla="*/ 75298 w 75298"/>
              <a:gd name="connsiteY1" fmla="*/ 103629 h 103629"/>
              <a:gd name="connsiteX2" fmla="*/ 0 w 75298"/>
              <a:gd name="connsiteY2" fmla="*/ 100137 h 103629"/>
              <a:gd name="connsiteX3" fmla="*/ 34949 w 75298"/>
              <a:gd name="connsiteY3" fmla="*/ 0 h 103629"/>
              <a:gd name="connsiteX0" fmla="*/ 34949 w 75298"/>
              <a:gd name="connsiteY0" fmla="*/ 0 h 103629"/>
              <a:gd name="connsiteX1" fmla="*/ 46715 w 75298"/>
              <a:gd name="connsiteY1" fmla="*/ 41634 h 103629"/>
              <a:gd name="connsiteX2" fmla="*/ 75298 w 75298"/>
              <a:gd name="connsiteY2" fmla="*/ 103629 h 103629"/>
              <a:gd name="connsiteX3" fmla="*/ 0 w 75298"/>
              <a:gd name="connsiteY3" fmla="*/ 100137 h 103629"/>
              <a:gd name="connsiteX4" fmla="*/ 34949 w 75298"/>
              <a:gd name="connsiteY4" fmla="*/ 0 h 103629"/>
              <a:gd name="connsiteX0" fmla="*/ 34949 w 79654"/>
              <a:gd name="connsiteY0" fmla="*/ 2171 h 105800"/>
              <a:gd name="connsiteX1" fmla="*/ 79654 w 79654"/>
              <a:gd name="connsiteY1" fmla="*/ 0 h 105800"/>
              <a:gd name="connsiteX2" fmla="*/ 75298 w 79654"/>
              <a:gd name="connsiteY2" fmla="*/ 105800 h 105800"/>
              <a:gd name="connsiteX3" fmla="*/ 0 w 79654"/>
              <a:gd name="connsiteY3" fmla="*/ 102308 h 105800"/>
              <a:gd name="connsiteX4" fmla="*/ 34949 w 79654"/>
              <a:gd name="connsiteY4" fmla="*/ 2171 h 105800"/>
              <a:gd name="connsiteX0" fmla="*/ 27891 w 79654"/>
              <a:gd name="connsiteY0" fmla="*/ 0 h 115157"/>
              <a:gd name="connsiteX1" fmla="*/ 79654 w 79654"/>
              <a:gd name="connsiteY1" fmla="*/ 9357 h 115157"/>
              <a:gd name="connsiteX2" fmla="*/ 75298 w 79654"/>
              <a:gd name="connsiteY2" fmla="*/ 115157 h 115157"/>
              <a:gd name="connsiteX3" fmla="*/ 0 w 79654"/>
              <a:gd name="connsiteY3" fmla="*/ 111665 h 115157"/>
              <a:gd name="connsiteX4" fmla="*/ 27891 w 79654"/>
              <a:gd name="connsiteY4" fmla="*/ 0 h 115157"/>
              <a:gd name="connsiteX0" fmla="*/ 13774 w 65537"/>
              <a:gd name="connsiteY0" fmla="*/ 0 h 115157"/>
              <a:gd name="connsiteX1" fmla="*/ 65537 w 65537"/>
              <a:gd name="connsiteY1" fmla="*/ 9357 h 115157"/>
              <a:gd name="connsiteX2" fmla="*/ 61181 w 65537"/>
              <a:gd name="connsiteY2" fmla="*/ 115157 h 115157"/>
              <a:gd name="connsiteX3" fmla="*/ 0 w 65537"/>
              <a:gd name="connsiteY3" fmla="*/ 104748 h 115157"/>
              <a:gd name="connsiteX4" fmla="*/ 13774 w 65537"/>
              <a:gd name="connsiteY4" fmla="*/ 0 h 115157"/>
              <a:gd name="connsiteX0" fmla="*/ 13774 w 65537"/>
              <a:gd name="connsiteY0" fmla="*/ 0 h 108240"/>
              <a:gd name="connsiteX1" fmla="*/ 65537 w 65537"/>
              <a:gd name="connsiteY1" fmla="*/ 9357 h 108240"/>
              <a:gd name="connsiteX2" fmla="*/ 61181 w 65537"/>
              <a:gd name="connsiteY2" fmla="*/ 108240 h 108240"/>
              <a:gd name="connsiteX3" fmla="*/ 0 w 65537"/>
              <a:gd name="connsiteY3" fmla="*/ 104748 h 108240"/>
              <a:gd name="connsiteX4" fmla="*/ 13774 w 65537"/>
              <a:gd name="connsiteY4" fmla="*/ 0 h 108240"/>
              <a:gd name="connsiteX0" fmla="*/ 13774 w 65537"/>
              <a:gd name="connsiteY0" fmla="*/ 0 h 108240"/>
              <a:gd name="connsiteX1" fmla="*/ 65537 w 65537"/>
              <a:gd name="connsiteY1" fmla="*/ 50857 h 108240"/>
              <a:gd name="connsiteX2" fmla="*/ 61181 w 65537"/>
              <a:gd name="connsiteY2" fmla="*/ 108240 h 108240"/>
              <a:gd name="connsiteX3" fmla="*/ 0 w 65537"/>
              <a:gd name="connsiteY3" fmla="*/ 104748 h 108240"/>
              <a:gd name="connsiteX4" fmla="*/ 13774 w 65537"/>
              <a:gd name="connsiteY4" fmla="*/ 0 h 108240"/>
              <a:gd name="connsiteX0" fmla="*/ 0 w 108232"/>
              <a:gd name="connsiteY0" fmla="*/ 0 h 96712"/>
              <a:gd name="connsiteX1" fmla="*/ 108232 w 108232"/>
              <a:gd name="connsiteY1" fmla="*/ 39329 h 96712"/>
              <a:gd name="connsiteX2" fmla="*/ 103876 w 108232"/>
              <a:gd name="connsiteY2" fmla="*/ 96712 h 96712"/>
              <a:gd name="connsiteX3" fmla="*/ 42695 w 108232"/>
              <a:gd name="connsiteY3" fmla="*/ 93220 h 96712"/>
              <a:gd name="connsiteX4" fmla="*/ 0 w 108232"/>
              <a:gd name="connsiteY4" fmla="*/ 0 h 96712"/>
              <a:gd name="connsiteX0" fmla="*/ 23185 w 131417"/>
              <a:gd name="connsiteY0" fmla="*/ 0 h 96712"/>
              <a:gd name="connsiteX1" fmla="*/ 131417 w 131417"/>
              <a:gd name="connsiteY1" fmla="*/ 39329 h 96712"/>
              <a:gd name="connsiteX2" fmla="*/ 127061 w 131417"/>
              <a:gd name="connsiteY2" fmla="*/ 96712 h 96712"/>
              <a:gd name="connsiteX3" fmla="*/ 0 w 131417"/>
              <a:gd name="connsiteY3" fmla="*/ 42498 h 96712"/>
              <a:gd name="connsiteX4" fmla="*/ 23185 w 131417"/>
              <a:gd name="connsiteY4" fmla="*/ 0 h 96712"/>
              <a:gd name="connsiteX0" fmla="*/ 11421 w 119653"/>
              <a:gd name="connsiteY0" fmla="*/ 0 h 96712"/>
              <a:gd name="connsiteX1" fmla="*/ 119653 w 119653"/>
              <a:gd name="connsiteY1" fmla="*/ 39329 h 96712"/>
              <a:gd name="connsiteX2" fmla="*/ 115297 w 119653"/>
              <a:gd name="connsiteY2" fmla="*/ 96712 h 96712"/>
              <a:gd name="connsiteX3" fmla="*/ 0 w 119653"/>
              <a:gd name="connsiteY3" fmla="*/ 42498 h 96712"/>
              <a:gd name="connsiteX4" fmla="*/ 11421 w 119653"/>
              <a:gd name="connsiteY4" fmla="*/ 0 h 96712"/>
              <a:gd name="connsiteX0" fmla="*/ 25783 w 119653"/>
              <a:gd name="connsiteY0" fmla="*/ 0 h 144092"/>
              <a:gd name="connsiteX1" fmla="*/ 119653 w 119653"/>
              <a:gd name="connsiteY1" fmla="*/ 86709 h 144092"/>
              <a:gd name="connsiteX2" fmla="*/ 115297 w 119653"/>
              <a:gd name="connsiteY2" fmla="*/ 144092 h 144092"/>
              <a:gd name="connsiteX3" fmla="*/ 0 w 119653"/>
              <a:gd name="connsiteY3" fmla="*/ 89878 h 144092"/>
              <a:gd name="connsiteX4" fmla="*/ 25783 w 119653"/>
              <a:gd name="connsiteY4" fmla="*/ 0 h 144092"/>
              <a:gd name="connsiteX0" fmla="*/ 27578 w 121448"/>
              <a:gd name="connsiteY0" fmla="*/ 0 h 144092"/>
              <a:gd name="connsiteX1" fmla="*/ 121448 w 121448"/>
              <a:gd name="connsiteY1" fmla="*/ 86709 h 144092"/>
              <a:gd name="connsiteX2" fmla="*/ 117092 w 121448"/>
              <a:gd name="connsiteY2" fmla="*/ 144092 h 144092"/>
              <a:gd name="connsiteX3" fmla="*/ 0 w 121448"/>
              <a:gd name="connsiteY3" fmla="*/ 133138 h 144092"/>
              <a:gd name="connsiteX4" fmla="*/ 27578 w 121448"/>
              <a:gd name="connsiteY4" fmla="*/ 0 h 144092"/>
              <a:gd name="connsiteX0" fmla="*/ 27578 w 137183"/>
              <a:gd name="connsiteY0" fmla="*/ 0 h 144092"/>
              <a:gd name="connsiteX1" fmla="*/ 137183 w 137183"/>
              <a:gd name="connsiteY1" fmla="*/ 41390 h 144092"/>
              <a:gd name="connsiteX2" fmla="*/ 117092 w 137183"/>
              <a:gd name="connsiteY2" fmla="*/ 144092 h 144092"/>
              <a:gd name="connsiteX3" fmla="*/ 0 w 137183"/>
              <a:gd name="connsiteY3" fmla="*/ 133138 h 144092"/>
              <a:gd name="connsiteX4" fmla="*/ 27578 w 137183"/>
              <a:gd name="connsiteY4" fmla="*/ 0 h 144092"/>
              <a:gd name="connsiteX0" fmla="*/ 19710 w 137183"/>
              <a:gd name="connsiteY0" fmla="*/ 0 h 107012"/>
              <a:gd name="connsiteX1" fmla="*/ 137183 w 137183"/>
              <a:gd name="connsiteY1" fmla="*/ 4310 h 107012"/>
              <a:gd name="connsiteX2" fmla="*/ 117092 w 137183"/>
              <a:gd name="connsiteY2" fmla="*/ 107012 h 107012"/>
              <a:gd name="connsiteX3" fmla="*/ 0 w 137183"/>
              <a:gd name="connsiteY3" fmla="*/ 96058 h 107012"/>
              <a:gd name="connsiteX4" fmla="*/ 19710 w 137183"/>
              <a:gd name="connsiteY4" fmla="*/ 0 h 107012"/>
              <a:gd name="connsiteX0" fmla="*/ 19710 w 227239"/>
              <a:gd name="connsiteY0" fmla="*/ 0 h 121432"/>
              <a:gd name="connsiteX1" fmla="*/ 137183 w 227239"/>
              <a:gd name="connsiteY1" fmla="*/ 4310 h 121432"/>
              <a:gd name="connsiteX2" fmla="*/ 227239 w 227239"/>
              <a:gd name="connsiteY2" fmla="*/ 121432 h 121432"/>
              <a:gd name="connsiteX3" fmla="*/ 0 w 227239"/>
              <a:gd name="connsiteY3" fmla="*/ 96058 h 121432"/>
              <a:gd name="connsiteX4" fmla="*/ 19710 w 227239"/>
              <a:gd name="connsiteY4" fmla="*/ 0 h 121432"/>
              <a:gd name="connsiteX0" fmla="*/ 19710 w 286668"/>
              <a:gd name="connsiteY0" fmla="*/ 0 h 121432"/>
              <a:gd name="connsiteX1" fmla="*/ 286668 w 286668"/>
              <a:gd name="connsiteY1" fmla="*/ 105249 h 121432"/>
              <a:gd name="connsiteX2" fmla="*/ 227239 w 286668"/>
              <a:gd name="connsiteY2" fmla="*/ 121432 h 121432"/>
              <a:gd name="connsiteX3" fmla="*/ 0 w 286668"/>
              <a:gd name="connsiteY3" fmla="*/ 96058 h 121432"/>
              <a:gd name="connsiteX4" fmla="*/ 19710 w 286668"/>
              <a:gd name="connsiteY4" fmla="*/ 0 h 121432"/>
              <a:gd name="connsiteX0" fmla="*/ 161328 w 286668"/>
              <a:gd name="connsiteY0" fmla="*/ 0 h 121432"/>
              <a:gd name="connsiteX1" fmla="*/ 286668 w 286668"/>
              <a:gd name="connsiteY1" fmla="*/ 105249 h 121432"/>
              <a:gd name="connsiteX2" fmla="*/ 227239 w 286668"/>
              <a:gd name="connsiteY2" fmla="*/ 121432 h 121432"/>
              <a:gd name="connsiteX3" fmla="*/ 0 w 286668"/>
              <a:gd name="connsiteY3" fmla="*/ 96058 h 121432"/>
              <a:gd name="connsiteX4" fmla="*/ 161328 w 286668"/>
              <a:gd name="connsiteY4" fmla="*/ 0 h 121432"/>
              <a:gd name="connsiteX0" fmla="*/ 200666 w 326006"/>
              <a:gd name="connsiteY0" fmla="*/ 0 h 121432"/>
              <a:gd name="connsiteX1" fmla="*/ 326006 w 326006"/>
              <a:gd name="connsiteY1" fmla="*/ 105249 h 121432"/>
              <a:gd name="connsiteX2" fmla="*/ 266577 w 326006"/>
              <a:gd name="connsiteY2" fmla="*/ 121432 h 121432"/>
              <a:gd name="connsiteX3" fmla="*/ 0 w 326006"/>
              <a:gd name="connsiteY3" fmla="*/ 81639 h 121432"/>
              <a:gd name="connsiteX4" fmla="*/ 200666 w 326006"/>
              <a:gd name="connsiteY4" fmla="*/ 0 h 121432"/>
              <a:gd name="connsiteX0" fmla="*/ 200666 w 326006"/>
              <a:gd name="connsiteY0" fmla="*/ 0 h 121432"/>
              <a:gd name="connsiteX1" fmla="*/ 326006 w 326006"/>
              <a:gd name="connsiteY1" fmla="*/ 105249 h 121432"/>
              <a:gd name="connsiteX2" fmla="*/ 266577 w 326006"/>
              <a:gd name="connsiteY2" fmla="*/ 121432 h 121432"/>
              <a:gd name="connsiteX3" fmla="*/ 0 w 326006"/>
              <a:gd name="connsiteY3" fmla="*/ 81639 h 121432"/>
              <a:gd name="connsiteX4" fmla="*/ 93315 w 326006"/>
              <a:gd name="connsiteY4" fmla="*/ 95344 h 121432"/>
              <a:gd name="connsiteX5" fmla="*/ 200666 w 326006"/>
              <a:gd name="connsiteY5" fmla="*/ 0 h 121432"/>
              <a:gd name="connsiteX0" fmla="*/ 245036 w 370376"/>
              <a:gd name="connsiteY0" fmla="*/ 0 h 121432"/>
              <a:gd name="connsiteX1" fmla="*/ 370376 w 370376"/>
              <a:gd name="connsiteY1" fmla="*/ 105249 h 121432"/>
              <a:gd name="connsiteX2" fmla="*/ 310947 w 370376"/>
              <a:gd name="connsiteY2" fmla="*/ 121432 h 121432"/>
              <a:gd name="connsiteX3" fmla="*/ 44370 w 370376"/>
              <a:gd name="connsiteY3" fmla="*/ 81639 h 121432"/>
              <a:gd name="connsiteX4" fmla="*/ 0 w 370376"/>
              <a:gd name="connsiteY4" fmla="*/ 17065 h 121432"/>
              <a:gd name="connsiteX5" fmla="*/ 245036 w 370376"/>
              <a:gd name="connsiteY5" fmla="*/ 0 h 121432"/>
              <a:gd name="connsiteX0" fmla="*/ 245036 w 370376"/>
              <a:gd name="connsiteY0" fmla="*/ 0 h 121432"/>
              <a:gd name="connsiteX1" fmla="*/ 370376 w 370376"/>
              <a:gd name="connsiteY1" fmla="*/ 105249 h 121432"/>
              <a:gd name="connsiteX2" fmla="*/ 310947 w 370376"/>
              <a:gd name="connsiteY2" fmla="*/ 121432 h 121432"/>
              <a:gd name="connsiteX3" fmla="*/ 91576 w 370376"/>
              <a:gd name="connsiteY3" fmla="*/ 116658 h 121432"/>
              <a:gd name="connsiteX4" fmla="*/ 0 w 370376"/>
              <a:gd name="connsiteY4" fmla="*/ 17065 h 121432"/>
              <a:gd name="connsiteX5" fmla="*/ 245036 w 370376"/>
              <a:gd name="connsiteY5" fmla="*/ 0 h 121432"/>
              <a:gd name="connsiteX0" fmla="*/ 201763 w 327103"/>
              <a:gd name="connsiteY0" fmla="*/ 0 h 121432"/>
              <a:gd name="connsiteX1" fmla="*/ 327103 w 327103"/>
              <a:gd name="connsiteY1" fmla="*/ 105249 h 121432"/>
              <a:gd name="connsiteX2" fmla="*/ 267674 w 327103"/>
              <a:gd name="connsiteY2" fmla="*/ 121432 h 121432"/>
              <a:gd name="connsiteX3" fmla="*/ 48303 w 327103"/>
              <a:gd name="connsiteY3" fmla="*/ 116658 h 121432"/>
              <a:gd name="connsiteX4" fmla="*/ 0 w 327103"/>
              <a:gd name="connsiteY4" fmla="*/ 89164 h 121432"/>
              <a:gd name="connsiteX5" fmla="*/ 201763 w 327103"/>
              <a:gd name="connsiteY5" fmla="*/ 0 h 121432"/>
              <a:gd name="connsiteX0" fmla="*/ 205698 w 327103"/>
              <a:gd name="connsiteY0" fmla="*/ 0 h 109072"/>
              <a:gd name="connsiteX1" fmla="*/ 327103 w 327103"/>
              <a:gd name="connsiteY1" fmla="*/ 92889 h 109072"/>
              <a:gd name="connsiteX2" fmla="*/ 267674 w 327103"/>
              <a:gd name="connsiteY2" fmla="*/ 109072 h 109072"/>
              <a:gd name="connsiteX3" fmla="*/ 48303 w 327103"/>
              <a:gd name="connsiteY3" fmla="*/ 104298 h 109072"/>
              <a:gd name="connsiteX4" fmla="*/ 0 w 327103"/>
              <a:gd name="connsiteY4" fmla="*/ 76804 h 109072"/>
              <a:gd name="connsiteX5" fmla="*/ 205698 w 327103"/>
              <a:gd name="connsiteY5" fmla="*/ 0 h 109072"/>
              <a:gd name="connsiteX0" fmla="*/ 241103 w 327103"/>
              <a:gd name="connsiteY0" fmla="*/ 0 h 88472"/>
              <a:gd name="connsiteX1" fmla="*/ 327103 w 327103"/>
              <a:gd name="connsiteY1" fmla="*/ 72289 h 88472"/>
              <a:gd name="connsiteX2" fmla="*/ 267674 w 327103"/>
              <a:gd name="connsiteY2" fmla="*/ 88472 h 88472"/>
              <a:gd name="connsiteX3" fmla="*/ 48303 w 327103"/>
              <a:gd name="connsiteY3" fmla="*/ 83698 h 88472"/>
              <a:gd name="connsiteX4" fmla="*/ 0 w 327103"/>
              <a:gd name="connsiteY4" fmla="*/ 56204 h 88472"/>
              <a:gd name="connsiteX5" fmla="*/ 241103 w 327103"/>
              <a:gd name="connsiteY5" fmla="*/ 0 h 88472"/>
              <a:gd name="connsiteX0" fmla="*/ 256838 w 327103"/>
              <a:gd name="connsiteY0" fmla="*/ 0 h 86412"/>
              <a:gd name="connsiteX1" fmla="*/ 327103 w 327103"/>
              <a:gd name="connsiteY1" fmla="*/ 70229 h 86412"/>
              <a:gd name="connsiteX2" fmla="*/ 267674 w 327103"/>
              <a:gd name="connsiteY2" fmla="*/ 86412 h 86412"/>
              <a:gd name="connsiteX3" fmla="*/ 48303 w 327103"/>
              <a:gd name="connsiteY3" fmla="*/ 81638 h 86412"/>
              <a:gd name="connsiteX4" fmla="*/ 0 w 327103"/>
              <a:gd name="connsiteY4" fmla="*/ 54144 h 86412"/>
              <a:gd name="connsiteX5" fmla="*/ 256838 w 327103"/>
              <a:gd name="connsiteY5" fmla="*/ 0 h 86412"/>
              <a:gd name="connsiteX0" fmla="*/ 252903 w 323168"/>
              <a:gd name="connsiteY0" fmla="*/ 0 h 86412"/>
              <a:gd name="connsiteX1" fmla="*/ 323168 w 323168"/>
              <a:gd name="connsiteY1" fmla="*/ 70229 h 86412"/>
              <a:gd name="connsiteX2" fmla="*/ 263739 w 323168"/>
              <a:gd name="connsiteY2" fmla="*/ 86412 h 86412"/>
              <a:gd name="connsiteX3" fmla="*/ 44368 w 323168"/>
              <a:gd name="connsiteY3" fmla="*/ 81638 h 86412"/>
              <a:gd name="connsiteX4" fmla="*/ 0 w 323168"/>
              <a:gd name="connsiteY4" fmla="*/ 41784 h 86412"/>
              <a:gd name="connsiteX5" fmla="*/ 252903 w 323168"/>
              <a:gd name="connsiteY5" fmla="*/ 0 h 86412"/>
              <a:gd name="connsiteX0" fmla="*/ 252903 w 323168"/>
              <a:gd name="connsiteY0" fmla="*/ 0 h 145099"/>
              <a:gd name="connsiteX1" fmla="*/ 323168 w 323168"/>
              <a:gd name="connsiteY1" fmla="*/ 70229 h 145099"/>
              <a:gd name="connsiteX2" fmla="*/ 263739 w 323168"/>
              <a:gd name="connsiteY2" fmla="*/ 86412 h 145099"/>
              <a:gd name="connsiteX3" fmla="*/ 177098 w 323168"/>
              <a:gd name="connsiteY3" fmla="*/ 145099 h 145099"/>
              <a:gd name="connsiteX4" fmla="*/ 0 w 323168"/>
              <a:gd name="connsiteY4" fmla="*/ 41784 h 145099"/>
              <a:gd name="connsiteX5" fmla="*/ 252903 w 323168"/>
              <a:gd name="connsiteY5" fmla="*/ 0 h 145099"/>
              <a:gd name="connsiteX0" fmla="*/ 252903 w 323168"/>
              <a:gd name="connsiteY0" fmla="*/ 0 h 145099"/>
              <a:gd name="connsiteX1" fmla="*/ 323168 w 323168"/>
              <a:gd name="connsiteY1" fmla="*/ 70229 h 145099"/>
              <a:gd name="connsiteX2" fmla="*/ 292593 w 323168"/>
              <a:gd name="connsiteY2" fmla="*/ 125697 h 145099"/>
              <a:gd name="connsiteX3" fmla="*/ 177098 w 323168"/>
              <a:gd name="connsiteY3" fmla="*/ 145099 h 145099"/>
              <a:gd name="connsiteX4" fmla="*/ 0 w 323168"/>
              <a:gd name="connsiteY4" fmla="*/ 41784 h 145099"/>
              <a:gd name="connsiteX5" fmla="*/ 252903 w 323168"/>
              <a:gd name="connsiteY5" fmla="*/ 0 h 145099"/>
              <a:gd name="connsiteX0" fmla="*/ 252903 w 334709"/>
              <a:gd name="connsiteY0" fmla="*/ 0 h 145099"/>
              <a:gd name="connsiteX1" fmla="*/ 334709 w 334709"/>
              <a:gd name="connsiteY1" fmla="*/ 88361 h 145099"/>
              <a:gd name="connsiteX2" fmla="*/ 292593 w 334709"/>
              <a:gd name="connsiteY2" fmla="*/ 125697 h 145099"/>
              <a:gd name="connsiteX3" fmla="*/ 177098 w 334709"/>
              <a:gd name="connsiteY3" fmla="*/ 145099 h 145099"/>
              <a:gd name="connsiteX4" fmla="*/ 0 w 334709"/>
              <a:gd name="connsiteY4" fmla="*/ 41784 h 145099"/>
              <a:gd name="connsiteX5" fmla="*/ 252903 w 334709"/>
              <a:gd name="connsiteY5" fmla="*/ 0 h 145099"/>
              <a:gd name="connsiteX0" fmla="*/ 195193 w 276999"/>
              <a:gd name="connsiteY0" fmla="*/ 0 h 145099"/>
              <a:gd name="connsiteX1" fmla="*/ 276999 w 276999"/>
              <a:gd name="connsiteY1" fmla="*/ 88361 h 145099"/>
              <a:gd name="connsiteX2" fmla="*/ 234883 w 276999"/>
              <a:gd name="connsiteY2" fmla="*/ 125697 h 145099"/>
              <a:gd name="connsiteX3" fmla="*/ 119388 w 276999"/>
              <a:gd name="connsiteY3" fmla="*/ 145099 h 145099"/>
              <a:gd name="connsiteX4" fmla="*/ 0 w 276999"/>
              <a:gd name="connsiteY4" fmla="*/ 44806 h 145099"/>
              <a:gd name="connsiteX5" fmla="*/ 195193 w 276999"/>
              <a:gd name="connsiteY5" fmla="*/ 0 h 145099"/>
              <a:gd name="connsiteX0" fmla="*/ 195193 w 276999"/>
              <a:gd name="connsiteY0" fmla="*/ 0 h 145099"/>
              <a:gd name="connsiteX1" fmla="*/ 276999 w 276999"/>
              <a:gd name="connsiteY1" fmla="*/ 88361 h 145099"/>
              <a:gd name="connsiteX2" fmla="*/ 119388 w 276999"/>
              <a:gd name="connsiteY2" fmla="*/ 145099 h 145099"/>
              <a:gd name="connsiteX3" fmla="*/ 0 w 276999"/>
              <a:gd name="connsiteY3" fmla="*/ 44806 h 145099"/>
              <a:gd name="connsiteX4" fmla="*/ 195193 w 276999"/>
              <a:gd name="connsiteY4" fmla="*/ 0 h 145099"/>
              <a:gd name="connsiteX0" fmla="*/ 195193 w 276999"/>
              <a:gd name="connsiteY0" fmla="*/ 0 h 120923"/>
              <a:gd name="connsiteX1" fmla="*/ 276999 w 276999"/>
              <a:gd name="connsiteY1" fmla="*/ 88361 h 120923"/>
              <a:gd name="connsiteX2" fmla="*/ 84764 w 276999"/>
              <a:gd name="connsiteY2" fmla="*/ 120923 h 120923"/>
              <a:gd name="connsiteX3" fmla="*/ 0 w 276999"/>
              <a:gd name="connsiteY3" fmla="*/ 44806 h 120923"/>
              <a:gd name="connsiteX4" fmla="*/ 195193 w 276999"/>
              <a:gd name="connsiteY4" fmla="*/ 0 h 120923"/>
              <a:gd name="connsiteX0" fmla="*/ 195193 w 276999"/>
              <a:gd name="connsiteY0" fmla="*/ 0 h 120923"/>
              <a:gd name="connsiteX1" fmla="*/ 276999 w 276999"/>
              <a:gd name="connsiteY1" fmla="*/ 73252 h 120923"/>
              <a:gd name="connsiteX2" fmla="*/ 84764 w 276999"/>
              <a:gd name="connsiteY2" fmla="*/ 120923 h 120923"/>
              <a:gd name="connsiteX3" fmla="*/ 0 w 276999"/>
              <a:gd name="connsiteY3" fmla="*/ 44806 h 120923"/>
              <a:gd name="connsiteX4" fmla="*/ 195193 w 276999"/>
              <a:gd name="connsiteY4" fmla="*/ 0 h 120923"/>
              <a:gd name="connsiteX0" fmla="*/ 195193 w 271226"/>
              <a:gd name="connsiteY0" fmla="*/ 0 h 120923"/>
              <a:gd name="connsiteX1" fmla="*/ 271226 w 271226"/>
              <a:gd name="connsiteY1" fmla="*/ 82318 h 120923"/>
              <a:gd name="connsiteX2" fmla="*/ 84764 w 271226"/>
              <a:gd name="connsiteY2" fmla="*/ 120923 h 120923"/>
              <a:gd name="connsiteX3" fmla="*/ 0 w 271226"/>
              <a:gd name="connsiteY3" fmla="*/ 44806 h 120923"/>
              <a:gd name="connsiteX4" fmla="*/ 195193 w 271226"/>
              <a:gd name="connsiteY4" fmla="*/ 0 h 120923"/>
              <a:gd name="connsiteX0" fmla="*/ 236997 w 271226"/>
              <a:gd name="connsiteY0" fmla="*/ 0 h 148287"/>
              <a:gd name="connsiteX1" fmla="*/ 271226 w 271226"/>
              <a:gd name="connsiteY1" fmla="*/ 109682 h 148287"/>
              <a:gd name="connsiteX2" fmla="*/ 84764 w 271226"/>
              <a:gd name="connsiteY2" fmla="*/ 148287 h 148287"/>
              <a:gd name="connsiteX3" fmla="*/ 0 w 271226"/>
              <a:gd name="connsiteY3" fmla="*/ 72170 h 148287"/>
              <a:gd name="connsiteX4" fmla="*/ 236997 w 271226"/>
              <a:gd name="connsiteY4" fmla="*/ 0 h 148287"/>
              <a:gd name="connsiteX0" fmla="*/ 236997 w 387846"/>
              <a:gd name="connsiteY0" fmla="*/ 0 h 415085"/>
              <a:gd name="connsiteX1" fmla="*/ 271226 w 387846"/>
              <a:gd name="connsiteY1" fmla="*/ 109682 h 415085"/>
              <a:gd name="connsiteX2" fmla="*/ 387846 w 387846"/>
              <a:gd name="connsiteY2" fmla="*/ 415085 h 415085"/>
              <a:gd name="connsiteX3" fmla="*/ 0 w 387846"/>
              <a:gd name="connsiteY3" fmla="*/ 72170 h 415085"/>
              <a:gd name="connsiteX4" fmla="*/ 236997 w 387846"/>
              <a:gd name="connsiteY4" fmla="*/ 0 h 415085"/>
              <a:gd name="connsiteX0" fmla="*/ 459083 w 609932"/>
              <a:gd name="connsiteY0" fmla="*/ 0 h 415085"/>
              <a:gd name="connsiteX1" fmla="*/ 493312 w 609932"/>
              <a:gd name="connsiteY1" fmla="*/ 109682 h 415085"/>
              <a:gd name="connsiteX2" fmla="*/ 609932 w 609932"/>
              <a:gd name="connsiteY2" fmla="*/ 415085 h 415085"/>
              <a:gd name="connsiteX3" fmla="*/ 0 w 609932"/>
              <a:gd name="connsiteY3" fmla="*/ 147421 h 415085"/>
              <a:gd name="connsiteX4" fmla="*/ 459083 w 609932"/>
              <a:gd name="connsiteY4" fmla="*/ 0 h 415085"/>
              <a:gd name="connsiteX0" fmla="*/ 459083 w 830361"/>
              <a:gd name="connsiteY0" fmla="*/ 0 h 415085"/>
              <a:gd name="connsiteX1" fmla="*/ 830361 w 830361"/>
              <a:gd name="connsiteY1" fmla="*/ 335434 h 415085"/>
              <a:gd name="connsiteX2" fmla="*/ 609932 w 830361"/>
              <a:gd name="connsiteY2" fmla="*/ 415085 h 415085"/>
              <a:gd name="connsiteX3" fmla="*/ 0 w 830361"/>
              <a:gd name="connsiteY3" fmla="*/ 147421 h 415085"/>
              <a:gd name="connsiteX4" fmla="*/ 459083 w 830361"/>
              <a:gd name="connsiteY4" fmla="*/ 0 h 415085"/>
              <a:gd name="connsiteX0" fmla="*/ 127260 w 830361"/>
              <a:gd name="connsiteY0" fmla="*/ 0 h 357621"/>
              <a:gd name="connsiteX1" fmla="*/ 830361 w 830361"/>
              <a:gd name="connsiteY1" fmla="*/ 277970 h 357621"/>
              <a:gd name="connsiteX2" fmla="*/ 609932 w 830361"/>
              <a:gd name="connsiteY2" fmla="*/ 357621 h 357621"/>
              <a:gd name="connsiteX3" fmla="*/ 0 w 830361"/>
              <a:gd name="connsiteY3" fmla="*/ 89957 h 357621"/>
              <a:gd name="connsiteX4" fmla="*/ 127260 w 830361"/>
              <a:gd name="connsiteY4" fmla="*/ 0 h 357621"/>
              <a:gd name="connsiteX0" fmla="*/ 127260 w 830361"/>
              <a:gd name="connsiteY0" fmla="*/ 0 h 357621"/>
              <a:gd name="connsiteX1" fmla="*/ 296326 w 830361"/>
              <a:gd name="connsiteY1" fmla="*/ 65435 h 357621"/>
              <a:gd name="connsiteX2" fmla="*/ 830361 w 830361"/>
              <a:gd name="connsiteY2" fmla="*/ 277970 h 357621"/>
              <a:gd name="connsiteX3" fmla="*/ 609932 w 830361"/>
              <a:gd name="connsiteY3" fmla="*/ 357621 h 357621"/>
              <a:gd name="connsiteX4" fmla="*/ 0 w 830361"/>
              <a:gd name="connsiteY4" fmla="*/ 89957 h 357621"/>
              <a:gd name="connsiteX5" fmla="*/ 127260 w 830361"/>
              <a:gd name="connsiteY5" fmla="*/ 0 h 357621"/>
              <a:gd name="connsiteX0" fmla="*/ 127260 w 830361"/>
              <a:gd name="connsiteY0" fmla="*/ 86434 h 444055"/>
              <a:gd name="connsiteX1" fmla="*/ 121270 w 830361"/>
              <a:gd name="connsiteY1" fmla="*/ 0 h 444055"/>
              <a:gd name="connsiteX2" fmla="*/ 830361 w 830361"/>
              <a:gd name="connsiteY2" fmla="*/ 364404 h 444055"/>
              <a:gd name="connsiteX3" fmla="*/ 609932 w 830361"/>
              <a:gd name="connsiteY3" fmla="*/ 444055 h 444055"/>
              <a:gd name="connsiteX4" fmla="*/ 0 w 830361"/>
              <a:gd name="connsiteY4" fmla="*/ 176391 h 444055"/>
              <a:gd name="connsiteX5" fmla="*/ 127260 w 830361"/>
              <a:gd name="connsiteY5" fmla="*/ 86434 h 444055"/>
              <a:gd name="connsiteX0" fmla="*/ 127260 w 830361"/>
              <a:gd name="connsiteY0" fmla="*/ 86434 h 444055"/>
              <a:gd name="connsiteX1" fmla="*/ 121270 w 830361"/>
              <a:gd name="connsiteY1" fmla="*/ 0 h 444055"/>
              <a:gd name="connsiteX2" fmla="*/ 244071 w 830361"/>
              <a:gd name="connsiteY2" fmla="*/ 64305 h 444055"/>
              <a:gd name="connsiteX3" fmla="*/ 830361 w 830361"/>
              <a:gd name="connsiteY3" fmla="*/ 364404 h 444055"/>
              <a:gd name="connsiteX4" fmla="*/ 609932 w 830361"/>
              <a:gd name="connsiteY4" fmla="*/ 444055 h 444055"/>
              <a:gd name="connsiteX5" fmla="*/ 0 w 830361"/>
              <a:gd name="connsiteY5" fmla="*/ 176391 h 444055"/>
              <a:gd name="connsiteX6" fmla="*/ 127260 w 830361"/>
              <a:gd name="connsiteY6" fmla="*/ 86434 h 444055"/>
              <a:gd name="connsiteX0" fmla="*/ 127260 w 830361"/>
              <a:gd name="connsiteY0" fmla="*/ 258826 h 616447"/>
              <a:gd name="connsiteX1" fmla="*/ 121270 w 830361"/>
              <a:gd name="connsiteY1" fmla="*/ 172392 h 616447"/>
              <a:gd name="connsiteX2" fmla="*/ 398225 w 830361"/>
              <a:gd name="connsiteY2" fmla="*/ 0 h 616447"/>
              <a:gd name="connsiteX3" fmla="*/ 830361 w 830361"/>
              <a:gd name="connsiteY3" fmla="*/ 536796 h 616447"/>
              <a:gd name="connsiteX4" fmla="*/ 609932 w 830361"/>
              <a:gd name="connsiteY4" fmla="*/ 616447 h 616447"/>
              <a:gd name="connsiteX5" fmla="*/ 0 w 830361"/>
              <a:gd name="connsiteY5" fmla="*/ 348783 h 616447"/>
              <a:gd name="connsiteX6" fmla="*/ 127260 w 830361"/>
              <a:gd name="connsiteY6" fmla="*/ 258826 h 616447"/>
              <a:gd name="connsiteX0" fmla="*/ 127260 w 830361"/>
              <a:gd name="connsiteY0" fmla="*/ 258826 h 616447"/>
              <a:gd name="connsiteX1" fmla="*/ 121270 w 830361"/>
              <a:gd name="connsiteY1" fmla="*/ 172392 h 616447"/>
              <a:gd name="connsiteX2" fmla="*/ 398225 w 830361"/>
              <a:gd name="connsiteY2" fmla="*/ 0 h 616447"/>
              <a:gd name="connsiteX3" fmla="*/ 437416 w 830361"/>
              <a:gd name="connsiteY3" fmla="*/ 47887 h 616447"/>
              <a:gd name="connsiteX4" fmla="*/ 830361 w 830361"/>
              <a:gd name="connsiteY4" fmla="*/ 536796 h 616447"/>
              <a:gd name="connsiteX5" fmla="*/ 609932 w 830361"/>
              <a:gd name="connsiteY5" fmla="*/ 616447 h 616447"/>
              <a:gd name="connsiteX6" fmla="*/ 0 w 830361"/>
              <a:gd name="connsiteY6" fmla="*/ 348783 h 616447"/>
              <a:gd name="connsiteX7" fmla="*/ 127260 w 830361"/>
              <a:gd name="connsiteY7" fmla="*/ 258826 h 616447"/>
              <a:gd name="connsiteX0" fmla="*/ 127260 w 830361"/>
              <a:gd name="connsiteY0" fmla="*/ 540673 h 898294"/>
              <a:gd name="connsiteX1" fmla="*/ 121270 w 830361"/>
              <a:gd name="connsiteY1" fmla="*/ 454239 h 898294"/>
              <a:gd name="connsiteX2" fmla="*/ 398225 w 830361"/>
              <a:gd name="connsiteY2" fmla="*/ 281847 h 898294"/>
              <a:gd name="connsiteX3" fmla="*/ 706531 w 830361"/>
              <a:gd name="connsiteY3" fmla="*/ 0 h 898294"/>
              <a:gd name="connsiteX4" fmla="*/ 830361 w 830361"/>
              <a:gd name="connsiteY4" fmla="*/ 818643 h 898294"/>
              <a:gd name="connsiteX5" fmla="*/ 609932 w 830361"/>
              <a:gd name="connsiteY5" fmla="*/ 898294 h 898294"/>
              <a:gd name="connsiteX6" fmla="*/ 0 w 830361"/>
              <a:gd name="connsiteY6" fmla="*/ 630630 h 898294"/>
              <a:gd name="connsiteX7" fmla="*/ 127260 w 830361"/>
              <a:gd name="connsiteY7" fmla="*/ 540673 h 898294"/>
              <a:gd name="connsiteX0" fmla="*/ 127260 w 830361"/>
              <a:gd name="connsiteY0" fmla="*/ 540673 h 898294"/>
              <a:gd name="connsiteX1" fmla="*/ 121270 w 830361"/>
              <a:gd name="connsiteY1" fmla="*/ 454239 h 898294"/>
              <a:gd name="connsiteX2" fmla="*/ 398225 w 830361"/>
              <a:gd name="connsiteY2" fmla="*/ 281847 h 898294"/>
              <a:gd name="connsiteX3" fmla="*/ 706531 w 830361"/>
              <a:gd name="connsiteY3" fmla="*/ 0 h 898294"/>
              <a:gd name="connsiteX4" fmla="*/ 777077 w 830361"/>
              <a:gd name="connsiteY4" fmla="*/ 504863 h 898294"/>
              <a:gd name="connsiteX5" fmla="*/ 830361 w 830361"/>
              <a:gd name="connsiteY5" fmla="*/ 818643 h 898294"/>
              <a:gd name="connsiteX6" fmla="*/ 609932 w 830361"/>
              <a:gd name="connsiteY6" fmla="*/ 898294 h 898294"/>
              <a:gd name="connsiteX7" fmla="*/ 0 w 830361"/>
              <a:gd name="connsiteY7" fmla="*/ 630630 h 898294"/>
              <a:gd name="connsiteX8" fmla="*/ 127260 w 830361"/>
              <a:gd name="connsiteY8" fmla="*/ 540673 h 898294"/>
              <a:gd name="connsiteX0" fmla="*/ 127260 w 1273504"/>
              <a:gd name="connsiteY0" fmla="*/ 540673 h 898294"/>
              <a:gd name="connsiteX1" fmla="*/ 121270 w 1273504"/>
              <a:gd name="connsiteY1" fmla="*/ 454239 h 898294"/>
              <a:gd name="connsiteX2" fmla="*/ 398225 w 1273504"/>
              <a:gd name="connsiteY2" fmla="*/ 281847 h 898294"/>
              <a:gd name="connsiteX3" fmla="*/ 706531 w 1273504"/>
              <a:gd name="connsiteY3" fmla="*/ 0 h 898294"/>
              <a:gd name="connsiteX4" fmla="*/ 1273504 w 1273504"/>
              <a:gd name="connsiteY4" fmla="*/ 550014 h 898294"/>
              <a:gd name="connsiteX5" fmla="*/ 830361 w 1273504"/>
              <a:gd name="connsiteY5" fmla="*/ 818643 h 898294"/>
              <a:gd name="connsiteX6" fmla="*/ 609932 w 1273504"/>
              <a:gd name="connsiteY6" fmla="*/ 898294 h 898294"/>
              <a:gd name="connsiteX7" fmla="*/ 0 w 1273504"/>
              <a:gd name="connsiteY7" fmla="*/ 630630 h 898294"/>
              <a:gd name="connsiteX8" fmla="*/ 127260 w 1273504"/>
              <a:gd name="connsiteY8" fmla="*/ 540673 h 898294"/>
              <a:gd name="connsiteX0" fmla="*/ 127260 w 1273504"/>
              <a:gd name="connsiteY0" fmla="*/ 540673 h 898294"/>
              <a:gd name="connsiteX1" fmla="*/ 121270 w 1273504"/>
              <a:gd name="connsiteY1" fmla="*/ 454239 h 898294"/>
              <a:gd name="connsiteX2" fmla="*/ 398225 w 1273504"/>
              <a:gd name="connsiteY2" fmla="*/ 281847 h 898294"/>
              <a:gd name="connsiteX3" fmla="*/ 706531 w 1273504"/>
              <a:gd name="connsiteY3" fmla="*/ 0 h 898294"/>
              <a:gd name="connsiteX4" fmla="*/ 1124576 w 1273504"/>
              <a:gd name="connsiteY4" fmla="*/ 400880 h 898294"/>
              <a:gd name="connsiteX5" fmla="*/ 1273504 w 1273504"/>
              <a:gd name="connsiteY5" fmla="*/ 550014 h 898294"/>
              <a:gd name="connsiteX6" fmla="*/ 830361 w 1273504"/>
              <a:gd name="connsiteY6" fmla="*/ 818643 h 898294"/>
              <a:gd name="connsiteX7" fmla="*/ 609932 w 1273504"/>
              <a:gd name="connsiteY7" fmla="*/ 898294 h 898294"/>
              <a:gd name="connsiteX8" fmla="*/ 0 w 1273504"/>
              <a:gd name="connsiteY8" fmla="*/ 630630 h 898294"/>
              <a:gd name="connsiteX9" fmla="*/ 127260 w 1273504"/>
              <a:gd name="connsiteY9" fmla="*/ 540673 h 898294"/>
              <a:gd name="connsiteX0" fmla="*/ 127260 w 1273504"/>
              <a:gd name="connsiteY0" fmla="*/ 540673 h 898294"/>
              <a:gd name="connsiteX1" fmla="*/ 121270 w 1273504"/>
              <a:gd name="connsiteY1" fmla="*/ 454239 h 898294"/>
              <a:gd name="connsiteX2" fmla="*/ 398225 w 1273504"/>
              <a:gd name="connsiteY2" fmla="*/ 281847 h 898294"/>
              <a:gd name="connsiteX3" fmla="*/ 706531 w 1273504"/>
              <a:gd name="connsiteY3" fmla="*/ 0 h 898294"/>
              <a:gd name="connsiteX4" fmla="*/ 1033129 w 1273504"/>
              <a:gd name="connsiteY4" fmla="*/ 514440 h 898294"/>
              <a:gd name="connsiteX5" fmla="*/ 1273504 w 1273504"/>
              <a:gd name="connsiteY5" fmla="*/ 550014 h 898294"/>
              <a:gd name="connsiteX6" fmla="*/ 830361 w 1273504"/>
              <a:gd name="connsiteY6" fmla="*/ 818643 h 898294"/>
              <a:gd name="connsiteX7" fmla="*/ 609932 w 1273504"/>
              <a:gd name="connsiteY7" fmla="*/ 898294 h 898294"/>
              <a:gd name="connsiteX8" fmla="*/ 0 w 1273504"/>
              <a:gd name="connsiteY8" fmla="*/ 630630 h 898294"/>
              <a:gd name="connsiteX9" fmla="*/ 127260 w 1273504"/>
              <a:gd name="connsiteY9" fmla="*/ 540673 h 898294"/>
              <a:gd name="connsiteX0" fmla="*/ 127260 w 1273504"/>
              <a:gd name="connsiteY0" fmla="*/ 540673 h 898294"/>
              <a:gd name="connsiteX1" fmla="*/ 121270 w 1273504"/>
              <a:gd name="connsiteY1" fmla="*/ 454239 h 898294"/>
              <a:gd name="connsiteX2" fmla="*/ 398225 w 1273504"/>
              <a:gd name="connsiteY2" fmla="*/ 281847 h 898294"/>
              <a:gd name="connsiteX3" fmla="*/ 706531 w 1273504"/>
              <a:gd name="connsiteY3" fmla="*/ 0 h 898294"/>
              <a:gd name="connsiteX4" fmla="*/ 944295 w 1273504"/>
              <a:gd name="connsiteY4" fmla="*/ 380357 h 898294"/>
              <a:gd name="connsiteX5" fmla="*/ 1033129 w 1273504"/>
              <a:gd name="connsiteY5" fmla="*/ 514440 h 898294"/>
              <a:gd name="connsiteX6" fmla="*/ 1273504 w 1273504"/>
              <a:gd name="connsiteY6" fmla="*/ 550014 h 898294"/>
              <a:gd name="connsiteX7" fmla="*/ 830361 w 1273504"/>
              <a:gd name="connsiteY7" fmla="*/ 818643 h 898294"/>
              <a:gd name="connsiteX8" fmla="*/ 609932 w 1273504"/>
              <a:gd name="connsiteY8" fmla="*/ 898294 h 898294"/>
              <a:gd name="connsiteX9" fmla="*/ 0 w 1273504"/>
              <a:gd name="connsiteY9" fmla="*/ 630630 h 898294"/>
              <a:gd name="connsiteX10" fmla="*/ 127260 w 1273504"/>
              <a:gd name="connsiteY10" fmla="*/ 540673 h 898294"/>
              <a:gd name="connsiteX0" fmla="*/ 127260 w 1273504"/>
              <a:gd name="connsiteY0" fmla="*/ 540673 h 898294"/>
              <a:gd name="connsiteX1" fmla="*/ 121270 w 1273504"/>
              <a:gd name="connsiteY1" fmla="*/ 454239 h 898294"/>
              <a:gd name="connsiteX2" fmla="*/ 398225 w 1273504"/>
              <a:gd name="connsiteY2" fmla="*/ 281847 h 898294"/>
              <a:gd name="connsiteX3" fmla="*/ 706531 w 1273504"/>
              <a:gd name="connsiteY3" fmla="*/ 0 h 898294"/>
              <a:gd name="connsiteX4" fmla="*/ 899878 w 1273504"/>
              <a:gd name="connsiteY4" fmla="*/ 485708 h 898294"/>
              <a:gd name="connsiteX5" fmla="*/ 1033129 w 1273504"/>
              <a:gd name="connsiteY5" fmla="*/ 514440 h 898294"/>
              <a:gd name="connsiteX6" fmla="*/ 1273504 w 1273504"/>
              <a:gd name="connsiteY6" fmla="*/ 550014 h 898294"/>
              <a:gd name="connsiteX7" fmla="*/ 830361 w 1273504"/>
              <a:gd name="connsiteY7" fmla="*/ 818643 h 898294"/>
              <a:gd name="connsiteX8" fmla="*/ 609932 w 1273504"/>
              <a:gd name="connsiteY8" fmla="*/ 898294 h 898294"/>
              <a:gd name="connsiteX9" fmla="*/ 0 w 1273504"/>
              <a:gd name="connsiteY9" fmla="*/ 630630 h 898294"/>
              <a:gd name="connsiteX10" fmla="*/ 127260 w 1273504"/>
              <a:gd name="connsiteY10" fmla="*/ 540673 h 898294"/>
              <a:gd name="connsiteX0" fmla="*/ 127260 w 1273504"/>
              <a:gd name="connsiteY0" fmla="*/ 540673 h 898294"/>
              <a:gd name="connsiteX1" fmla="*/ 121270 w 1273504"/>
              <a:gd name="connsiteY1" fmla="*/ 454239 h 898294"/>
              <a:gd name="connsiteX2" fmla="*/ 398225 w 1273504"/>
              <a:gd name="connsiteY2" fmla="*/ 281847 h 898294"/>
              <a:gd name="connsiteX3" fmla="*/ 706531 w 1273504"/>
              <a:gd name="connsiteY3" fmla="*/ 0 h 898294"/>
              <a:gd name="connsiteX4" fmla="*/ 824107 w 1273504"/>
              <a:gd name="connsiteY4" fmla="*/ 298266 h 898294"/>
              <a:gd name="connsiteX5" fmla="*/ 899878 w 1273504"/>
              <a:gd name="connsiteY5" fmla="*/ 485708 h 898294"/>
              <a:gd name="connsiteX6" fmla="*/ 1033129 w 1273504"/>
              <a:gd name="connsiteY6" fmla="*/ 514440 h 898294"/>
              <a:gd name="connsiteX7" fmla="*/ 1273504 w 1273504"/>
              <a:gd name="connsiteY7" fmla="*/ 550014 h 898294"/>
              <a:gd name="connsiteX8" fmla="*/ 830361 w 1273504"/>
              <a:gd name="connsiteY8" fmla="*/ 818643 h 898294"/>
              <a:gd name="connsiteX9" fmla="*/ 609932 w 1273504"/>
              <a:gd name="connsiteY9" fmla="*/ 898294 h 898294"/>
              <a:gd name="connsiteX10" fmla="*/ 0 w 1273504"/>
              <a:gd name="connsiteY10" fmla="*/ 630630 h 898294"/>
              <a:gd name="connsiteX11" fmla="*/ 127260 w 1273504"/>
              <a:gd name="connsiteY11" fmla="*/ 540673 h 898294"/>
              <a:gd name="connsiteX0" fmla="*/ 127260 w 1273504"/>
              <a:gd name="connsiteY0" fmla="*/ 540673 h 898294"/>
              <a:gd name="connsiteX1" fmla="*/ 121270 w 1273504"/>
              <a:gd name="connsiteY1" fmla="*/ 454239 h 898294"/>
              <a:gd name="connsiteX2" fmla="*/ 398225 w 1273504"/>
              <a:gd name="connsiteY2" fmla="*/ 281847 h 898294"/>
              <a:gd name="connsiteX3" fmla="*/ 706531 w 1273504"/>
              <a:gd name="connsiteY3" fmla="*/ 0 h 898294"/>
              <a:gd name="connsiteX4" fmla="*/ 795366 w 1273504"/>
              <a:gd name="connsiteY4" fmla="*/ 539067 h 898294"/>
              <a:gd name="connsiteX5" fmla="*/ 899878 w 1273504"/>
              <a:gd name="connsiteY5" fmla="*/ 485708 h 898294"/>
              <a:gd name="connsiteX6" fmla="*/ 1033129 w 1273504"/>
              <a:gd name="connsiteY6" fmla="*/ 514440 h 898294"/>
              <a:gd name="connsiteX7" fmla="*/ 1273504 w 1273504"/>
              <a:gd name="connsiteY7" fmla="*/ 550014 h 898294"/>
              <a:gd name="connsiteX8" fmla="*/ 830361 w 1273504"/>
              <a:gd name="connsiteY8" fmla="*/ 818643 h 898294"/>
              <a:gd name="connsiteX9" fmla="*/ 609932 w 1273504"/>
              <a:gd name="connsiteY9" fmla="*/ 898294 h 898294"/>
              <a:gd name="connsiteX10" fmla="*/ 0 w 1273504"/>
              <a:gd name="connsiteY10" fmla="*/ 630630 h 898294"/>
              <a:gd name="connsiteX11" fmla="*/ 127260 w 1273504"/>
              <a:gd name="connsiteY11" fmla="*/ 540673 h 898294"/>
              <a:gd name="connsiteX0" fmla="*/ 127260 w 1273504"/>
              <a:gd name="connsiteY0" fmla="*/ 540673 h 898294"/>
              <a:gd name="connsiteX1" fmla="*/ 121270 w 1273504"/>
              <a:gd name="connsiteY1" fmla="*/ 454239 h 898294"/>
              <a:gd name="connsiteX2" fmla="*/ 398225 w 1273504"/>
              <a:gd name="connsiteY2" fmla="*/ 281847 h 898294"/>
              <a:gd name="connsiteX3" fmla="*/ 706531 w 1273504"/>
              <a:gd name="connsiteY3" fmla="*/ 0 h 898294"/>
              <a:gd name="connsiteX4" fmla="*/ 774464 w 1273504"/>
              <a:gd name="connsiteY4" fmla="*/ 433717 h 898294"/>
              <a:gd name="connsiteX5" fmla="*/ 795366 w 1273504"/>
              <a:gd name="connsiteY5" fmla="*/ 539067 h 898294"/>
              <a:gd name="connsiteX6" fmla="*/ 899878 w 1273504"/>
              <a:gd name="connsiteY6" fmla="*/ 485708 h 898294"/>
              <a:gd name="connsiteX7" fmla="*/ 1033129 w 1273504"/>
              <a:gd name="connsiteY7" fmla="*/ 514440 h 898294"/>
              <a:gd name="connsiteX8" fmla="*/ 1273504 w 1273504"/>
              <a:gd name="connsiteY8" fmla="*/ 550014 h 898294"/>
              <a:gd name="connsiteX9" fmla="*/ 830361 w 1273504"/>
              <a:gd name="connsiteY9" fmla="*/ 818643 h 898294"/>
              <a:gd name="connsiteX10" fmla="*/ 609932 w 1273504"/>
              <a:gd name="connsiteY10" fmla="*/ 898294 h 898294"/>
              <a:gd name="connsiteX11" fmla="*/ 0 w 1273504"/>
              <a:gd name="connsiteY11" fmla="*/ 630630 h 898294"/>
              <a:gd name="connsiteX12" fmla="*/ 127260 w 1273504"/>
              <a:gd name="connsiteY12" fmla="*/ 540673 h 898294"/>
              <a:gd name="connsiteX0" fmla="*/ 127260 w 1273504"/>
              <a:gd name="connsiteY0" fmla="*/ 540673 h 898294"/>
              <a:gd name="connsiteX1" fmla="*/ 121270 w 1273504"/>
              <a:gd name="connsiteY1" fmla="*/ 454239 h 898294"/>
              <a:gd name="connsiteX2" fmla="*/ 398225 w 1273504"/>
              <a:gd name="connsiteY2" fmla="*/ 281847 h 898294"/>
              <a:gd name="connsiteX3" fmla="*/ 706531 w 1273504"/>
              <a:gd name="connsiteY3" fmla="*/ 0 h 898294"/>
              <a:gd name="connsiteX4" fmla="*/ 539314 w 1273504"/>
              <a:gd name="connsiteY4" fmla="*/ 444663 h 898294"/>
              <a:gd name="connsiteX5" fmla="*/ 795366 w 1273504"/>
              <a:gd name="connsiteY5" fmla="*/ 539067 h 898294"/>
              <a:gd name="connsiteX6" fmla="*/ 899878 w 1273504"/>
              <a:gd name="connsiteY6" fmla="*/ 485708 h 898294"/>
              <a:gd name="connsiteX7" fmla="*/ 1033129 w 1273504"/>
              <a:gd name="connsiteY7" fmla="*/ 514440 h 898294"/>
              <a:gd name="connsiteX8" fmla="*/ 1273504 w 1273504"/>
              <a:gd name="connsiteY8" fmla="*/ 550014 h 898294"/>
              <a:gd name="connsiteX9" fmla="*/ 830361 w 1273504"/>
              <a:gd name="connsiteY9" fmla="*/ 818643 h 898294"/>
              <a:gd name="connsiteX10" fmla="*/ 609932 w 1273504"/>
              <a:gd name="connsiteY10" fmla="*/ 898294 h 898294"/>
              <a:gd name="connsiteX11" fmla="*/ 0 w 1273504"/>
              <a:gd name="connsiteY11" fmla="*/ 630630 h 898294"/>
              <a:gd name="connsiteX12" fmla="*/ 127260 w 1273504"/>
              <a:gd name="connsiteY12" fmla="*/ 540673 h 898294"/>
              <a:gd name="connsiteX0" fmla="*/ 127260 w 1273504"/>
              <a:gd name="connsiteY0" fmla="*/ 540673 h 898294"/>
              <a:gd name="connsiteX1" fmla="*/ 121270 w 1273504"/>
              <a:gd name="connsiteY1" fmla="*/ 454239 h 898294"/>
              <a:gd name="connsiteX2" fmla="*/ 398225 w 1273504"/>
              <a:gd name="connsiteY2" fmla="*/ 281847 h 898294"/>
              <a:gd name="connsiteX3" fmla="*/ 706531 w 1273504"/>
              <a:gd name="connsiteY3" fmla="*/ 0 h 898294"/>
              <a:gd name="connsiteX4" fmla="*/ 539314 w 1273504"/>
              <a:gd name="connsiteY4" fmla="*/ 444663 h 898294"/>
              <a:gd name="connsiteX5" fmla="*/ 795366 w 1273504"/>
              <a:gd name="connsiteY5" fmla="*/ 544540 h 898294"/>
              <a:gd name="connsiteX6" fmla="*/ 899878 w 1273504"/>
              <a:gd name="connsiteY6" fmla="*/ 485708 h 898294"/>
              <a:gd name="connsiteX7" fmla="*/ 1033129 w 1273504"/>
              <a:gd name="connsiteY7" fmla="*/ 514440 h 898294"/>
              <a:gd name="connsiteX8" fmla="*/ 1273504 w 1273504"/>
              <a:gd name="connsiteY8" fmla="*/ 550014 h 898294"/>
              <a:gd name="connsiteX9" fmla="*/ 830361 w 1273504"/>
              <a:gd name="connsiteY9" fmla="*/ 818643 h 898294"/>
              <a:gd name="connsiteX10" fmla="*/ 609932 w 1273504"/>
              <a:gd name="connsiteY10" fmla="*/ 898294 h 898294"/>
              <a:gd name="connsiteX11" fmla="*/ 0 w 1273504"/>
              <a:gd name="connsiteY11" fmla="*/ 630630 h 898294"/>
              <a:gd name="connsiteX12" fmla="*/ 127260 w 1273504"/>
              <a:gd name="connsiteY12" fmla="*/ 540673 h 898294"/>
              <a:gd name="connsiteX0" fmla="*/ 127260 w 1273504"/>
              <a:gd name="connsiteY0" fmla="*/ 540673 h 898294"/>
              <a:gd name="connsiteX1" fmla="*/ 121270 w 1273504"/>
              <a:gd name="connsiteY1" fmla="*/ 454239 h 898294"/>
              <a:gd name="connsiteX2" fmla="*/ 398225 w 1273504"/>
              <a:gd name="connsiteY2" fmla="*/ 281847 h 898294"/>
              <a:gd name="connsiteX3" fmla="*/ 706531 w 1273504"/>
              <a:gd name="connsiteY3" fmla="*/ 0 h 898294"/>
              <a:gd name="connsiteX4" fmla="*/ 557604 w 1273504"/>
              <a:gd name="connsiteY4" fmla="*/ 395407 h 898294"/>
              <a:gd name="connsiteX5" fmla="*/ 539314 w 1273504"/>
              <a:gd name="connsiteY5" fmla="*/ 444663 h 898294"/>
              <a:gd name="connsiteX6" fmla="*/ 795366 w 1273504"/>
              <a:gd name="connsiteY6" fmla="*/ 544540 h 898294"/>
              <a:gd name="connsiteX7" fmla="*/ 899878 w 1273504"/>
              <a:gd name="connsiteY7" fmla="*/ 485708 h 898294"/>
              <a:gd name="connsiteX8" fmla="*/ 1033129 w 1273504"/>
              <a:gd name="connsiteY8" fmla="*/ 514440 h 898294"/>
              <a:gd name="connsiteX9" fmla="*/ 1273504 w 1273504"/>
              <a:gd name="connsiteY9" fmla="*/ 550014 h 898294"/>
              <a:gd name="connsiteX10" fmla="*/ 830361 w 1273504"/>
              <a:gd name="connsiteY10" fmla="*/ 818643 h 898294"/>
              <a:gd name="connsiteX11" fmla="*/ 609932 w 1273504"/>
              <a:gd name="connsiteY11" fmla="*/ 898294 h 898294"/>
              <a:gd name="connsiteX12" fmla="*/ 0 w 1273504"/>
              <a:gd name="connsiteY12" fmla="*/ 630630 h 898294"/>
              <a:gd name="connsiteX13" fmla="*/ 127260 w 1273504"/>
              <a:gd name="connsiteY13" fmla="*/ 540673 h 898294"/>
              <a:gd name="connsiteX0" fmla="*/ 127260 w 1273504"/>
              <a:gd name="connsiteY0" fmla="*/ 540673 h 898294"/>
              <a:gd name="connsiteX1" fmla="*/ 121270 w 1273504"/>
              <a:gd name="connsiteY1" fmla="*/ 454239 h 898294"/>
              <a:gd name="connsiteX2" fmla="*/ 398225 w 1273504"/>
              <a:gd name="connsiteY2" fmla="*/ 281847 h 898294"/>
              <a:gd name="connsiteX3" fmla="*/ 706531 w 1273504"/>
              <a:gd name="connsiteY3" fmla="*/ 0 h 898294"/>
              <a:gd name="connsiteX4" fmla="*/ 847621 w 1273504"/>
              <a:gd name="connsiteY4" fmla="*/ 303738 h 898294"/>
              <a:gd name="connsiteX5" fmla="*/ 539314 w 1273504"/>
              <a:gd name="connsiteY5" fmla="*/ 444663 h 898294"/>
              <a:gd name="connsiteX6" fmla="*/ 795366 w 1273504"/>
              <a:gd name="connsiteY6" fmla="*/ 544540 h 898294"/>
              <a:gd name="connsiteX7" fmla="*/ 899878 w 1273504"/>
              <a:gd name="connsiteY7" fmla="*/ 485708 h 898294"/>
              <a:gd name="connsiteX8" fmla="*/ 1033129 w 1273504"/>
              <a:gd name="connsiteY8" fmla="*/ 514440 h 898294"/>
              <a:gd name="connsiteX9" fmla="*/ 1273504 w 1273504"/>
              <a:gd name="connsiteY9" fmla="*/ 550014 h 898294"/>
              <a:gd name="connsiteX10" fmla="*/ 830361 w 1273504"/>
              <a:gd name="connsiteY10" fmla="*/ 818643 h 898294"/>
              <a:gd name="connsiteX11" fmla="*/ 609932 w 1273504"/>
              <a:gd name="connsiteY11" fmla="*/ 898294 h 898294"/>
              <a:gd name="connsiteX12" fmla="*/ 0 w 1273504"/>
              <a:gd name="connsiteY12" fmla="*/ 630630 h 898294"/>
              <a:gd name="connsiteX13" fmla="*/ 127260 w 1273504"/>
              <a:gd name="connsiteY13" fmla="*/ 540673 h 898294"/>
              <a:gd name="connsiteX0" fmla="*/ 127260 w 1273504"/>
              <a:gd name="connsiteY0" fmla="*/ 540673 h 898294"/>
              <a:gd name="connsiteX1" fmla="*/ 121270 w 1273504"/>
              <a:gd name="connsiteY1" fmla="*/ 454239 h 898294"/>
              <a:gd name="connsiteX2" fmla="*/ 398225 w 1273504"/>
              <a:gd name="connsiteY2" fmla="*/ 281847 h 898294"/>
              <a:gd name="connsiteX3" fmla="*/ 706531 w 1273504"/>
              <a:gd name="connsiteY3" fmla="*/ 0 h 898294"/>
              <a:gd name="connsiteX4" fmla="*/ 466157 w 1273504"/>
              <a:gd name="connsiteY4" fmla="*/ 491180 h 898294"/>
              <a:gd name="connsiteX5" fmla="*/ 539314 w 1273504"/>
              <a:gd name="connsiteY5" fmla="*/ 444663 h 898294"/>
              <a:gd name="connsiteX6" fmla="*/ 795366 w 1273504"/>
              <a:gd name="connsiteY6" fmla="*/ 544540 h 898294"/>
              <a:gd name="connsiteX7" fmla="*/ 899878 w 1273504"/>
              <a:gd name="connsiteY7" fmla="*/ 485708 h 898294"/>
              <a:gd name="connsiteX8" fmla="*/ 1033129 w 1273504"/>
              <a:gd name="connsiteY8" fmla="*/ 514440 h 898294"/>
              <a:gd name="connsiteX9" fmla="*/ 1273504 w 1273504"/>
              <a:gd name="connsiteY9" fmla="*/ 550014 h 898294"/>
              <a:gd name="connsiteX10" fmla="*/ 830361 w 1273504"/>
              <a:gd name="connsiteY10" fmla="*/ 818643 h 898294"/>
              <a:gd name="connsiteX11" fmla="*/ 609932 w 1273504"/>
              <a:gd name="connsiteY11" fmla="*/ 898294 h 898294"/>
              <a:gd name="connsiteX12" fmla="*/ 0 w 1273504"/>
              <a:gd name="connsiteY12" fmla="*/ 630630 h 898294"/>
              <a:gd name="connsiteX13" fmla="*/ 127260 w 1273504"/>
              <a:gd name="connsiteY13" fmla="*/ 540673 h 898294"/>
              <a:gd name="connsiteX0" fmla="*/ 127260 w 1273504"/>
              <a:gd name="connsiteY0" fmla="*/ 540673 h 898294"/>
              <a:gd name="connsiteX1" fmla="*/ 121270 w 1273504"/>
              <a:gd name="connsiteY1" fmla="*/ 454239 h 898294"/>
              <a:gd name="connsiteX2" fmla="*/ 398225 w 1273504"/>
              <a:gd name="connsiteY2" fmla="*/ 281847 h 898294"/>
              <a:gd name="connsiteX3" fmla="*/ 706531 w 1273504"/>
              <a:gd name="connsiteY3" fmla="*/ 0 h 898294"/>
              <a:gd name="connsiteX4" fmla="*/ 536702 w 1273504"/>
              <a:gd name="connsiteY4" fmla="*/ 342048 h 898294"/>
              <a:gd name="connsiteX5" fmla="*/ 466157 w 1273504"/>
              <a:gd name="connsiteY5" fmla="*/ 491180 h 898294"/>
              <a:gd name="connsiteX6" fmla="*/ 539314 w 1273504"/>
              <a:gd name="connsiteY6" fmla="*/ 444663 h 898294"/>
              <a:gd name="connsiteX7" fmla="*/ 795366 w 1273504"/>
              <a:gd name="connsiteY7" fmla="*/ 544540 h 898294"/>
              <a:gd name="connsiteX8" fmla="*/ 899878 w 1273504"/>
              <a:gd name="connsiteY8" fmla="*/ 485708 h 898294"/>
              <a:gd name="connsiteX9" fmla="*/ 1033129 w 1273504"/>
              <a:gd name="connsiteY9" fmla="*/ 514440 h 898294"/>
              <a:gd name="connsiteX10" fmla="*/ 1273504 w 1273504"/>
              <a:gd name="connsiteY10" fmla="*/ 550014 h 898294"/>
              <a:gd name="connsiteX11" fmla="*/ 830361 w 1273504"/>
              <a:gd name="connsiteY11" fmla="*/ 818643 h 898294"/>
              <a:gd name="connsiteX12" fmla="*/ 609932 w 1273504"/>
              <a:gd name="connsiteY12" fmla="*/ 898294 h 898294"/>
              <a:gd name="connsiteX13" fmla="*/ 0 w 1273504"/>
              <a:gd name="connsiteY13" fmla="*/ 630630 h 898294"/>
              <a:gd name="connsiteX14" fmla="*/ 127260 w 1273504"/>
              <a:gd name="connsiteY14" fmla="*/ 540673 h 898294"/>
              <a:gd name="connsiteX0" fmla="*/ 127260 w 1273504"/>
              <a:gd name="connsiteY0" fmla="*/ 540673 h 898294"/>
              <a:gd name="connsiteX1" fmla="*/ 121270 w 1273504"/>
              <a:gd name="connsiteY1" fmla="*/ 454239 h 898294"/>
              <a:gd name="connsiteX2" fmla="*/ 398225 w 1273504"/>
              <a:gd name="connsiteY2" fmla="*/ 281847 h 898294"/>
              <a:gd name="connsiteX3" fmla="*/ 706531 w 1273504"/>
              <a:gd name="connsiteY3" fmla="*/ 0 h 898294"/>
              <a:gd name="connsiteX4" fmla="*/ 426965 w 1273504"/>
              <a:gd name="connsiteY4" fmla="*/ 472026 h 898294"/>
              <a:gd name="connsiteX5" fmla="*/ 466157 w 1273504"/>
              <a:gd name="connsiteY5" fmla="*/ 491180 h 898294"/>
              <a:gd name="connsiteX6" fmla="*/ 539314 w 1273504"/>
              <a:gd name="connsiteY6" fmla="*/ 444663 h 898294"/>
              <a:gd name="connsiteX7" fmla="*/ 795366 w 1273504"/>
              <a:gd name="connsiteY7" fmla="*/ 544540 h 898294"/>
              <a:gd name="connsiteX8" fmla="*/ 899878 w 1273504"/>
              <a:gd name="connsiteY8" fmla="*/ 485708 h 898294"/>
              <a:gd name="connsiteX9" fmla="*/ 1033129 w 1273504"/>
              <a:gd name="connsiteY9" fmla="*/ 514440 h 898294"/>
              <a:gd name="connsiteX10" fmla="*/ 1273504 w 1273504"/>
              <a:gd name="connsiteY10" fmla="*/ 550014 h 898294"/>
              <a:gd name="connsiteX11" fmla="*/ 830361 w 1273504"/>
              <a:gd name="connsiteY11" fmla="*/ 818643 h 898294"/>
              <a:gd name="connsiteX12" fmla="*/ 609932 w 1273504"/>
              <a:gd name="connsiteY12" fmla="*/ 898294 h 898294"/>
              <a:gd name="connsiteX13" fmla="*/ 0 w 1273504"/>
              <a:gd name="connsiteY13" fmla="*/ 630630 h 898294"/>
              <a:gd name="connsiteX14" fmla="*/ 127260 w 1273504"/>
              <a:gd name="connsiteY14" fmla="*/ 540673 h 898294"/>
              <a:gd name="connsiteX0" fmla="*/ 127260 w 1273504"/>
              <a:gd name="connsiteY0" fmla="*/ 540673 h 898294"/>
              <a:gd name="connsiteX1" fmla="*/ 121270 w 1273504"/>
              <a:gd name="connsiteY1" fmla="*/ 454239 h 898294"/>
              <a:gd name="connsiteX2" fmla="*/ 398225 w 1273504"/>
              <a:gd name="connsiteY2" fmla="*/ 281847 h 898294"/>
              <a:gd name="connsiteX3" fmla="*/ 706531 w 1273504"/>
              <a:gd name="connsiteY3" fmla="*/ 0 h 898294"/>
              <a:gd name="connsiteX4" fmla="*/ 458318 w 1273504"/>
              <a:gd name="connsiteY4" fmla="*/ 411826 h 898294"/>
              <a:gd name="connsiteX5" fmla="*/ 426965 w 1273504"/>
              <a:gd name="connsiteY5" fmla="*/ 472026 h 898294"/>
              <a:gd name="connsiteX6" fmla="*/ 466157 w 1273504"/>
              <a:gd name="connsiteY6" fmla="*/ 491180 h 898294"/>
              <a:gd name="connsiteX7" fmla="*/ 539314 w 1273504"/>
              <a:gd name="connsiteY7" fmla="*/ 444663 h 898294"/>
              <a:gd name="connsiteX8" fmla="*/ 795366 w 1273504"/>
              <a:gd name="connsiteY8" fmla="*/ 544540 h 898294"/>
              <a:gd name="connsiteX9" fmla="*/ 899878 w 1273504"/>
              <a:gd name="connsiteY9" fmla="*/ 485708 h 898294"/>
              <a:gd name="connsiteX10" fmla="*/ 1033129 w 1273504"/>
              <a:gd name="connsiteY10" fmla="*/ 514440 h 898294"/>
              <a:gd name="connsiteX11" fmla="*/ 1273504 w 1273504"/>
              <a:gd name="connsiteY11" fmla="*/ 550014 h 898294"/>
              <a:gd name="connsiteX12" fmla="*/ 830361 w 1273504"/>
              <a:gd name="connsiteY12" fmla="*/ 818643 h 898294"/>
              <a:gd name="connsiteX13" fmla="*/ 609932 w 1273504"/>
              <a:gd name="connsiteY13" fmla="*/ 898294 h 898294"/>
              <a:gd name="connsiteX14" fmla="*/ 0 w 1273504"/>
              <a:gd name="connsiteY14" fmla="*/ 630630 h 898294"/>
              <a:gd name="connsiteX15" fmla="*/ 127260 w 1273504"/>
              <a:gd name="connsiteY15" fmla="*/ 540673 h 898294"/>
              <a:gd name="connsiteX0" fmla="*/ 127260 w 1273504"/>
              <a:gd name="connsiteY0" fmla="*/ 540673 h 898294"/>
              <a:gd name="connsiteX1" fmla="*/ 121270 w 1273504"/>
              <a:gd name="connsiteY1" fmla="*/ 454239 h 898294"/>
              <a:gd name="connsiteX2" fmla="*/ 398225 w 1273504"/>
              <a:gd name="connsiteY2" fmla="*/ 281847 h 898294"/>
              <a:gd name="connsiteX3" fmla="*/ 706531 w 1273504"/>
              <a:gd name="connsiteY3" fmla="*/ 0 h 898294"/>
              <a:gd name="connsiteX4" fmla="*/ 309390 w 1273504"/>
              <a:gd name="connsiteY4" fmla="*/ 489813 h 898294"/>
              <a:gd name="connsiteX5" fmla="*/ 426965 w 1273504"/>
              <a:gd name="connsiteY5" fmla="*/ 472026 h 898294"/>
              <a:gd name="connsiteX6" fmla="*/ 466157 w 1273504"/>
              <a:gd name="connsiteY6" fmla="*/ 491180 h 898294"/>
              <a:gd name="connsiteX7" fmla="*/ 539314 w 1273504"/>
              <a:gd name="connsiteY7" fmla="*/ 444663 h 898294"/>
              <a:gd name="connsiteX8" fmla="*/ 795366 w 1273504"/>
              <a:gd name="connsiteY8" fmla="*/ 544540 h 898294"/>
              <a:gd name="connsiteX9" fmla="*/ 899878 w 1273504"/>
              <a:gd name="connsiteY9" fmla="*/ 485708 h 898294"/>
              <a:gd name="connsiteX10" fmla="*/ 1033129 w 1273504"/>
              <a:gd name="connsiteY10" fmla="*/ 514440 h 898294"/>
              <a:gd name="connsiteX11" fmla="*/ 1273504 w 1273504"/>
              <a:gd name="connsiteY11" fmla="*/ 550014 h 898294"/>
              <a:gd name="connsiteX12" fmla="*/ 830361 w 1273504"/>
              <a:gd name="connsiteY12" fmla="*/ 818643 h 898294"/>
              <a:gd name="connsiteX13" fmla="*/ 609932 w 1273504"/>
              <a:gd name="connsiteY13" fmla="*/ 898294 h 898294"/>
              <a:gd name="connsiteX14" fmla="*/ 0 w 1273504"/>
              <a:gd name="connsiteY14" fmla="*/ 630630 h 898294"/>
              <a:gd name="connsiteX15" fmla="*/ 127260 w 1273504"/>
              <a:gd name="connsiteY15" fmla="*/ 540673 h 898294"/>
              <a:gd name="connsiteX0" fmla="*/ 127260 w 1273504"/>
              <a:gd name="connsiteY0" fmla="*/ 540673 h 898294"/>
              <a:gd name="connsiteX1" fmla="*/ 121270 w 1273504"/>
              <a:gd name="connsiteY1" fmla="*/ 454239 h 898294"/>
              <a:gd name="connsiteX2" fmla="*/ 398225 w 1273504"/>
              <a:gd name="connsiteY2" fmla="*/ 281847 h 898294"/>
              <a:gd name="connsiteX3" fmla="*/ 706531 w 1273504"/>
              <a:gd name="connsiteY3" fmla="*/ 0 h 898294"/>
              <a:gd name="connsiteX4" fmla="*/ 359033 w 1273504"/>
              <a:gd name="connsiteY4" fmla="*/ 426875 h 898294"/>
              <a:gd name="connsiteX5" fmla="*/ 309390 w 1273504"/>
              <a:gd name="connsiteY5" fmla="*/ 489813 h 898294"/>
              <a:gd name="connsiteX6" fmla="*/ 426965 w 1273504"/>
              <a:gd name="connsiteY6" fmla="*/ 472026 h 898294"/>
              <a:gd name="connsiteX7" fmla="*/ 466157 w 1273504"/>
              <a:gd name="connsiteY7" fmla="*/ 491180 h 898294"/>
              <a:gd name="connsiteX8" fmla="*/ 539314 w 1273504"/>
              <a:gd name="connsiteY8" fmla="*/ 444663 h 898294"/>
              <a:gd name="connsiteX9" fmla="*/ 795366 w 1273504"/>
              <a:gd name="connsiteY9" fmla="*/ 544540 h 898294"/>
              <a:gd name="connsiteX10" fmla="*/ 899878 w 1273504"/>
              <a:gd name="connsiteY10" fmla="*/ 485708 h 898294"/>
              <a:gd name="connsiteX11" fmla="*/ 1033129 w 1273504"/>
              <a:gd name="connsiteY11" fmla="*/ 514440 h 898294"/>
              <a:gd name="connsiteX12" fmla="*/ 1273504 w 1273504"/>
              <a:gd name="connsiteY12" fmla="*/ 550014 h 898294"/>
              <a:gd name="connsiteX13" fmla="*/ 830361 w 1273504"/>
              <a:gd name="connsiteY13" fmla="*/ 818643 h 898294"/>
              <a:gd name="connsiteX14" fmla="*/ 609932 w 1273504"/>
              <a:gd name="connsiteY14" fmla="*/ 898294 h 898294"/>
              <a:gd name="connsiteX15" fmla="*/ 0 w 1273504"/>
              <a:gd name="connsiteY15" fmla="*/ 630630 h 898294"/>
              <a:gd name="connsiteX16" fmla="*/ 127260 w 1273504"/>
              <a:gd name="connsiteY16" fmla="*/ 540673 h 898294"/>
              <a:gd name="connsiteX0" fmla="*/ 127260 w 1273504"/>
              <a:gd name="connsiteY0" fmla="*/ 540673 h 898294"/>
              <a:gd name="connsiteX1" fmla="*/ 121270 w 1273504"/>
              <a:gd name="connsiteY1" fmla="*/ 454239 h 898294"/>
              <a:gd name="connsiteX2" fmla="*/ 398225 w 1273504"/>
              <a:gd name="connsiteY2" fmla="*/ 281847 h 898294"/>
              <a:gd name="connsiteX3" fmla="*/ 706531 w 1273504"/>
              <a:gd name="connsiteY3" fmla="*/ 0 h 898294"/>
              <a:gd name="connsiteX4" fmla="*/ 562830 w 1273504"/>
              <a:gd name="connsiteY4" fmla="*/ 342047 h 898294"/>
              <a:gd name="connsiteX5" fmla="*/ 309390 w 1273504"/>
              <a:gd name="connsiteY5" fmla="*/ 489813 h 898294"/>
              <a:gd name="connsiteX6" fmla="*/ 426965 w 1273504"/>
              <a:gd name="connsiteY6" fmla="*/ 472026 h 898294"/>
              <a:gd name="connsiteX7" fmla="*/ 466157 w 1273504"/>
              <a:gd name="connsiteY7" fmla="*/ 491180 h 898294"/>
              <a:gd name="connsiteX8" fmla="*/ 539314 w 1273504"/>
              <a:gd name="connsiteY8" fmla="*/ 444663 h 898294"/>
              <a:gd name="connsiteX9" fmla="*/ 795366 w 1273504"/>
              <a:gd name="connsiteY9" fmla="*/ 544540 h 898294"/>
              <a:gd name="connsiteX10" fmla="*/ 899878 w 1273504"/>
              <a:gd name="connsiteY10" fmla="*/ 485708 h 898294"/>
              <a:gd name="connsiteX11" fmla="*/ 1033129 w 1273504"/>
              <a:gd name="connsiteY11" fmla="*/ 514440 h 898294"/>
              <a:gd name="connsiteX12" fmla="*/ 1273504 w 1273504"/>
              <a:gd name="connsiteY12" fmla="*/ 550014 h 898294"/>
              <a:gd name="connsiteX13" fmla="*/ 830361 w 1273504"/>
              <a:gd name="connsiteY13" fmla="*/ 818643 h 898294"/>
              <a:gd name="connsiteX14" fmla="*/ 609932 w 1273504"/>
              <a:gd name="connsiteY14" fmla="*/ 898294 h 898294"/>
              <a:gd name="connsiteX15" fmla="*/ 0 w 1273504"/>
              <a:gd name="connsiteY15" fmla="*/ 630630 h 898294"/>
              <a:gd name="connsiteX16" fmla="*/ 127260 w 1273504"/>
              <a:gd name="connsiteY16" fmla="*/ 540673 h 898294"/>
              <a:gd name="connsiteX0" fmla="*/ 127260 w 1273504"/>
              <a:gd name="connsiteY0" fmla="*/ 540673 h 898294"/>
              <a:gd name="connsiteX1" fmla="*/ 121270 w 1273504"/>
              <a:gd name="connsiteY1" fmla="*/ 454239 h 898294"/>
              <a:gd name="connsiteX2" fmla="*/ 398225 w 1273504"/>
              <a:gd name="connsiteY2" fmla="*/ 281847 h 898294"/>
              <a:gd name="connsiteX3" fmla="*/ 706531 w 1273504"/>
              <a:gd name="connsiteY3" fmla="*/ 0 h 898294"/>
              <a:gd name="connsiteX4" fmla="*/ 638599 w 1273504"/>
              <a:gd name="connsiteY4" fmla="*/ 153237 h 898294"/>
              <a:gd name="connsiteX5" fmla="*/ 562830 w 1273504"/>
              <a:gd name="connsiteY5" fmla="*/ 342047 h 898294"/>
              <a:gd name="connsiteX6" fmla="*/ 309390 w 1273504"/>
              <a:gd name="connsiteY6" fmla="*/ 489813 h 898294"/>
              <a:gd name="connsiteX7" fmla="*/ 426965 w 1273504"/>
              <a:gd name="connsiteY7" fmla="*/ 472026 h 898294"/>
              <a:gd name="connsiteX8" fmla="*/ 466157 w 1273504"/>
              <a:gd name="connsiteY8" fmla="*/ 491180 h 898294"/>
              <a:gd name="connsiteX9" fmla="*/ 539314 w 1273504"/>
              <a:gd name="connsiteY9" fmla="*/ 444663 h 898294"/>
              <a:gd name="connsiteX10" fmla="*/ 795366 w 1273504"/>
              <a:gd name="connsiteY10" fmla="*/ 544540 h 898294"/>
              <a:gd name="connsiteX11" fmla="*/ 899878 w 1273504"/>
              <a:gd name="connsiteY11" fmla="*/ 485708 h 898294"/>
              <a:gd name="connsiteX12" fmla="*/ 1033129 w 1273504"/>
              <a:gd name="connsiteY12" fmla="*/ 514440 h 898294"/>
              <a:gd name="connsiteX13" fmla="*/ 1273504 w 1273504"/>
              <a:gd name="connsiteY13" fmla="*/ 550014 h 898294"/>
              <a:gd name="connsiteX14" fmla="*/ 830361 w 1273504"/>
              <a:gd name="connsiteY14" fmla="*/ 818643 h 898294"/>
              <a:gd name="connsiteX15" fmla="*/ 609932 w 1273504"/>
              <a:gd name="connsiteY15" fmla="*/ 898294 h 898294"/>
              <a:gd name="connsiteX16" fmla="*/ 0 w 1273504"/>
              <a:gd name="connsiteY16" fmla="*/ 630630 h 898294"/>
              <a:gd name="connsiteX17" fmla="*/ 127260 w 1273504"/>
              <a:gd name="connsiteY17" fmla="*/ 540673 h 898294"/>
              <a:gd name="connsiteX0" fmla="*/ 127260 w 1273504"/>
              <a:gd name="connsiteY0" fmla="*/ 540673 h 898294"/>
              <a:gd name="connsiteX1" fmla="*/ 121270 w 1273504"/>
              <a:gd name="connsiteY1" fmla="*/ 454239 h 898294"/>
              <a:gd name="connsiteX2" fmla="*/ 398225 w 1273504"/>
              <a:gd name="connsiteY2" fmla="*/ 281847 h 898294"/>
              <a:gd name="connsiteX3" fmla="*/ 706531 w 1273504"/>
              <a:gd name="connsiteY3" fmla="*/ 0 h 898294"/>
              <a:gd name="connsiteX4" fmla="*/ 510573 w 1273504"/>
              <a:gd name="connsiteY4" fmla="*/ 301002 h 898294"/>
              <a:gd name="connsiteX5" fmla="*/ 562830 w 1273504"/>
              <a:gd name="connsiteY5" fmla="*/ 342047 h 898294"/>
              <a:gd name="connsiteX6" fmla="*/ 309390 w 1273504"/>
              <a:gd name="connsiteY6" fmla="*/ 489813 h 898294"/>
              <a:gd name="connsiteX7" fmla="*/ 426965 w 1273504"/>
              <a:gd name="connsiteY7" fmla="*/ 472026 h 898294"/>
              <a:gd name="connsiteX8" fmla="*/ 466157 w 1273504"/>
              <a:gd name="connsiteY8" fmla="*/ 491180 h 898294"/>
              <a:gd name="connsiteX9" fmla="*/ 539314 w 1273504"/>
              <a:gd name="connsiteY9" fmla="*/ 444663 h 898294"/>
              <a:gd name="connsiteX10" fmla="*/ 795366 w 1273504"/>
              <a:gd name="connsiteY10" fmla="*/ 544540 h 898294"/>
              <a:gd name="connsiteX11" fmla="*/ 899878 w 1273504"/>
              <a:gd name="connsiteY11" fmla="*/ 485708 h 898294"/>
              <a:gd name="connsiteX12" fmla="*/ 1033129 w 1273504"/>
              <a:gd name="connsiteY12" fmla="*/ 514440 h 898294"/>
              <a:gd name="connsiteX13" fmla="*/ 1273504 w 1273504"/>
              <a:gd name="connsiteY13" fmla="*/ 550014 h 898294"/>
              <a:gd name="connsiteX14" fmla="*/ 830361 w 1273504"/>
              <a:gd name="connsiteY14" fmla="*/ 818643 h 898294"/>
              <a:gd name="connsiteX15" fmla="*/ 609932 w 1273504"/>
              <a:gd name="connsiteY15" fmla="*/ 898294 h 898294"/>
              <a:gd name="connsiteX16" fmla="*/ 0 w 1273504"/>
              <a:gd name="connsiteY16" fmla="*/ 630630 h 898294"/>
              <a:gd name="connsiteX17" fmla="*/ 127260 w 1273504"/>
              <a:gd name="connsiteY17" fmla="*/ 540673 h 898294"/>
              <a:gd name="connsiteX0" fmla="*/ 127260 w 1273504"/>
              <a:gd name="connsiteY0" fmla="*/ 540673 h 898294"/>
              <a:gd name="connsiteX1" fmla="*/ 121270 w 1273504"/>
              <a:gd name="connsiteY1" fmla="*/ 454239 h 898294"/>
              <a:gd name="connsiteX2" fmla="*/ 398225 w 1273504"/>
              <a:gd name="connsiteY2" fmla="*/ 281847 h 898294"/>
              <a:gd name="connsiteX3" fmla="*/ 706531 w 1273504"/>
              <a:gd name="connsiteY3" fmla="*/ 0 h 898294"/>
              <a:gd name="connsiteX4" fmla="*/ 547153 w 1273504"/>
              <a:gd name="connsiteY4" fmla="*/ 236697 h 898294"/>
              <a:gd name="connsiteX5" fmla="*/ 510573 w 1273504"/>
              <a:gd name="connsiteY5" fmla="*/ 301002 h 898294"/>
              <a:gd name="connsiteX6" fmla="*/ 562830 w 1273504"/>
              <a:gd name="connsiteY6" fmla="*/ 342047 h 898294"/>
              <a:gd name="connsiteX7" fmla="*/ 309390 w 1273504"/>
              <a:gd name="connsiteY7" fmla="*/ 489813 h 898294"/>
              <a:gd name="connsiteX8" fmla="*/ 426965 w 1273504"/>
              <a:gd name="connsiteY8" fmla="*/ 472026 h 898294"/>
              <a:gd name="connsiteX9" fmla="*/ 466157 w 1273504"/>
              <a:gd name="connsiteY9" fmla="*/ 491180 h 898294"/>
              <a:gd name="connsiteX10" fmla="*/ 539314 w 1273504"/>
              <a:gd name="connsiteY10" fmla="*/ 444663 h 898294"/>
              <a:gd name="connsiteX11" fmla="*/ 795366 w 1273504"/>
              <a:gd name="connsiteY11" fmla="*/ 544540 h 898294"/>
              <a:gd name="connsiteX12" fmla="*/ 899878 w 1273504"/>
              <a:gd name="connsiteY12" fmla="*/ 485708 h 898294"/>
              <a:gd name="connsiteX13" fmla="*/ 1033129 w 1273504"/>
              <a:gd name="connsiteY13" fmla="*/ 514440 h 898294"/>
              <a:gd name="connsiteX14" fmla="*/ 1273504 w 1273504"/>
              <a:gd name="connsiteY14" fmla="*/ 550014 h 898294"/>
              <a:gd name="connsiteX15" fmla="*/ 830361 w 1273504"/>
              <a:gd name="connsiteY15" fmla="*/ 818643 h 898294"/>
              <a:gd name="connsiteX16" fmla="*/ 609932 w 1273504"/>
              <a:gd name="connsiteY16" fmla="*/ 898294 h 898294"/>
              <a:gd name="connsiteX17" fmla="*/ 0 w 1273504"/>
              <a:gd name="connsiteY17" fmla="*/ 630630 h 898294"/>
              <a:gd name="connsiteX18" fmla="*/ 127260 w 1273504"/>
              <a:gd name="connsiteY18" fmla="*/ 540673 h 898294"/>
              <a:gd name="connsiteX0" fmla="*/ 127260 w 1273504"/>
              <a:gd name="connsiteY0" fmla="*/ 540673 h 898294"/>
              <a:gd name="connsiteX1" fmla="*/ 121270 w 1273504"/>
              <a:gd name="connsiteY1" fmla="*/ 454239 h 898294"/>
              <a:gd name="connsiteX2" fmla="*/ 398225 w 1273504"/>
              <a:gd name="connsiteY2" fmla="*/ 281847 h 898294"/>
              <a:gd name="connsiteX3" fmla="*/ 706531 w 1273504"/>
              <a:gd name="connsiteY3" fmla="*/ 0 h 898294"/>
              <a:gd name="connsiteX4" fmla="*/ 892039 w 1273504"/>
              <a:gd name="connsiteY4" fmla="*/ 79355 h 898294"/>
              <a:gd name="connsiteX5" fmla="*/ 510573 w 1273504"/>
              <a:gd name="connsiteY5" fmla="*/ 301002 h 898294"/>
              <a:gd name="connsiteX6" fmla="*/ 562830 w 1273504"/>
              <a:gd name="connsiteY6" fmla="*/ 342047 h 898294"/>
              <a:gd name="connsiteX7" fmla="*/ 309390 w 1273504"/>
              <a:gd name="connsiteY7" fmla="*/ 489813 h 898294"/>
              <a:gd name="connsiteX8" fmla="*/ 426965 w 1273504"/>
              <a:gd name="connsiteY8" fmla="*/ 472026 h 898294"/>
              <a:gd name="connsiteX9" fmla="*/ 466157 w 1273504"/>
              <a:gd name="connsiteY9" fmla="*/ 491180 h 898294"/>
              <a:gd name="connsiteX10" fmla="*/ 539314 w 1273504"/>
              <a:gd name="connsiteY10" fmla="*/ 444663 h 898294"/>
              <a:gd name="connsiteX11" fmla="*/ 795366 w 1273504"/>
              <a:gd name="connsiteY11" fmla="*/ 544540 h 898294"/>
              <a:gd name="connsiteX12" fmla="*/ 899878 w 1273504"/>
              <a:gd name="connsiteY12" fmla="*/ 485708 h 898294"/>
              <a:gd name="connsiteX13" fmla="*/ 1033129 w 1273504"/>
              <a:gd name="connsiteY13" fmla="*/ 514440 h 898294"/>
              <a:gd name="connsiteX14" fmla="*/ 1273504 w 1273504"/>
              <a:gd name="connsiteY14" fmla="*/ 550014 h 898294"/>
              <a:gd name="connsiteX15" fmla="*/ 830361 w 1273504"/>
              <a:gd name="connsiteY15" fmla="*/ 818643 h 898294"/>
              <a:gd name="connsiteX16" fmla="*/ 609932 w 1273504"/>
              <a:gd name="connsiteY16" fmla="*/ 898294 h 898294"/>
              <a:gd name="connsiteX17" fmla="*/ 0 w 1273504"/>
              <a:gd name="connsiteY17" fmla="*/ 630630 h 898294"/>
              <a:gd name="connsiteX18" fmla="*/ 127260 w 1273504"/>
              <a:gd name="connsiteY18" fmla="*/ 540673 h 898294"/>
              <a:gd name="connsiteX0" fmla="*/ 127260 w 1273504"/>
              <a:gd name="connsiteY0" fmla="*/ 540673 h 898294"/>
              <a:gd name="connsiteX1" fmla="*/ 121270 w 1273504"/>
              <a:gd name="connsiteY1" fmla="*/ 454239 h 898294"/>
              <a:gd name="connsiteX2" fmla="*/ 398225 w 1273504"/>
              <a:gd name="connsiteY2" fmla="*/ 281847 h 898294"/>
              <a:gd name="connsiteX3" fmla="*/ 466157 w 1273504"/>
              <a:gd name="connsiteY3" fmla="*/ 220279 h 898294"/>
              <a:gd name="connsiteX4" fmla="*/ 706531 w 1273504"/>
              <a:gd name="connsiteY4" fmla="*/ 0 h 898294"/>
              <a:gd name="connsiteX5" fmla="*/ 892039 w 1273504"/>
              <a:gd name="connsiteY5" fmla="*/ 79355 h 898294"/>
              <a:gd name="connsiteX6" fmla="*/ 510573 w 1273504"/>
              <a:gd name="connsiteY6" fmla="*/ 301002 h 898294"/>
              <a:gd name="connsiteX7" fmla="*/ 562830 w 1273504"/>
              <a:gd name="connsiteY7" fmla="*/ 342047 h 898294"/>
              <a:gd name="connsiteX8" fmla="*/ 309390 w 1273504"/>
              <a:gd name="connsiteY8" fmla="*/ 489813 h 898294"/>
              <a:gd name="connsiteX9" fmla="*/ 426965 w 1273504"/>
              <a:gd name="connsiteY9" fmla="*/ 472026 h 898294"/>
              <a:gd name="connsiteX10" fmla="*/ 466157 w 1273504"/>
              <a:gd name="connsiteY10" fmla="*/ 491180 h 898294"/>
              <a:gd name="connsiteX11" fmla="*/ 539314 w 1273504"/>
              <a:gd name="connsiteY11" fmla="*/ 444663 h 898294"/>
              <a:gd name="connsiteX12" fmla="*/ 795366 w 1273504"/>
              <a:gd name="connsiteY12" fmla="*/ 544540 h 898294"/>
              <a:gd name="connsiteX13" fmla="*/ 899878 w 1273504"/>
              <a:gd name="connsiteY13" fmla="*/ 485708 h 898294"/>
              <a:gd name="connsiteX14" fmla="*/ 1033129 w 1273504"/>
              <a:gd name="connsiteY14" fmla="*/ 514440 h 898294"/>
              <a:gd name="connsiteX15" fmla="*/ 1273504 w 1273504"/>
              <a:gd name="connsiteY15" fmla="*/ 550014 h 898294"/>
              <a:gd name="connsiteX16" fmla="*/ 830361 w 1273504"/>
              <a:gd name="connsiteY16" fmla="*/ 818643 h 898294"/>
              <a:gd name="connsiteX17" fmla="*/ 609932 w 1273504"/>
              <a:gd name="connsiteY17" fmla="*/ 898294 h 898294"/>
              <a:gd name="connsiteX18" fmla="*/ 0 w 1273504"/>
              <a:gd name="connsiteY18" fmla="*/ 630630 h 898294"/>
              <a:gd name="connsiteX19" fmla="*/ 127260 w 1273504"/>
              <a:gd name="connsiteY19" fmla="*/ 540673 h 898294"/>
              <a:gd name="connsiteX0" fmla="*/ 127260 w 1273504"/>
              <a:gd name="connsiteY0" fmla="*/ 540673 h 898294"/>
              <a:gd name="connsiteX1" fmla="*/ 121270 w 1273504"/>
              <a:gd name="connsiteY1" fmla="*/ 454239 h 898294"/>
              <a:gd name="connsiteX2" fmla="*/ 398225 w 1273504"/>
              <a:gd name="connsiteY2" fmla="*/ 281847 h 898294"/>
              <a:gd name="connsiteX3" fmla="*/ 332905 w 1273504"/>
              <a:gd name="connsiteY3" fmla="*/ 236697 h 898294"/>
              <a:gd name="connsiteX4" fmla="*/ 706531 w 1273504"/>
              <a:gd name="connsiteY4" fmla="*/ 0 h 898294"/>
              <a:gd name="connsiteX5" fmla="*/ 892039 w 1273504"/>
              <a:gd name="connsiteY5" fmla="*/ 79355 h 898294"/>
              <a:gd name="connsiteX6" fmla="*/ 510573 w 1273504"/>
              <a:gd name="connsiteY6" fmla="*/ 301002 h 898294"/>
              <a:gd name="connsiteX7" fmla="*/ 562830 w 1273504"/>
              <a:gd name="connsiteY7" fmla="*/ 342047 h 898294"/>
              <a:gd name="connsiteX8" fmla="*/ 309390 w 1273504"/>
              <a:gd name="connsiteY8" fmla="*/ 489813 h 898294"/>
              <a:gd name="connsiteX9" fmla="*/ 426965 w 1273504"/>
              <a:gd name="connsiteY9" fmla="*/ 472026 h 898294"/>
              <a:gd name="connsiteX10" fmla="*/ 466157 w 1273504"/>
              <a:gd name="connsiteY10" fmla="*/ 491180 h 898294"/>
              <a:gd name="connsiteX11" fmla="*/ 539314 w 1273504"/>
              <a:gd name="connsiteY11" fmla="*/ 444663 h 898294"/>
              <a:gd name="connsiteX12" fmla="*/ 795366 w 1273504"/>
              <a:gd name="connsiteY12" fmla="*/ 544540 h 898294"/>
              <a:gd name="connsiteX13" fmla="*/ 899878 w 1273504"/>
              <a:gd name="connsiteY13" fmla="*/ 485708 h 898294"/>
              <a:gd name="connsiteX14" fmla="*/ 1033129 w 1273504"/>
              <a:gd name="connsiteY14" fmla="*/ 514440 h 898294"/>
              <a:gd name="connsiteX15" fmla="*/ 1273504 w 1273504"/>
              <a:gd name="connsiteY15" fmla="*/ 550014 h 898294"/>
              <a:gd name="connsiteX16" fmla="*/ 830361 w 1273504"/>
              <a:gd name="connsiteY16" fmla="*/ 818643 h 898294"/>
              <a:gd name="connsiteX17" fmla="*/ 609932 w 1273504"/>
              <a:gd name="connsiteY17" fmla="*/ 898294 h 898294"/>
              <a:gd name="connsiteX18" fmla="*/ 0 w 1273504"/>
              <a:gd name="connsiteY18" fmla="*/ 630630 h 898294"/>
              <a:gd name="connsiteX19" fmla="*/ 127260 w 1273504"/>
              <a:gd name="connsiteY19" fmla="*/ 540673 h 898294"/>
              <a:gd name="connsiteX0" fmla="*/ 127260 w 1273504"/>
              <a:gd name="connsiteY0" fmla="*/ 540673 h 898294"/>
              <a:gd name="connsiteX1" fmla="*/ 118658 w 1273504"/>
              <a:gd name="connsiteY1" fmla="*/ 499390 h 898294"/>
              <a:gd name="connsiteX2" fmla="*/ 121270 w 1273504"/>
              <a:gd name="connsiteY2" fmla="*/ 454239 h 898294"/>
              <a:gd name="connsiteX3" fmla="*/ 398225 w 1273504"/>
              <a:gd name="connsiteY3" fmla="*/ 281847 h 898294"/>
              <a:gd name="connsiteX4" fmla="*/ 332905 w 1273504"/>
              <a:gd name="connsiteY4" fmla="*/ 236697 h 898294"/>
              <a:gd name="connsiteX5" fmla="*/ 706531 w 1273504"/>
              <a:gd name="connsiteY5" fmla="*/ 0 h 898294"/>
              <a:gd name="connsiteX6" fmla="*/ 892039 w 1273504"/>
              <a:gd name="connsiteY6" fmla="*/ 79355 h 898294"/>
              <a:gd name="connsiteX7" fmla="*/ 510573 w 1273504"/>
              <a:gd name="connsiteY7" fmla="*/ 301002 h 898294"/>
              <a:gd name="connsiteX8" fmla="*/ 562830 w 1273504"/>
              <a:gd name="connsiteY8" fmla="*/ 342047 h 898294"/>
              <a:gd name="connsiteX9" fmla="*/ 309390 w 1273504"/>
              <a:gd name="connsiteY9" fmla="*/ 489813 h 898294"/>
              <a:gd name="connsiteX10" fmla="*/ 426965 w 1273504"/>
              <a:gd name="connsiteY10" fmla="*/ 472026 h 898294"/>
              <a:gd name="connsiteX11" fmla="*/ 466157 w 1273504"/>
              <a:gd name="connsiteY11" fmla="*/ 491180 h 898294"/>
              <a:gd name="connsiteX12" fmla="*/ 539314 w 1273504"/>
              <a:gd name="connsiteY12" fmla="*/ 444663 h 898294"/>
              <a:gd name="connsiteX13" fmla="*/ 795366 w 1273504"/>
              <a:gd name="connsiteY13" fmla="*/ 544540 h 898294"/>
              <a:gd name="connsiteX14" fmla="*/ 899878 w 1273504"/>
              <a:gd name="connsiteY14" fmla="*/ 485708 h 898294"/>
              <a:gd name="connsiteX15" fmla="*/ 1033129 w 1273504"/>
              <a:gd name="connsiteY15" fmla="*/ 514440 h 898294"/>
              <a:gd name="connsiteX16" fmla="*/ 1273504 w 1273504"/>
              <a:gd name="connsiteY16" fmla="*/ 550014 h 898294"/>
              <a:gd name="connsiteX17" fmla="*/ 830361 w 1273504"/>
              <a:gd name="connsiteY17" fmla="*/ 818643 h 898294"/>
              <a:gd name="connsiteX18" fmla="*/ 609932 w 1273504"/>
              <a:gd name="connsiteY18" fmla="*/ 898294 h 898294"/>
              <a:gd name="connsiteX19" fmla="*/ 0 w 1273504"/>
              <a:gd name="connsiteY19" fmla="*/ 630630 h 898294"/>
              <a:gd name="connsiteX20" fmla="*/ 127260 w 1273504"/>
              <a:gd name="connsiteY20" fmla="*/ 540673 h 898294"/>
              <a:gd name="connsiteX0" fmla="*/ 165369 w 1311613"/>
              <a:gd name="connsiteY0" fmla="*/ 540673 h 898294"/>
              <a:gd name="connsiteX1" fmla="*/ 0 w 1311613"/>
              <a:gd name="connsiteY1" fmla="*/ 463817 h 898294"/>
              <a:gd name="connsiteX2" fmla="*/ 159379 w 1311613"/>
              <a:gd name="connsiteY2" fmla="*/ 454239 h 898294"/>
              <a:gd name="connsiteX3" fmla="*/ 436334 w 1311613"/>
              <a:gd name="connsiteY3" fmla="*/ 281847 h 898294"/>
              <a:gd name="connsiteX4" fmla="*/ 371014 w 1311613"/>
              <a:gd name="connsiteY4" fmla="*/ 236697 h 898294"/>
              <a:gd name="connsiteX5" fmla="*/ 744640 w 1311613"/>
              <a:gd name="connsiteY5" fmla="*/ 0 h 898294"/>
              <a:gd name="connsiteX6" fmla="*/ 930148 w 1311613"/>
              <a:gd name="connsiteY6" fmla="*/ 79355 h 898294"/>
              <a:gd name="connsiteX7" fmla="*/ 548682 w 1311613"/>
              <a:gd name="connsiteY7" fmla="*/ 301002 h 898294"/>
              <a:gd name="connsiteX8" fmla="*/ 600939 w 1311613"/>
              <a:gd name="connsiteY8" fmla="*/ 342047 h 898294"/>
              <a:gd name="connsiteX9" fmla="*/ 347499 w 1311613"/>
              <a:gd name="connsiteY9" fmla="*/ 489813 h 898294"/>
              <a:gd name="connsiteX10" fmla="*/ 465074 w 1311613"/>
              <a:gd name="connsiteY10" fmla="*/ 472026 h 898294"/>
              <a:gd name="connsiteX11" fmla="*/ 504266 w 1311613"/>
              <a:gd name="connsiteY11" fmla="*/ 491180 h 898294"/>
              <a:gd name="connsiteX12" fmla="*/ 577423 w 1311613"/>
              <a:gd name="connsiteY12" fmla="*/ 444663 h 898294"/>
              <a:gd name="connsiteX13" fmla="*/ 833475 w 1311613"/>
              <a:gd name="connsiteY13" fmla="*/ 544540 h 898294"/>
              <a:gd name="connsiteX14" fmla="*/ 937987 w 1311613"/>
              <a:gd name="connsiteY14" fmla="*/ 485708 h 898294"/>
              <a:gd name="connsiteX15" fmla="*/ 1071238 w 1311613"/>
              <a:gd name="connsiteY15" fmla="*/ 514440 h 898294"/>
              <a:gd name="connsiteX16" fmla="*/ 1311613 w 1311613"/>
              <a:gd name="connsiteY16" fmla="*/ 550014 h 898294"/>
              <a:gd name="connsiteX17" fmla="*/ 868470 w 1311613"/>
              <a:gd name="connsiteY17" fmla="*/ 818643 h 898294"/>
              <a:gd name="connsiteX18" fmla="*/ 648041 w 1311613"/>
              <a:gd name="connsiteY18" fmla="*/ 898294 h 898294"/>
              <a:gd name="connsiteX19" fmla="*/ 38109 w 1311613"/>
              <a:gd name="connsiteY19" fmla="*/ 630630 h 898294"/>
              <a:gd name="connsiteX20" fmla="*/ 165369 w 1311613"/>
              <a:gd name="connsiteY20" fmla="*/ 540673 h 898294"/>
              <a:gd name="connsiteX0" fmla="*/ 165369 w 1311613"/>
              <a:gd name="connsiteY0" fmla="*/ 540673 h 898294"/>
              <a:gd name="connsiteX1" fmla="*/ 0 w 1311613"/>
              <a:gd name="connsiteY1" fmla="*/ 463817 h 898294"/>
              <a:gd name="connsiteX2" fmla="*/ 91446 w 1311613"/>
              <a:gd name="connsiteY2" fmla="*/ 455608 h 898294"/>
              <a:gd name="connsiteX3" fmla="*/ 159379 w 1311613"/>
              <a:gd name="connsiteY3" fmla="*/ 454239 h 898294"/>
              <a:gd name="connsiteX4" fmla="*/ 436334 w 1311613"/>
              <a:gd name="connsiteY4" fmla="*/ 281847 h 898294"/>
              <a:gd name="connsiteX5" fmla="*/ 371014 w 1311613"/>
              <a:gd name="connsiteY5" fmla="*/ 236697 h 898294"/>
              <a:gd name="connsiteX6" fmla="*/ 744640 w 1311613"/>
              <a:gd name="connsiteY6" fmla="*/ 0 h 898294"/>
              <a:gd name="connsiteX7" fmla="*/ 930148 w 1311613"/>
              <a:gd name="connsiteY7" fmla="*/ 79355 h 898294"/>
              <a:gd name="connsiteX8" fmla="*/ 548682 w 1311613"/>
              <a:gd name="connsiteY8" fmla="*/ 301002 h 898294"/>
              <a:gd name="connsiteX9" fmla="*/ 600939 w 1311613"/>
              <a:gd name="connsiteY9" fmla="*/ 342047 h 898294"/>
              <a:gd name="connsiteX10" fmla="*/ 347499 w 1311613"/>
              <a:gd name="connsiteY10" fmla="*/ 489813 h 898294"/>
              <a:gd name="connsiteX11" fmla="*/ 465074 w 1311613"/>
              <a:gd name="connsiteY11" fmla="*/ 472026 h 898294"/>
              <a:gd name="connsiteX12" fmla="*/ 504266 w 1311613"/>
              <a:gd name="connsiteY12" fmla="*/ 491180 h 898294"/>
              <a:gd name="connsiteX13" fmla="*/ 577423 w 1311613"/>
              <a:gd name="connsiteY13" fmla="*/ 444663 h 898294"/>
              <a:gd name="connsiteX14" fmla="*/ 833475 w 1311613"/>
              <a:gd name="connsiteY14" fmla="*/ 544540 h 898294"/>
              <a:gd name="connsiteX15" fmla="*/ 937987 w 1311613"/>
              <a:gd name="connsiteY15" fmla="*/ 485708 h 898294"/>
              <a:gd name="connsiteX16" fmla="*/ 1071238 w 1311613"/>
              <a:gd name="connsiteY16" fmla="*/ 514440 h 898294"/>
              <a:gd name="connsiteX17" fmla="*/ 1311613 w 1311613"/>
              <a:gd name="connsiteY17" fmla="*/ 550014 h 898294"/>
              <a:gd name="connsiteX18" fmla="*/ 868470 w 1311613"/>
              <a:gd name="connsiteY18" fmla="*/ 818643 h 898294"/>
              <a:gd name="connsiteX19" fmla="*/ 648041 w 1311613"/>
              <a:gd name="connsiteY19" fmla="*/ 898294 h 898294"/>
              <a:gd name="connsiteX20" fmla="*/ 38109 w 1311613"/>
              <a:gd name="connsiteY20" fmla="*/ 630630 h 898294"/>
              <a:gd name="connsiteX21" fmla="*/ 165369 w 1311613"/>
              <a:gd name="connsiteY21" fmla="*/ 540673 h 898294"/>
              <a:gd name="connsiteX0" fmla="*/ 165369 w 1311613"/>
              <a:gd name="connsiteY0" fmla="*/ 540673 h 898294"/>
              <a:gd name="connsiteX1" fmla="*/ 0 w 1311613"/>
              <a:gd name="connsiteY1" fmla="*/ 463817 h 898294"/>
              <a:gd name="connsiteX2" fmla="*/ 70544 w 1311613"/>
              <a:gd name="connsiteY2" fmla="*/ 422772 h 898294"/>
              <a:gd name="connsiteX3" fmla="*/ 159379 w 1311613"/>
              <a:gd name="connsiteY3" fmla="*/ 454239 h 898294"/>
              <a:gd name="connsiteX4" fmla="*/ 436334 w 1311613"/>
              <a:gd name="connsiteY4" fmla="*/ 281847 h 898294"/>
              <a:gd name="connsiteX5" fmla="*/ 371014 w 1311613"/>
              <a:gd name="connsiteY5" fmla="*/ 236697 h 898294"/>
              <a:gd name="connsiteX6" fmla="*/ 744640 w 1311613"/>
              <a:gd name="connsiteY6" fmla="*/ 0 h 898294"/>
              <a:gd name="connsiteX7" fmla="*/ 930148 w 1311613"/>
              <a:gd name="connsiteY7" fmla="*/ 79355 h 898294"/>
              <a:gd name="connsiteX8" fmla="*/ 548682 w 1311613"/>
              <a:gd name="connsiteY8" fmla="*/ 301002 h 898294"/>
              <a:gd name="connsiteX9" fmla="*/ 600939 w 1311613"/>
              <a:gd name="connsiteY9" fmla="*/ 342047 h 898294"/>
              <a:gd name="connsiteX10" fmla="*/ 347499 w 1311613"/>
              <a:gd name="connsiteY10" fmla="*/ 489813 h 898294"/>
              <a:gd name="connsiteX11" fmla="*/ 465074 w 1311613"/>
              <a:gd name="connsiteY11" fmla="*/ 472026 h 898294"/>
              <a:gd name="connsiteX12" fmla="*/ 504266 w 1311613"/>
              <a:gd name="connsiteY12" fmla="*/ 491180 h 898294"/>
              <a:gd name="connsiteX13" fmla="*/ 577423 w 1311613"/>
              <a:gd name="connsiteY13" fmla="*/ 444663 h 898294"/>
              <a:gd name="connsiteX14" fmla="*/ 833475 w 1311613"/>
              <a:gd name="connsiteY14" fmla="*/ 544540 h 898294"/>
              <a:gd name="connsiteX15" fmla="*/ 937987 w 1311613"/>
              <a:gd name="connsiteY15" fmla="*/ 485708 h 898294"/>
              <a:gd name="connsiteX16" fmla="*/ 1071238 w 1311613"/>
              <a:gd name="connsiteY16" fmla="*/ 514440 h 898294"/>
              <a:gd name="connsiteX17" fmla="*/ 1311613 w 1311613"/>
              <a:gd name="connsiteY17" fmla="*/ 550014 h 898294"/>
              <a:gd name="connsiteX18" fmla="*/ 868470 w 1311613"/>
              <a:gd name="connsiteY18" fmla="*/ 818643 h 898294"/>
              <a:gd name="connsiteX19" fmla="*/ 648041 w 1311613"/>
              <a:gd name="connsiteY19" fmla="*/ 898294 h 898294"/>
              <a:gd name="connsiteX20" fmla="*/ 38109 w 1311613"/>
              <a:gd name="connsiteY20" fmla="*/ 630630 h 898294"/>
              <a:gd name="connsiteX21" fmla="*/ 165369 w 1311613"/>
              <a:gd name="connsiteY21" fmla="*/ 540673 h 89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11613" h="898294">
                <a:moveTo>
                  <a:pt x="165369" y="540673"/>
                </a:moveTo>
                <a:lnTo>
                  <a:pt x="0" y="463817"/>
                </a:lnTo>
                <a:lnTo>
                  <a:pt x="70544" y="422772"/>
                </a:lnTo>
                <a:lnTo>
                  <a:pt x="159379" y="454239"/>
                </a:lnTo>
                <a:lnTo>
                  <a:pt x="436334" y="281847"/>
                </a:lnTo>
                <a:lnTo>
                  <a:pt x="371014" y="236697"/>
                </a:lnTo>
                <a:lnTo>
                  <a:pt x="744640" y="0"/>
                </a:lnTo>
                <a:lnTo>
                  <a:pt x="930148" y="79355"/>
                </a:lnTo>
                <a:lnTo>
                  <a:pt x="548682" y="301002"/>
                </a:lnTo>
                <a:lnTo>
                  <a:pt x="600939" y="342047"/>
                </a:lnTo>
                <a:lnTo>
                  <a:pt x="347499" y="489813"/>
                </a:lnTo>
                <a:lnTo>
                  <a:pt x="465074" y="472026"/>
                </a:lnTo>
                <a:lnTo>
                  <a:pt x="504266" y="491180"/>
                </a:lnTo>
                <a:lnTo>
                  <a:pt x="577423" y="444663"/>
                </a:lnTo>
                <a:lnTo>
                  <a:pt x="833475" y="544540"/>
                </a:lnTo>
                <a:lnTo>
                  <a:pt x="937987" y="485708"/>
                </a:lnTo>
                <a:lnTo>
                  <a:pt x="1071238" y="514440"/>
                </a:lnTo>
                <a:lnTo>
                  <a:pt x="1311613" y="550014"/>
                </a:lnTo>
                <a:lnTo>
                  <a:pt x="868470" y="818643"/>
                </a:lnTo>
                <a:lnTo>
                  <a:pt x="648041" y="898294"/>
                </a:lnTo>
                <a:lnTo>
                  <a:pt x="38109" y="630630"/>
                </a:lnTo>
                <a:lnTo>
                  <a:pt x="165369" y="540673"/>
                </a:lnTo>
                <a:close/>
              </a:path>
            </a:pathLst>
          </a:cu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12E38647-72FB-45D1-9FE8-A1C0F3931948}"/>
              </a:ext>
            </a:extLst>
          </p:cNvPr>
          <p:cNvSpPr/>
          <p:nvPr/>
        </p:nvSpPr>
        <p:spPr bwMode="auto">
          <a:xfrm>
            <a:off x="515248" y="3905248"/>
            <a:ext cx="278147" cy="222781"/>
          </a:xfrm>
          <a:custGeom>
            <a:avLst/>
            <a:gdLst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1071418 w 1856509"/>
              <a:gd name="connsiteY10" fmla="*/ 2364509 h 2530763"/>
              <a:gd name="connsiteX11" fmla="*/ 0 w 1856509"/>
              <a:gd name="connsiteY11" fmla="*/ 2364509 h 2530763"/>
              <a:gd name="connsiteX12" fmla="*/ 73891 w 1856509"/>
              <a:gd name="connsiteY12" fmla="*/ 2124363 h 2530763"/>
              <a:gd name="connsiteX13" fmla="*/ 424872 w 1856509"/>
              <a:gd name="connsiteY13" fmla="*/ 2096654 h 2530763"/>
              <a:gd name="connsiteX14" fmla="*/ 508000 w 1856509"/>
              <a:gd name="connsiteY14" fmla="*/ 2050472 h 2530763"/>
              <a:gd name="connsiteX15" fmla="*/ 508000 w 1856509"/>
              <a:gd name="connsiteY15" fmla="*/ 1745672 h 2530763"/>
              <a:gd name="connsiteX16" fmla="*/ 304800 w 1856509"/>
              <a:gd name="connsiteY16" fmla="*/ 1699490 h 2530763"/>
              <a:gd name="connsiteX17" fmla="*/ 129309 w 1856509"/>
              <a:gd name="connsiteY17" fmla="*/ 1708727 h 2530763"/>
              <a:gd name="connsiteX18" fmla="*/ 92363 w 1856509"/>
              <a:gd name="connsiteY18" fmla="*/ 1209963 h 2530763"/>
              <a:gd name="connsiteX19" fmla="*/ 323272 w 1856509"/>
              <a:gd name="connsiteY19" fmla="*/ 1200727 h 2530763"/>
              <a:gd name="connsiteX20" fmla="*/ 304800 w 1856509"/>
              <a:gd name="connsiteY20" fmla="*/ 877454 h 2530763"/>
              <a:gd name="connsiteX21" fmla="*/ 83127 w 1856509"/>
              <a:gd name="connsiteY21" fmla="*/ 886690 h 2530763"/>
              <a:gd name="connsiteX22" fmla="*/ 0 w 1856509"/>
              <a:gd name="connsiteY22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1071418 w 1856509"/>
              <a:gd name="connsiteY10" fmla="*/ 2364509 h 2530763"/>
              <a:gd name="connsiteX11" fmla="*/ 0 w 1856509"/>
              <a:gd name="connsiteY11" fmla="*/ 2364509 h 2530763"/>
              <a:gd name="connsiteX12" fmla="*/ 424872 w 1856509"/>
              <a:gd name="connsiteY12" fmla="*/ 2096654 h 2530763"/>
              <a:gd name="connsiteX13" fmla="*/ 508000 w 1856509"/>
              <a:gd name="connsiteY13" fmla="*/ 2050472 h 2530763"/>
              <a:gd name="connsiteX14" fmla="*/ 508000 w 1856509"/>
              <a:gd name="connsiteY14" fmla="*/ 1745672 h 2530763"/>
              <a:gd name="connsiteX15" fmla="*/ 304800 w 1856509"/>
              <a:gd name="connsiteY15" fmla="*/ 1699490 h 2530763"/>
              <a:gd name="connsiteX16" fmla="*/ 129309 w 1856509"/>
              <a:gd name="connsiteY16" fmla="*/ 1708727 h 2530763"/>
              <a:gd name="connsiteX17" fmla="*/ 92363 w 1856509"/>
              <a:gd name="connsiteY17" fmla="*/ 1209963 h 2530763"/>
              <a:gd name="connsiteX18" fmla="*/ 323272 w 1856509"/>
              <a:gd name="connsiteY18" fmla="*/ 1200727 h 2530763"/>
              <a:gd name="connsiteX19" fmla="*/ 304800 w 1856509"/>
              <a:gd name="connsiteY19" fmla="*/ 877454 h 2530763"/>
              <a:gd name="connsiteX20" fmla="*/ 83127 w 1856509"/>
              <a:gd name="connsiteY20" fmla="*/ 886690 h 2530763"/>
              <a:gd name="connsiteX21" fmla="*/ 0 w 1856509"/>
              <a:gd name="connsiteY21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1071418 w 1856509"/>
              <a:gd name="connsiteY10" fmla="*/ 2364509 h 2530763"/>
              <a:gd name="connsiteX11" fmla="*/ 424872 w 1856509"/>
              <a:gd name="connsiteY11" fmla="*/ 2096654 h 2530763"/>
              <a:gd name="connsiteX12" fmla="*/ 508000 w 1856509"/>
              <a:gd name="connsiteY12" fmla="*/ 2050472 h 2530763"/>
              <a:gd name="connsiteX13" fmla="*/ 508000 w 1856509"/>
              <a:gd name="connsiteY13" fmla="*/ 1745672 h 2530763"/>
              <a:gd name="connsiteX14" fmla="*/ 304800 w 1856509"/>
              <a:gd name="connsiteY14" fmla="*/ 1699490 h 2530763"/>
              <a:gd name="connsiteX15" fmla="*/ 129309 w 1856509"/>
              <a:gd name="connsiteY15" fmla="*/ 1708727 h 2530763"/>
              <a:gd name="connsiteX16" fmla="*/ 92363 w 1856509"/>
              <a:gd name="connsiteY16" fmla="*/ 1209963 h 2530763"/>
              <a:gd name="connsiteX17" fmla="*/ 323272 w 1856509"/>
              <a:gd name="connsiteY17" fmla="*/ 1200727 h 2530763"/>
              <a:gd name="connsiteX18" fmla="*/ 304800 w 1856509"/>
              <a:gd name="connsiteY18" fmla="*/ 877454 h 2530763"/>
              <a:gd name="connsiteX19" fmla="*/ 83127 w 1856509"/>
              <a:gd name="connsiteY19" fmla="*/ 886690 h 2530763"/>
              <a:gd name="connsiteX20" fmla="*/ 0 w 1856509"/>
              <a:gd name="connsiteY20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1071418 w 1856509"/>
              <a:gd name="connsiteY10" fmla="*/ 2364509 h 2530763"/>
              <a:gd name="connsiteX11" fmla="*/ 508000 w 1856509"/>
              <a:gd name="connsiteY11" fmla="*/ 2050472 h 2530763"/>
              <a:gd name="connsiteX12" fmla="*/ 508000 w 1856509"/>
              <a:gd name="connsiteY12" fmla="*/ 1745672 h 2530763"/>
              <a:gd name="connsiteX13" fmla="*/ 304800 w 1856509"/>
              <a:gd name="connsiteY13" fmla="*/ 1699490 h 2530763"/>
              <a:gd name="connsiteX14" fmla="*/ 129309 w 1856509"/>
              <a:gd name="connsiteY14" fmla="*/ 1708727 h 2530763"/>
              <a:gd name="connsiteX15" fmla="*/ 92363 w 1856509"/>
              <a:gd name="connsiteY15" fmla="*/ 1209963 h 2530763"/>
              <a:gd name="connsiteX16" fmla="*/ 323272 w 1856509"/>
              <a:gd name="connsiteY16" fmla="*/ 1200727 h 2530763"/>
              <a:gd name="connsiteX17" fmla="*/ 304800 w 1856509"/>
              <a:gd name="connsiteY17" fmla="*/ 877454 h 2530763"/>
              <a:gd name="connsiteX18" fmla="*/ 83127 w 1856509"/>
              <a:gd name="connsiteY18" fmla="*/ 886690 h 2530763"/>
              <a:gd name="connsiteX19" fmla="*/ 0 w 1856509"/>
              <a:gd name="connsiteY19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508000 w 1856509"/>
              <a:gd name="connsiteY10" fmla="*/ 2050472 h 2530763"/>
              <a:gd name="connsiteX11" fmla="*/ 508000 w 1856509"/>
              <a:gd name="connsiteY11" fmla="*/ 1745672 h 2530763"/>
              <a:gd name="connsiteX12" fmla="*/ 304800 w 1856509"/>
              <a:gd name="connsiteY12" fmla="*/ 1699490 h 2530763"/>
              <a:gd name="connsiteX13" fmla="*/ 129309 w 1856509"/>
              <a:gd name="connsiteY13" fmla="*/ 1708727 h 2530763"/>
              <a:gd name="connsiteX14" fmla="*/ 92363 w 1856509"/>
              <a:gd name="connsiteY14" fmla="*/ 1209963 h 2530763"/>
              <a:gd name="connsiteX15" fmla="*/ 323272 w 1856509"/>
              <a:gd name="connsiteY15" fmla="*/ 1200727 h 2530763"/>
              <a:gd name="connsiteX16" fmla="*/ 304800 w 1856509"/>
              <a:gd name="connsiteY16" fmla="*/ 877454 h 2530763"/>
              <a:gd name="connsiteX17" fmla="*/ 83127 w 1856509"/>
              <a:gd name="connsiteY17" fmla="*/ 886690 h 2530763"/>
              <a:gd name="connsiteX18" fmla="*/ 0 w 1856509"/>
              <a:gd name="connsiteY18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508000 w 1856509"/>
              <a:gd name="connsiteY9" fmla="*/ 2050472 h 2530763"/>
              <a:gd name="connsiteX10" fmla="*/ 508000 w 1856509"/>
              <a:gd name="connsiteY10" fmla="*/ 1745672 h 2530763"/>
              <a:gd name="connsiteX11" fmla="*/ 304800 w 1856509"/>
              <a:gd name="connsiteY11" fmla="*/ 1699490 h 2530763"/>
              <a:gd name="connsiteX12" fmla="*/ 129309 w 1856509"/>
              <a:gd name="connsiteY12" fmla="*/ 1708727 h 2530763"/>
              <a:gd name="connsiteX13" fmla="*/ 92363 w 1856509"/>
              <a:gd name="connsiteY13" fmla="*/ 1209963 h 2530763"/>
              <a:gd name="connsiteX14" fmla="*/ 323272 w 1856509"/>
              <a:gd name="connsiteY14" fmla="*/ 1200727 h 2530763"/>
              <a:gd name="connsiteX15" fmla="*/ 304800 w 1856509"/>
              <a:gd name="connsiteY15" fmla="*/ 877454 h 2530763"/>
              <a:gd name="connsiteX16" fmla="*/ 83127 w 1856509"/>
              <a:gd name="connsiteY16" fmla="*/ 886690 h 2530763"/>
              <a:gd name="connsiteX17" fmla="*/ 0 w 1856509"/>
              <a:gd name="connsiteY17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508000 w 1856509"/>
              <a:gd name="connsiteY8" fmla="*/ 2050472 h 2530763"/>
              <a:gd name="connsiteX9" fmla="*/ 508000 w 1856509"/>
              <a:gd name="connsiteY9" fmla="*/ 1745672 h 2530763"/>
              <a:gd name="connsiteX10" fmla="*/ 304800 w 1856509"/>
              <a:gd name="connsiteY10" fmla="*/ 1699490 h 2530763"/>
              <a:gd name="connsiteX11" fmla="*/ 129309 w 1856509"/>
              <a:gd name="connsiteY11" fmla="*/ 1708727 h 2530763"/>
              <a:gd name="connsiteX12" fmla="*/ 92363 w 1856509"/>
              <a:gd name="connsiteY12" fmla="*/ 1209963 h 2530763"/>
              <a:gd name="connsiteX13" fmla="*/ 323272 w 1856509"/>
              <a:gd name="connsiteY13" fmla="*/ 1200727 h 2530763"/>
              <a:gd name="connsiteX14" fmla="*/ 304800 w 1856509"/>
              <a:gd name="connsiteY14" fmla="*/ 877454 h 2530763"/>
              <a:gd name="connsiteX15" fmla="*/ 83127 w 1856509"/>
              <a:gd name="connsiteY15" fmla="*/ 886690 h 2530763"/>
              <a:gd name="connsiteX16" fmla="*/ 0 w 1856509"/>
              <a:gd name="connsiteY16" fmla="*/ 277090 h 2530763"/>
              <a:gd name="connsiteX0" fmla="*/ 0 w 1856509"/>
              <a:gd name="connsiteY0" fmla="*/ 277090 h 2115127"/>
              <a:gd name="connsiteX1" fmla="*/ 1052945 w 1856509"/>
              <a:gd name="connsiteY1" fmla="*/ 0 h 2115127"/>
              <a:gd name="connsiteX2" fmla="*/ 1016000 w 1856509"/>
              <a:gd name="connsiteY2" fmla="*/ 526472 h 2115127"/>
              <a:gd name="connsiteX3" fmla="*/ 1163781 w 1856509"/>
              <a:gd name="connsiteY3" fmla="*/ 508000 h 2115127"/>
              <a:gd name="connsiteX4" fmla="*/ 1182254 w 1856509"/>
              <a:gd name="connsiteY4" fmla="*/ 1330036 h 2115127"/>
              <a:gd name="connsiteX5" fmla="*/ 1856509 w 1856509"/>
              <a:gd name="connsiteY5" fmla="*/ 1330036 h 2115127"/>
              <a:gd name="connsiteX6" fmla="*/ 1847272 w 1856509"/>
              <a:gd name="connsiteY6" fmla="*/ 2115127 h 2115127"/>
              <a:gd name="connsiteX7" fmla="*/ 508000 w 1856509"/>
              <a:gd name="connsiteY7" fmla="*/ 2050472 h 2115127"/>
              <a:gd name="connsiteX8" fmla="*/ 508000 w 1856509"/>
              <a:gd name="connsiteY8" fmla="*/ 1745672 h 2115127"/>
              <a:gd name="connsiteX9" fmla="*/ 304800 w 1856509"/>
              <a:gd name="connsiteY9" fmla="*/ 1699490 h 2115127"/>
              <a:gd name="connsiteX10" fmla="*/ 129309 w 1856509"/>
              <a:gd name="connsiteY10" fmla="*/ 1708727 h 2115127"/>
              <a:gd name="connsiteX11" fmla="*/ 92363 w 1856509"/>
              <a:gd name="connsiteY11" fmla="*/ 1209963 h 2115127"/>
              <a:gd name="connsiteX12" fmla="*/ 323272 w 1856509"/>
              <a:gd name="connsiteY12" fmla="*/ 1200727 h 2115127"/>
              <a:gd name="connsiteX13" fmla="*/ 304800 w 1856509"/>
              <a:gd name="connsiteY13" fmla="*/ 877454 h 2115127"/>
              <a:gd name="connsiteX14" fmla="*/ 83127 w 1856509"/>
              <a:gd name="connsiteY14" fmla="*/ 886690 h 2115127"/>
              <a:gd name="connsiteX15" fmla="*/ 0 w 1856509"/>
              <a:gd name="connsiteY15" fmla="*/ 277090 h 2115127"/>
              <a:gd name="connsiteX0" fmla="*/ 0 w 1856509"/>
              <a:gd name="connsiteY0" fmla="*/ 277090 h 2050472"/>
              <a:gd name="connsiteX1" fmla="*/ 1052945 w 1856509"/>
              <a:gd name="connsiteY1" fmla="*/ 0 h 2050472"/>
              <a:gd name="connsiteX2" fmla="*/ 1016000 w 1856509"/>
              <a:gd name="connsiteY2" fmla="*/ 526472 h 2050472"/>
              <a:gd name="connsiteX3" fmla="*/ 1163781 w 1856509"/>
              <a:gd name="connsiteY3" fmla="*/ 508000 h 2050472"/>
              <a:gd name="connsiteX4" fmla="*/ 1182254 w 1856509"/>
              <a:gd name="connsiteY4" fmla="*/ 1330036 h 2050472"/>
              <a:gd name="connsiteX5" fmla="*/ 1856509 w 1856509"/>
              <a:gd name="connsiteY5" fmla="*/ 1330036 h 2050472"/>
              <a:gd name="connsiteX6" fmla="*/ 1838983 w 1856509"/>
              <a:gd name="connsiteY6" fmla="*/ 1782116 h 2050472"/>
              <a:gd name="connsiteX7" fmla="*/ 508000 w 1856509"/>
              <a:gd name="connsiteY7" fmla="*/ 2050472 h 2050472"/>
              <a:gd name="connsiteX8" fmla="*/ 508000 w 1856509"/>
              <a:gd name="connsiteY8" fmla="*/ 1745672 h 2050472"/>
              <a:gd name="connsiteX9" fmla="*/ 304800 w 1856509"/>
              <a:gd name="connsiteY9" fmla="*/ 1699490 h 2050472"/>
              <a:gd name="connsiteX10" fmla="*/ 129309 w 1856509"/>
              <a:gd name="connsiteY10" fmla="*/ 1708727 h 2050472"/>
              <a:gd name="connsiteX11" fmla="*/ 92363 w 1856509"/>
              <a:gd name="connsiteY11" fmla="*/ 1209963 h 2050472"/>
              <a:gd name="connsiteX12" fmla="*/ 323272 w 1856509"/>
              <a:gd name="connsiteY12" fmla="*/ 1200727 h 2050472"/>
              <a:gd name="connsiteX13" fmla="*/ 304800 w 1856509"/>
              <a:gd name="connsiteY13" fmla="*/ 877454 h 2050472"/>
              <a:gd name="connsiteX14" fmla="*/ 83127 w 1856509"/>
              <a:gd name="connsiteY14" fmla="*/ 886690 h 2050472"/>
              <a:gd name="connsiteX15" fmla="*/ 0 w 1856509"/>
              <a:gd name="connsiteY15" fmla="*/ 277090 h 2050472"/>
              <a:gd name="connsiteX0" fmla="*/ 0 w 1856509"/>
              <a:gd name="connsiteY0" fmla="*/ 277090 h 1855539"/>
              <a:gd name="connsiteX1" fmla="*/ 1052945 w 1856509"/>
              <a:gd name="connsiteY1" fmla="*/ 0 h 1855539"/>
              <a:gd name="connsiteX2" fmla="*/ 1016000 w 1856509"/>
              <a:gd name="connsiteY2" fmla="*/ 526472 h 1855539"/>
              <a:gd name="connsiteX3" fmla="*/ 1163781 w 1856509"/>
              <a:gd name="connsiteY3" fmla="*/ 508000 h 1855539"/>
              <a:gd name="connsiteX4" fmla="*/ 1182254 w 1856509"/>
              <a:gd name="connsiteY4" fmla="*/ 1330036 h 1855539"/>
              <a:gd name="connsiteX5" fmla="*/ 1856509 w 1856509"/>
              <a:gd name="connsiteY5" fmla="*/ 1330036 h 1855539"/>
              <a:gd name="connsiteX6" fmla="*/ 1838983 w 1856509"/>
              <a:gd name="connsiteY6" fmla="*/ 1782116 h 1855539"/>
              <a:gd name="connsiteX7" fmla="*/ 508000 w 1856509"/>
              <a:gd name="connsiteY7" fmla="*/ 1855539 h 1855539"/>
              <a:gd name="connsiteX8" fmla="*/ 508000 w 1856509"/>
              <a:gd name="connsiteY8" fmla="*/ 1745672 h 1855539"/>
              <a:gd name="connsiteX9" fmla="*/ 304800 w 1856509"/>
              <a:gd name="connsiteY9" fmla="*/ 1699490 h 1855539"/>
              <a:gd name="connsiteX10" fmla="*/ 129309 w 1856509"/>
              <a:gd name="connsiteY10" fmla="*/ 1708727 h 1855539"/>
              <a:gd name="connsiteX11" fmla="*/ 92363 w 1856509"/>
              <a:gd name="connsiteY11" fmla="*/ 1209963 h 1855539"/>
              <a:gd name="connsiteX12" fmla="*/ 323272 w 1856509"/>
              <a:gd name="connsiteY12" fmla="*/ 1200727 h 1855539"/>
              <a:gd name="connsiteX13" fmla="*/ 304800 w 1856509"/>
              <a:gd name="connsiteY13" fmla="*/ 877454 h 1855539"/>
              <a:gd name="connsiteX14" fmla="*/ 83127 w 1856509"/>
              <a:gd name="connsiteY14" fmla="*/ 886690 h 1855539"/>
              <a:gd name="connsiteX15" fmla="*/ 0 w 1856509"/>
              <a:gd name="connsiteY15" fmla="*/ 277090 h 1855539"/>
              <a:gd name="connsiteX0" fmla="*/ 0 w 1856509"/>
              <a:gd name="connsiteY0" fmla="*/ 0 h 1578449"/>
              <a:gd name="connsiteX1" fmla="*/ 777177 w 1856509"/>
              <a:gd name="connsiteY1" fmla="*/ 480233 h 1578449"/>
              <a:gd name="connsiteX2" fmla="*/ 1016000 w 1856509"/>
              <a:gd name="connsiteY2" fmla="*/ 249382 h 1578449"/>
              <a:gd name="connsiteX3" fmla="*/ 1163781 w 1856509"/>
              <a:gd name="connsiteY3" fmla="*/ 230910 h 1578449"/>
              <a:gd name="connsiteX4" fmla="*/ 1182254 w 1856509"/>
              <a:gd name="connsiteY4" fmla="*/ 1052946 h 1578449"/>
              <a:gd name="connsiteX5" fmla="*/ 1856509 w 1856509"/>
              <a:gd name="connsiteY5" fmla="*/ 1052946 h 1578449"/>
              <a:gd name="connsiteX6" fmla="*/ 1838983 w 1856509"/>
              <a:gd name="connsiteY6" fmla="*/ 1505026 h 1578449"/>
              <a:gd name="connsiteX7" fmla="*/ 508000 w 1856509"/>
              <a:gd name="connsiteY7" fmla="*/ 1578449 h 1578449"/>
              <a:gd name="connsiteX8" fmla="*/ 508000 w 1856509"/>
              <a:gd name="connsiteY8" fmla="*/ 1468582 h 1578449"/>
              <a:gd name="connsiteX9" fmla="*/ 304800 w 1856509"/>
              <a:gd name="connsiteY9" fmla="*/ 1422400 h 1578449"/>
              <a:gd name="connsiteX10" fmla="*/ 129309 w 1856509"/>
              <a:gd name="connsiteY10" fmla="*/ 1431637 h 1578449"/>
              <a:gd name="connsiteX11" fmla="*/ 92363 w 1856509"/>
              <a:gd name="connsiteY11" fmla="*/ 932873 h 1578449"/>
              <a:gd name="connsiteX12" fmla="*/ 323272 w 1856509"/>
              <a:gd name="connsiteY12" fmla="*/ 923637 h 1578449"/>
              <a:gd name="connsiteX13" fmla="*/ 304800 w 1856509"/>
              <a:gd name="connsiteY13" fmla="*/ 600364 h 1578449"/>
              <a:gd name="connsiteX14" fmla="*/ 83127 w 1856509"/>
              <a:gd name="connsiteY14" fmla="*/ 609600 h 1578449"/>
              <a:gd name="connsiteX15" fmla="*/ 0 w 1856509"/>
              <a:gd name="connsiteY15" fmla="*/ 0 h 1578449"/>
              <a:gd name="connsiteX0" fmla="*/ 0 w 1856509"/>
              <a:gd name="connsiteY0" fmla="*/ 0 h 1578449"/>
              <a:gd name="connsiteX1" fmla="*/ 777177 w 1856509"/>
              <a:gd name="connsiteY1" fmla="*/ 480233 h 1578449"/>
              <a:gd name="connsiteX2" fmla="*/ 1016000 w 1856509"/>
              <a:gd name="connsiteY2" fmla="*/ 249382 h 1578449"/>
              <a:gd name="connsiteX3" fmla="*/ 1163781 w 1856509"/>
              <a:gd name="connsiteY3" fmla="*/ 230910 h 1578449"/>
              <a:gd name="connsiteX4" fmla="*/ 1182254 w 1856509"/>
              <a:gd name="connsiteY4" fmla="*/ 1052946 h 1578449"/>
              <a:gd name="connsiteX5" fmla="*/ 1856509 w 1856509"/>
              <a:gd name="connsiteY5" fmla="*/ 1052946 h 1578449"/>
              <a:gd name="connsiteX6" fmla="*/ 1838983 w 1856509"/>
              <a:gd name="connsiteY6" fmla="*/ 1505026 h 1578449"/>
              <a:gd name="connsiteX7" fmla="*/ 508000 w 1856509"/>
              <a:gd name="connsiteY7" fmla="*/ 1578449 h 1578449"/>
              <a:gd name="connsiteX8" fmla="*/ 508000 w 1856509"/>
              <a:gd name="connsiteY8" fmla="*/ 1468582 h 1578449"/>
              <a:gd name="connsiteX9" fmla="*/ 304800 w 1856509"/>
              <a:gd name="connsiteY9" fmla="*/ 1422400 h 1578449"/>
              <a:gd name="connsiteX10" fmla="*/ 129309 w 1856509"/>
              <a:gd name="connsiteY10" fmla="*/ 1431637 h 1578449"/>
              <a:gd name="connsiteX11" fmla="*/ 92363 w 1856509"/>
              <a:gd name="connsiteY11" fmla="*/ 932873 h 1578449"/>
              <a:gd name="connsiteX12" fmla="*/ 323272 w 1856509"/>
              <a:gd name="connsiteY12" fmla="*/ 923637 h 1578449"/>
              <a:gd name="connsiteX13" fmla="*/ 304800 w 1856509"/>
              <a:gd name="connsiteY13" fmla="*/ 600364 h 1578449"/>
              <a:gd name="connsiteX14" fmla="*/ 83127 w 1856509"/>
              <a:gd name="connsiteY14" fmla="*/ 609600 h 1578449"/>
              <a:gd name="connsiteX15" fmla="*/ 0 w 1856509"/>
              <a:gd name="connsiteY15" fmla="*/ 0 h 1578449"/>
              <a:gd name="connsiteX0" fmla="*/ 120071 w 1773382"/>
              <a:gd name="connsiteY0" fmla="*/ 0 h 1365119"/>
              <a:gd name="connsiteX1" fmla="*/ 694050 w 1773382"/>
              <a:gd name="connsiteY1" fmla="*/ 266903 h 1365119"/>
              <a:gd name="connsiteX2" fmla="*/ 932873 w 1773382"/>
              <a:gd name="connsiteY2" fmla="*/ 36052 h 1365119"/>
              <a:gd name="connsiteX3" fmla="*/ 1080654 w 1773382"/>
              <a:gd name="connsiteY3" fmla="*/ 17580 h 1365119"/>
              <a:gd name="connsiteX4" fmla="*/ 1099127 w 1773382"/>
              <a:gd name="connsiteY4" fmla="*/ 839616 h 1365119"/>
              <a:gd name="connsiteX5" fmla="*/ 1773382 w 1773382"/>
              <a:gd name="connsiteY5" fmla="*/ 839616 h 1365119"/>
              <a:gd name="connsiteX6" fmla="*/ 1755856 w 1773382"/>
              <a:gd name="connsiteY6" fmla="*/ 1291696 h 1365119"/>
              <a:gd name="connsiteX7" fmla="*/ 424873 w 1773382"/>
              <a:gd name="connsiteY7" fmla="*/ 1365119 h 1365119"/>
              <a:gd name="connsiteX8" fmla="*/ 424873 w 1773382"/>
              <a:gd name="connsiteY8" fmla="*/ 1255252 h 1365119"/>
              <a:gd name="connsiteX9" fmla="*/ 221673 w 1773382"/>
              <a:gd name="connsiteY9" fmla="*/ 1209070 h 1365119"/>
              <a:gd name="connsiteX10" fmla="*/ 46182 w 1773382"/>
              <a:gd name="connsiteY10" fmla="*/ 1218307 h 1365119"/>
              <a:gd name="connsiteX11" fmla="*/ 9236 w 1773382"/>
              <a:gd name="connsiteY11" fmla="*/ 719543 h 1365119"/>
              <a:gd name="connsiteX12" fmla="*/ 240145 w 1773382"/>
              <a:gd name="connsiteY12" fmla="*/ 710307 h 1365119"/>
              <a:gd name="connsiteX13" fmla="*/ 221673 w 1773382"/>
              <a:gd name="connsiteY13" fmla="*/ 387034 h 1365119"/>
              <a:gd name="connsiteX14" fmla="*/ 0 w 1773382"/>
              <a:gd name="connsiteY14" fmla="*/ 396270 h 1365119"/>
              <a:gd name="connsiteX15" fmla="*/ 120071 w 1773382"/>
              <a:gd name="connsiteY15" fmla="*/ 0 h 1365119"/>
              <a:gd name="connsiteX0" fmla="*/ 0 w 1773382"/>
              <a:gd name="connsiteY0" fmla="*/ 378690 h 1347539"/>
              <a:gd name="connsiteX1" fmla="*/ 694050 w 1773382"/>
              <a:gd name="connsiteY1" fmla="*/ 249323 h 1347539"/>
              <a:gd name="connsiteX2" fmla="*/ 932873 w 1773382"/>
              <a:gd name="connsiteY2" fmla="*/ 18472 h 1347539"/>
              <a:gd name="connsiteX3" fmla="*/ 1080654 w 1773382"/>
              <a:gd name="connsiteY3" fmla="*/ 0 h 1347539"/>
              <a:gd name="connsiteX4" fmla="*/ 1099127 w 1773382"/>
              <a:gd name="connsiteY4" fmla="*/ 822036 h 1347539"/>
              <a:gd name="connsiteX5" fmla="*/ 1773382 w 1773382"/>
              <a:gd name="connsiteY5" fmla="*/ 822036 h 1347539"/>
              <a:gd name="connsiteX6" fmla="*/ 1755856 w 1773382"/>
              <a:gd name="connsiteY6" fmla="*/ 1274116 h 1347539"/>
              <a:gd name="connsiteX7" fmla="*/ 424873 w 1773382"/>
              <a:gd name="connsiteY7" fmla="*/ 1347539 h 1347539"/>
              <a:gd name="connsiteX8" fmla="*/ 424873 w 1773382"/>
              <a:gd name="connsiteY8" fmla="*/ 1237672 h 1347539"/>
              <a:gd name="connsiteX9" fmla="*/ 221673 w 1773382"/>
              <a:gd name="connsiteY9" fmla="*/ 1191490 h 1347539"/>
              <a:gd name="connsiteX10" fmla="*/ 46182 w 1773382"/>
              <a:gd name="connsiteY10" fmla="*/ 1200727 h 1347539"/>
              <a:gd name="connsiteX11" fmla="*/ 9236 w 1773382"/>
              <a:gd name="connsiteY11" fmla="*/ 701963 h 1347539"/>
              <a:gd name="connsiteX12" fmla="*/ 240145 w 1773382"/>
              <a:gd name="connsiteY12" fmla="*/ 692727 h 1347539"/>
              <a:gd name="connsiteX13" fmla="*/ 221673 w 1773382"/>
              <a:gd name="connsiteY13" fmla="*/ 369454 h 1347539"/>
              <a:gd name="connsiteX14" fmla="*/ 0 w 1773382"/>
              <a:gd name="connsiteY14" fmla="*/ 378690 h 1347539"/>
              <a:gd name="connsiteX0" fmla="*/ 226619 w 1764146"/>
              <a:gd name="connsiteY0" fmla="*/ 0 h 1413286"/>
              <a:gd name="connsiteX1" fmla="*/ 684814 w 1764146"/>
              <a:gd name="connsiteY1" fmla="*/ 315070 h 1413286"/>
              <a:gd name="connsiteX2" fmla="*/ 923637 w 1764146"/>
              <a:gd name="connsiteY2" fmla="*/ 84219 h 1413286"/>
              <a:gd name="connsiteX3" fmla="*/ 1071418 w 1764146"/>
              <a:gd name="connsiteY3" fmla="*/ 65747 h 1413286"/>
              <a:gd name="connsiteX4" fmla="*/ 1089891 w 1764146"/>
              <a:gd name="connsiteY4" fmla="*/ 887783 h 1413286"/>
              <a:gd name="connsiteX5" fmla="*/ 1764146 w 1764146"/>
              <a:gd name="connsiteY5" fmla="*/ 887783 h 1413286"/>
              <a:gd name="connsiteX6" fmla="*/ 1746620 w 1764146"/>
              <a:gd name="connsiteY6" fmla="*/ 1339863 h 1413286"/>
              <a:gd name="connsiteX7" fmla="*/ 415637 w 1764146"/>
              <a:gd name="connsiteY7" fmla="*/ 1413286 h 1413286"/>
              <a:gd name="connsiteX8" fmla="*/ 415637 w 1764146"/>
              <a:gd name="connsiteY8" fmla="*/ 1303419 h 1413286"/>
              <a:gd name="connsiteX9" fmla="*/ 212437 w 1764146"/>
              <a:gd name="connsiteY9" fmla="*/ 1257237 h 1413286"/>
              <a:gd name="connsiteX10" fmla="*/ 36946 w 1764146"/>
              <a:gd name="connsiteY10" fmla="*/ 1266474 h 1413286"/>
              <a:gd name="connsiteX11" fmla="*/ 0 w 1764146"/>
              <a:gd name="connsiteY11" fmla="*/ 767710 h 1413286"/>
              <a:gd name="connsiteX12" fmla="*/ 230909 w 1764146"/>
              <a:gd name="connsiteY12" fmla="*/ 758474 h 1413286"/>
              <a:gd name="connsiteX13" fmla="*/ 212437 w 1764146"/>
              <a:gd name="connsiteY13" fmla="*/ 435201 h 1413286"/>
              <a:gd name="connsiteX14" fmla="*/ 226619 w 1764146"/>
              <a:gd name="connsiteY14" fmla="*/ 0 h 1413286"/>
              <a:gd name="connsiteX0" fmla="*/ 168562 w 1764146"/>
              <a:gd name="connsiteY0" fmla="*/ 144027 h 1347539"/>
              <a:gd name="connsiteX1" fmla="*/ 684814 w 1764146"/>
              <a:gd name="connsiteY1" fmla="*/ 249323 h 1347539"/>
              <a:gd name="connsiteX2" fmla="*/ 923637 w 1764146"/>
              <a:gd name="connsiteY2" fmla="*/ 18472 h 1347539"/>
              <a:gd name="connsiteX3" fmla="*/ 1071418 w 1764146"/>
              <a:gd name="connsiteY3" fmla="*/ 0 h 1347539"/>
              <a:gd name="connsiteX4" fmla="*/ 1089891 w 1764146"/>
              <a:gd name="connsiteY4" fmla="*/ 822036 h 1347539"/>
              <a:gd name="connsiteX5" fmla="*/ 1764146 w 1764146"/>
              <a:gd name="connsiteY5" fmla="*/ 822036 h 1347539"/>
              <a:gd name="connsiteX6" fmla="*/ 1746620 w 1764146"/>
              <a:gd name="connsiteY6" fmla="*/ 1274116 h 1347539"/>
              <a:gd name="connsiteX7" fmla="*/ 415637 w 1764146"/>
              <a:gd name="connsiteY7" fmla="*/ 1347539 h 1347539"/>
              <a:gd name="connsiteX8" fmla="*/ 415637 w 1764146"/>
              <a:gd name="connsiteY8" fmla="*/ 1237672 h 1347539"/>
              <a:gd name="connsiteX9" fmla="*/ 212437 w 1764146"/>
              <a:gd name="connsiteY9" fmla="*/ 1191490 h 1347539"/>
              <a:gd name="connsiteX10" fmla="*/ 36946 w 1764146"/>
              <a:gd name="connsiteY10" fmla="*/ 1200727 h 1347539"/>
              <a:gd name="connsiteX11" fmla="*/ 0 w 1764146"/>
              <a:gd name="connsiteY11" fmla="*/ 701963 h 1347539"/>
              <a:gd name="connsiteX12" fmla="*/ 230909 w 1764146"/>
              <a:gd name="connsiteY12" fmla="*/ 692727 h 1347539"/>
              <a:gd name="connsiteX13" fmla="*/ 212437 w 1764146"/>
              <a:gd name="connsiteY13" fmla="*/ 369454 h 1347539"/>
              <a:gd name="connsiteX14" fmla="*/ 168562 w 1764146"/>
              <a:gd name="connsiteY14" fmla="*/ 144027 h 1347539"/>
              <a:gd name="connsiteX0" fmla="*/ 168562 w 1764146"/>
              <a:gd name="connsiteY0" fmla="*/ 144027 h 1347539"/>
              <a:gd name="connsiteX1" fmla="*/ 684814 w 1764146"/>
              <a:gd name="connsiteY1" fmla="*/ 249323 h 1347539"/>
              <a:gd name="connsiteX2" fmla="*/ 923637 w 1764146"/>
              <a:gd name="connsiteY2" fmla="*/ 18472 h 1347539"/>
              <a:gd name="connsiteX3" fmla="*/ 1071418 w 1764146"/>
              <a:gd name="connsiteY3" fmla="*/ 0 h 1347539"/>
              <a:gd name="connsiteX4" fmla="*/ 1089891 w 1764146"/>
              <a:gd name="connsiteY4" fmla="*/ 822036 h 1347539"/>
              <a:gd name="connsiteX5" fmla="*/ 1764146 w 1764146"/>
              <a:gd name="connsiteY5" fmla="*/ 822036 h 1347539"/>
              <a:gd name="connsiteX6" fmla="*/ 1746620 w 1764146"/>
              <a:gd name="connsiteY6" fmla="*/ 1274116 h 1347539"/>
              <a:gd name="connsiteX7" fmla="*/ 415637 w 1764146"/>
              <a:gd name="connsiteY7" fmla="*/ 1347539 h 1347539"/>
              <a:gd name="connsiteX8" fmla="*/ 415637 w 1764146"/>
              <a:gd name="connsiteY8" fmla="*/ 1237672 h 1347539"/>
              <a:gd name="connsiteX9" fmla="*/ 212437 w 1764146"/>
              <a:gd name="connsiteY9" fmla="*/ 1191490 h 1347539"/>
              <a:gd name="connsiteX10" fmla="*/ 36946 w 1764146"/>
              <a:gd name="connsiteY10" fmla="*/ 1200727 h 1347539"/>
              <a:gd name="connsiteX11" fmla="*/ 0 w 1764146"/>
              <a:gd name="connsiteY11" fmla="*/ 701963 h 1347539"/>
              <a:gd name="connsiteX12" fmla="*/ 230909 w 1764146"/>
              <a:gd name="connsiteY12" fmla="*/ 692727 h 1347539"/>
              <a:gd name="connsiteX13" fmla="*/ 118095 w 1764146"/>
              <a:gd name="connsiteY13" fmla="*/ 447675 h 1347539"/>
              <a:gd name="connsiteX14" fmla="*/ 168562 w 1764146"/>
              <a:gd name="connsiteY14" fmla="*/ 144027 h 1347539"/>
              <a:gd name="connsiteX0" fmla="*/ 168562 w 1764146"/>
              <a:gd name="connsiteY0" fmla="*/ 144027 h 1347539"/>
              <a:gd name="connsiteX1" fmla="*/ 684814 w 1764146"/>
              <a:gd name="connsiteY1" fmla="*/ 249323 h 1347539"/>
              <a:gd name="connsiteX2" fmla="*/ 923637 w 1764146"/>
              <a:gd name="connsiteY2" fmla="*/ 18472 h 1347539"/>
              <a:gd name="connsiteX3" fmla="*/ 1071418 w 1764146"/>
              <a:gd name="connsiteY3" fmla="*/ 0 h 1347539"/>
              <a:gd name="connsiteX4" fmla="*/ 1089891 w 1764146"/>
              <a:gd name="connsiteY4" fmla="*/ 822036 h 1347539"/>
              <a:gd name="connsiteX5" fmla="*/ 1764146 w 1764146"/>
              <a:gd name="connsiteY5" fmla="*/ 822036 h 1347539"/>
              <a:gd name="connsiteX6" fmla="*/ 1746620 w 1764146"/>
              <a:gd name="connsiteY6" fmla="*/ 1274116 h 1347539"/>
              <a:gd name="connsiteX7" fmla="*/ 415637 w 1764146"/>
              <a:gd name="connsiteY7" fmla="*/ 1347539 h 1347539"/>
              <a:gd name="connsiteX8" fmla="*/ 415637 w 1764146"/>
              <a:gd name="connsiteY8" fmla="*/ 1237672 h 1347539"/>
              <a:gd name="connsiteX9" fmla="*/ 212437 w 1764146"/>
              <a:gd name="connsiteY9" fmla="*/ 1191490 h 1347539"/>
              <a:gd name="connsiteX10" fmla="*/ 36946 w 1764146"/>
              <a:gd name="connsiteY10" fmla="*/ 1200727 h 1347539"/>
              <a:gd name="connsiteX11" fmla="*/ 0 w 1764146"/>
              <a:gd name="connsiteY11" fmla="*/ 701963 h 1347539"/>
              <a:gd name="connsiteX12" fmla="*/ 118424 w 1764146"/>
              <a:gd name="connsiteY12" fmla="*/ 653616 h 1347539"/>
              <a:gd name="connsiteX13" fmla="*/ 118095 w 1764146"/>
              <a:gd name="connsiteY13" fmla="*/ 447675 h 1347539"/>
              <a:gd name="connsiteX14" fmla="*/ 168562 w 1764146"/>
              <a:gd name="connsiteY14" fmla="*/ 144027 h 1347539"/>
              <a:gd name="connsiteX0" fmla="*/ 131616 w 1727200"/>
              <a:gd name="connsiteY0" fmla="*/ 144027 h 1347539"/>
              <a:gd name="connsiteX1" fmla="*/ 647868 w 1727200"/>
              <a:gd name="connsiteY1" fmla="*/ 249323 h 1347539"/>
              <a:gd name="connsiteX2" fmla="*/ 886691 w 1727200"/>
              <a:gd name="connsiteY2" fmla="*/ 18472 h 1347539"/>
              <a:gd name="connsiteX3" fmla="*/ 1034472 w 1727200"/>
              <a:gd name="connsiteY3" fmla="*/ 0 h 1347539"/>
              <a:gd name="connsiteX4" fmla="*/ 1052945 w 1727200"/>
              <a:gd name="connsiteY4" fmla="*/ 822036 h 1347539"/>
              <a:gd name="connsiteX5" fmla="*/ 1727200 w 1727200"/>
              <a:gd name="connsiteY5" fmla="*/ 822036 h 1347539"/>
              <a:gd name="connsiteX6" fmla="*/ 1709674 w 1727200"/>
              <a:gd name="connsiteY6" fmla="*/ 1274116 h 1347539"/>
              <a:gd name="connsiteX7" fmla="*/ 378691 w 1727200"/>
              <a:gd name="connsiteY7" fmla="*/ 1347539 h 1347539"/>
              <a:gd name="connsiteX8" fmla="*/ 378691 w 1727200"/>
              <a:gd name="connsiteY8" fmla="*/ 1237672 h 1347539"/>
              <a:gd name="connsiteX9" fmla="*/ 175491 w 1727200"/>
              <a:gd name="connsiteY9" fmla="*/ 1191490 h 1347539"/>
              <a:gd name="connsiteX10" fmla="*/ 0 w 1727200"/>
              <a:gd name="connsiteY10" fmla="*/ 1200727 h 1347539"/>
              <a:gd name="connsiteX11" fmla="*/ 57396 w 1727200"/>
              <a:gd name="connsiteY11" fmla="*/ 826406 h 1347539"/>
              <a:gd name="connsiteX12" fmla="*/ 81478 w 1727200"/>
              <a:gd name="connsiteY12" fmla="*/ 653616 h 1347539"/>
              <a:gd name="connsiteX13" fmla="*/ 81149 w 1727200"/>
              <a:gd name="connsiteY13" fmla="*/ 447675 h 1347539"/>
              <a:gd name="connsiteX14" fmla="*/ 131616 w 1727200"/>
              <a:gd name="connsiteY14" fmla="*/ 144027 h 1347539"/>
              <a:gd name="connsiteX0" fmla="*/ 106216 w 1701800"/>
              <a:gd name="connsiteY0" fmla="*/ 144027 h 1347539"/>
              <a:gd name="connsiteX1" fmla="*/ 622468 w 1701800"/>
              <a:gd name="connsiteY1" fmla="*/ 249323 h 1347539"/>
              <a:gd name="connsiteX2" fmla="*/ 861291 w 1701800"/>
              <a:gd name="connsiteY2" fmla="*/ 18472 h 1347539"/>
              <a:gd name="connsiteX3" fmla="*/ 1009072 w 1701800"/>
              <a:gd name="connsiteY3" fmla="*/ 0 h 1347539"/>
              <a:gd name="connsiteX4" fmla="*/ 1027545 w 1701800"/>
              <a:gd name="connsiteY4" fmla="*/ 822036 h 1347539"/>
              <a:gd name="connsiteX5" fmla="*/ 1701800 w 1701800"/>
              <a:gd name="connsiteY5" fmla="*/ 822036 h 1347539"/>
              <a:gd name="connsiteX6" fmla="*/ 1684274 w 1701800"/>
              <a:gd name="connsiteY6" fmla="*/ 1274116 h 1347539"/>
              <a:gd name="connsiteX7" fmla="*/ 353291 w 1701800"/>
              <a:gd name="connsiteY7" fmla="*/ 1347539 h 1347539"/>
              <a:gd name="connsiteX8" fmla="*/ 353291 w 1701800"/>
              <a:gd name="connsiteY8" fmla="*/ 1237672 h 1347539"/>
              <a:gd name="connsiteX9" fmla="*/ 150091 w 1701800"/>
              <a:gd name="connsiteY9" fmla="*/ 1191490 h 1347539"/>
              <a:gd name="connsiteX10" fmla="*/ 0 w 1701800"/>
              <a:gd name="connsiteY10" fmla="*/ 1175839 h 1347539"/>
              <a:gd name="connsiteX11" fmla="*/ 31996 w 1701800"/>
              <a:gd name="connsiteY11" fmla="*/ 826406 h 1347539"/>
              <a:gd name="connsiteX12" fmla="*/ 56078 w 1701800"/>
              <a:gd name="connsiteY12" fmla="*/ 653616 h 1347539"/>
              <a:gd name="connsiteX13" fmla="*/ 55749 w 1701800"/>
              <a:gd name="connsiteY13" fmla="*/ 447675 h 1347539"/>
              <a:gd name="connsiteX14" fmla="*/ 106216 w 1701800"/>
              <a:gd name="connsiteY14" fmla="*/ 144027 h 1347539"/>
              <a:gd name="connsiteX0" fmla="*/ 106216 w 1701800"/>
              <a:gd name="connsiteY0" fmla="*/ 144027 h 1274116"/>
              <a:gd name="connsiteX1" fmla="*/ 622468 w 1701800"/>
              <a:gd name="connsiteY1" fmla="*/ 249323 h 1274116"/>
              <a:gd name="connsiteX2" fmla="*/ 861291 w 1701800"/>
              <a:gd name="connsiteY2" fmla="*/ 18472 h 1274116"/>
              <a:gd name="connsiteX3" fmla="*/ 1009072 w 1701800"/>
              <a:gd name="connsiteY3" fmla="*/ 0 h 1274116"/>
              <a:gd name="connsiteX4" fmla="*/ 1027545 w 1701800"/>
              <a:gd name="connsiteY4" fmla="*/ 822036 h 1274116"/>
              <a:gd name="connsiteX5" fmla="*/ 1701800 w 1701800"/>
              <a:gd name="connsiteY5" fmla="*/ 822036 h 1274116"/>
              <a:gd name="connsiteX6" fmla="*/ 1684274 w 1701800"/>
              <a:gd name="connsiteY6" fmla="*/ 1274116 h 1274116"/>
              <a:gd name="connsiteX7" fmla="*/ 1071742 w 1701800"/>
              <a:gd name="connsiteY7" fmla="*/ 1219540 h 1274116"/>
              <a:gd name="connsiteX8" fmla="*/ 353291 w 1701800"/>
              <a:gd name="connsiteY8" fmla="*/ 1237672 h 1274116"/>
              <a:gd name="connsiteX9" fmla="*/ 150091 w 1701800"/>
              <a:gd name="connsiteY9" fmla="*/ 1191490 h 1274116"/>
              <a:gd name="connsiteX10" fmla="*/ 0 w 1701800"/>
              <a:gd name="connsiteY10" fmla="*/ 1175839 h 1274116"/>
              <a:gd name="connsiteX11" fmla="*/ 31996 w 1701800"/>
              <a:gd name="connsiteY11" fmla="*/ 826406 h 1274116"/>
              <a:gd name="connsiteX12" fmla="*/ 56078 w 1701800"/>
              <a:gd name="connsiteY12" fmla="*/ 653616 h 1274116"/>
              <a:gd name="connsiteX13" fmla="*/ 55749 w 1701800"/>
              <a:gd name="connsiteY13" fmla="*/ 447675 h 1274116"/>
              <a:gd name="connsiteX14" fmla="*/ 106216 w 1701800"/>
              <a:gd name="connsiteY14" fmla="*/ 144027 h 1274116"/>
              <a:gd name="connsiteX0" fmla="*/ 106216 w 1701800"/>
              <a:gd name="connsiteY0" fmla="*/ 144027 h 1274116"/>
              <a:gd name="connsiteX1" fmla="*/ 622468 w 1701800"/>
              <a:gd name="connsiteY1" fmla="*/ 249323 h 1274116"/>
              <a:gd name="connsiteX2" fmla="*/ 861291 w 1701800"/>
              <a:gd name="connsiteY2" fmla="*/ 18472 h 1274116"/>
              <a:gd name="connsiteX3" fmla="*/ 1009072 w 1701800"/>
              <a:gd name="connsiteY3" fmla="*/ 0 h 1274116"/>
              <a:gd name="connsiteX4" fmla="*/ 1027545 w 1701800"/>
              <a:gd name="connsiteY4" fmla="*/ 822036 h 1274116"/>
              <a:gd name="connsiteX5" fmla="*/ 1701800 w 1701800"/>
              <a:gd name="connsiteY5" fmla="*/ 822036 h 1274116"/>
              <a:gd name="connsiteX6" fmla="*/ 1684274 w 1701800"/>
              <a:gd name="connsiteY6" fmla="*/ 1274116 h 1274116"/>
              <a:gd name="connsiteX7" fmla="*/ 1071742 w 1701800"/>
              <a:gd name="connsiteY7" fmla="*/ 1219540 h 1274116"/>
              <a:gd name="connsiteX8" fmla="*/ 150091 w 1701800"/>
              <a:gd name="connsiteY8" fmla="*/ 1191490 h 1274116"/>
              <a:gd name="connsiteX9" fmla="*/ 0 w 1701800"/>
              <a:gd name="connsiteY9" fmla="*/ 1175839 h 1274116"/>
              <a:gd name="connsiteX10" fmla="*/ 31996 w 1701800"/>
              <a:gd name="connsiteY10" fmla="*/ 826406 h 1274116"/>
              <a:gd name="connsiteX11" fmla="*/ 56078 w 1701800"/>
              <a:gd name="connsiteY11" fmla="*/ 653616 h 1274116"/>
              <a:gd name="connsiteX12" fmla="*/ 55749 w 1701800"/>
              <a:gd name="connsiteY12" fmla="*/ 447675 h 1274116"/>
              <a:gd name="connsiteX13" fmla="*/ 106216 w 1701800"/>
              <a:gd name="connsiteY13" fmla="*/ 144027 h 1274116"/>
              <a:gd name="connsiteX0" fmla="*/ 106216 w 1701800"/>
              <a:gd name="connsiteY0" fmla="*/ 144027 h 1274116"/>
              <a:gd name="connsiteX1" fmla="*/ 622468 w 1701800"/>
              <a:gd name="connsiteY1" fmla="*/ 249323 h 1274116"/>
              <a:gd name="connsiteX2" fmla="*/ 861291 w 1701800"/>
              <a:gd name="connsiteY2" fmla="*/ 18472 h 1274116"/>
              <a:gd name="connsiteX3" fmla="*/ 1009072 w 1701800"/>
              <a:gd name="connsiteY3" fmla="*/ 0 h 1274116"/>
              <a:gd name="connsiteX4" fmla="*/ 1027545 w 1701800"/>
              <a:gd name="connsiteY4" fmla="*/ 822036 h 1274116"/>
              <a:gd name="connsiteX5" fmla="*/ 1701800 w 1701800"/>
              <a:gd name="connsiteY5" fmla="*/ 822036 h 1274116"/>
              <a:gd name="connsiteX6" fmla="*/ 1684274 w 1701800"/>
              <a:gd name="connsiteY6" fmla="*/ 1274116 h 1274116"/>
              <a:gd name="connsiteX7" fmla="*/ 1071742 w 1701800"/>
              <a:gd name="connsiteY7" fmla="*/ 1219540 h 1274116"/>
              <a:gd name="connsiteX8" fmla="*/ 0 w 1701800"/>
              <a:gd name="connsiteY8" fmla="*/ 1175839 h 1274116"/>
              <a:gd name="connsiteX9" fmla="*/ 31996 w 1701800"/>
              <a:gd name="connsiteY9" fmla="*/ 826406 h 1274116"/>
              <a:gd name="connsiteX10" fmla="*/ 56078 w 1701800"/>
              <a:gd name="connsiteY10" fmla="*/ 653616 h 1274116"/>
              <a:gd name="connsiteX11" fmla="*/ 55749 w 1701800"/>
              <a:gd name="connsiteY11" fmla="*/ 447675 h 1274116"/>
              <a:gd name="connsiteX12" fmla="*/ 106216 w 1701800"/>
              <a:gd name="connsiteY12" fmla="*/ 144027 h 1274116"/>
              <a:gd name="connsiteX0" fmla="*/ 106216 w 1701800"/>
              <a:gd name="connsiteY0" fmla="*/ 144027 h 1274116"/>
              <a:gd name="connsiteX1" fmla="*/ 622468 w 1701800"/>
              <a:gd name="connsiteY1" fmla="*/ 249323 h 1274116"/>
              <a:gd name="connsiteX2" fmla="*/ 861291 w 1701800"/>
              <a:gd name="connsiteY2" fmla="*/ 18472 h 1274116"/>
              <a:gd name="connsiteX3" fmla="*/ 1009072 w 1701800"/>
              <a:gd name="connsiteY3" fmla="*/ 0 h 1274116"/>
              <a:gd name="connsiteX4" fmla="*/ 1060203 w 1701800"/>
              <a:gd name="connsiteY4" fmla="*/ 804259 h 1274116"/>
              <a:gd name="connsiteX5" fmla="*/ 1701800 w 1701800"/>
              <a:gd name="connsiteY5" fmla="*/ 822036 h 1274116"/>
              <a:gd name="connsiteX6" fmla="*/ 1684274 w 1701800"/>
              <a:gd name="connsiteY6" fmla="*/ 1274116 h 1274116"/>
              <a:gd name="connsiteX7" fmla="*/ 1071742 w 1701800"/>
              <a:gd name="connsiteY7" fmla="*/ 1219540 h 1274116"/>
              <a:gd name="connsiteX8" fmla="*/ 0 w 1701800"/>
              <a:gd name="connsiteY8" fmla="*/ 1175839 h 1274116"/>
              <a:gd name="connsiteX9" fmla="*/ 31996 w 1701800"/>
              <a:gd name="connsiteY9" fmla="*/ 826406 h 1274116"/>
              <a:gd name="connsiteX10" fmla="*/ 56078 w 1701800"/>
              <a:gd name="connsiteY10" fmla="*/ 653616 h 1274116"/>
              <a:gd name="connsiteX11" fmla="*/ 55749 w 1701800"/>
              <a:gd name="connsiteY11" fmla="*/ 447675 h 1274116"/>
              <a:gd name="connsiteX12" fmla="*/ 106216 w 1701800"/>
              <a:gd name="connsiteY12" fmla="*/ 144027 h 1274116"/>
              <a:gd name="connsiteX0" fmla="*/ 106216 w 1684274"/>
              <a:gd name="connsiteY0" fmla="*/ 144027 h 1274116"/>
              <a:gd name="connsiteX1" fmla="*/ 622468 w 1684274"/>
              <a:gd name="connsiteY1" fmla="*/ 249323 h 1274116"/>
              <a:gd name="connsiteX2" fmla="*/ 861291 w 1684274"/>
              <a:gd name="connsiteY2" fmla="*/ 18472 h 1274116"/>
              <a:gd name="connsiteX3" fmla="*/ 1009072 w 1684274"/>
              <a:gd name="connsiteY3" fmla="*/ 0 h 1274116"/>
              <a:gd name="connsiteX4" fmla="*/ 1060203 w 1684274"/>
              <a:gd name="connsiteY4" fmla="*/ 804259 h 1274116"/>
              <a:gd name="connsiteX5" fmla="*/ 1684274 w 1684274"/>
              <a:gd name="connsiteY5" fmla="*/ 1274116 h 1274116"/>
              <a:gd name="connsiteX6" fmla="*/ 1071742 w 1684274"/>
              <a:gd name="connsiteY6" fmla="*/ 1219540 h 1274116"/>
              <a:gd name="connsiteX7" fmla="*/ 0 w 1684274"/>
              <a:gd name="connsiteY7" fmla="*/ 1175839 h 1274116"/>
              <a:gd name="connsiteX8" fmla="*/ 31996 w 1684274"/>
              <a:gd name="connsiteY8" fmla="*/ 826406 h 1274116"/>
              <a:gd name="connsiteX9" fmla="*/ 56078 w 1684274"/>
              <a:gd name="connsiteY9" fmla="*/ 653616 h 1274116"/>
              <a:gd name="connsiteX10" fmla="*/ 55749 w 1684274"/>
              <a:gd name="connsiteY10" fmla="*/ 447675 h 1274116"/>
              <a:gd name="connsiteX11" fmla="*/ 106216 w 1684274"/>
              <a:gd name="connsiteY11" fmla="*/ 144027 h 1274116"/>
              <a:gd name="connsiteX0" fmla="*/ 106216 w 1071742"/>
              <a:gd name="connsiteY0" fmla="*/ 144027 h 1219540"/>
              <a:gd name="connsiteX1" fmla="*/ 622468 w 1071742"/>
              <a:gd name="connsiteY1" fmla="*/ 249323 h 1219540"/>
              <a:gd name="connsiteX2" fmla="*/ 861291 w 1071742"/>
              <a:gd name="connsiteY2" fmla="*/ 18472 h 1219540"/>
              <a:gd name="connsiteX3" fmla="*/ 1009072 w 1071742"/>
              <a:gd name="connsiteY3" fmla="*/ 0 h 1219540"/>
              <a:gd name="connsiteX4" fmla="*/ 1060203 w 1071742"/>
              <a:gd name="connsiteY4" fmla="*/ 804259 h 1219540"/>
              <a:gd name="connsiteX5" fmla="*/ 1071742 w 1071742"/>
              <a:gd name="connsiteY5" fmla="*/ 1219540 h 1219540"/>
              <a:gd name="connsiteX6" fmla="*/ 0 w 1071742"/>
              <a:gd name="connsiteY6" fmla="*/ 1175839 h 1219540"/>
              <a:gd name="connsiteX7" fmla="*/ 31996 w 1071742"/>
              <a:gd name="connsiteY7" fmla="*/ 826406 h 1219540"/>
              <a:gd name="connsiteX8" fmla="*/ 56078 w 1071742"/>
              <a:gd name="connsiteY8" fmla="*/ 653616 h 1219540"/>
              <a:gd name="connsiteX9" fmla="*/ 55749 w 1071742"/>
              <a:gd name="connsiteY9" fmla="*/ 447675 h 1219540"/>
              <a:gd name="connsiteX10" fmla="*/ 106216 w 1071742"/>
              <a:gd name="connsiteY10" fmla="*/ 144027 h 1219540"/>
              <a:gd name="connsiteX0" fmla="*/ 106216 w 1071742"/>
              <a:gd name="connsiteY0" fmla="*/ 125555 h 1201068"/>
              <a:gd name="connsiteX1" fmla="*/ 622468 w 1071742"/>
              <a:gd name="connsiteY1" fmla="*/ 230851 h 1201068"/>
              <a:gd name="connsiteX2" fmla="*/ 861291 w 1071742"/>
              <a:gd name="connsiteY2" fmla="*/ 0 h 1201068"/>
              <a:gd name="connsiteX3" fmla="*/ 744189 w 1071742"/>
              <a:gd name="connsiteY3" fmla="*/ 774406 h 1201068"/>
              <a:gd name="connsiteX4" fmla="*/ 1060203 w 1071742"/>
              <a:gd name="connsiteY4" fmla="*/ 785787 h 1201068"/>
              <a:gd name="connsiteX5" fmla="*/ 1071742 w 1071742"/>
              <a:gd name="connsiteY5" fmla="*/ 1201068 h 1201068"/>
              <a:gd name="connsiteX6" fmla="*/ 0 w 1071742"/>
              <a:gd name="connsiteY6" fmla="*/ 1157367 h 1201068"/>
              <a:gd name="connsiteX7" fmla="*/ 31996 w 1071742"/>
              <a:gd name="connsiteY7" fmla="*/ 807934 h 1201068"/>
              <a:gd name="connsiteX8" fmla="*/ 56078 w 1071742"/>
              <a:gd name="connsiteY8" fmla="*/ 635144 h 1201068"/>
              <a:gd name="connsiteX9" fmla="*/ 55749 w 1071742"/>
              <a:gd name="connsiteY9" fmla="*/ 429203 h 1201068"/>
              <a:gd name="connsiteX10" fmla="*/ 106216 w 1071742"/>
              <a:gd name="connsiteY10" fmla="*/ 125555 h 1201068"/>
              <a:gd name="connsiteX0" fmla="*/ 106216 w 1071742"/>
              <a:gd name="connsiteY0" fmla="*/ 125555 h 1201068"/>
              <a:gd name="connsiteX1" fmla="*/ 622468 w 1071742"/>
              <a:gd name="connsiteY1" fmla="*/ 230851 h 1201068"/>
              <a:gd name="connsiteX2" fmla="*/ 861291 w 1071742"/>
              <a:gd name="connsiteY2" fmla="*/ 0 h 1201068"/>
              <a:gd name="connsiteX3" fmla="*/ 744189 w 1071742"/>
              <a:gd name="connsiteY3" fmla="*/ 774406 h 1201068"/>
              <a:gd name="connsiteX4" fmla="*/ 1060203 w 1071742"/>
              <a:gd name="connsiteY4" fmla="*/ 785787 h 1201068"/>
              <a:gd name="connsiteX5" fmla="*/ 1071742 w 1071742"/>
              <a:gd name="connsiteY5" fmla="*/ 1201068 h 1201068"/>
              <a:gd name="connsiteX6" fmla="*/ 0 w 1071742"/>
              <a:gd name="connsiteY6" fmla="*/ 1157367 h 1201068"/>
              <a:gd name="connsiteX7" fmla="*/ 31996 w 1071742"/>
              <a:gd name="connsiteY7" fmla="*/ 807934 h 1201068"/>
              <a:gd name="connsiteX8" fmla="*/ 56078 w 1071742"/>
              <a:gd name="connsiteY8" fmla="*/ 635144 h 1201068"/>
              <a:gd name="connsiteX9" fmla="*/ 55749 w 1071742"/>
              <a:gd name="connsiteY9" fmla="*/ 429203 h 1201068"/>
              <a:gd name="connsiteX10" fmla="*/ 106216 w 1071742"/>
              <a:gd name="connsiteY10" fmla="*/ 125555 h 1201068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600036 w 1071742"/>
              <a:gd name="connsiteY2" fmla="*/ 361549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600036 w 1071742"/>
              <a:gd name="connsiteY2" fmla="*/ 361549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744189 w 1071742"/>
              <a:gd name="connsiteY2" fmla="*/ 648851 h 1075513"/>
              <a:gd name="connsiteX3" fmla="*/ 1060203 w 1071742"/>
              <a:gd name="connsiteY3" fmla="*/ 660232 h 1075513"/>
              <a:gd name="connsiteX4" fmla="*/ 1071742 w 1071742"/>
              <a:gd name="connsiteY4" fmla="*/ 1075513 h 1075513"/>
              <a:gd name="connsiteX5" fmla="*/ 0 w 1071742"/>
              <a:gd name="connsiteY5" fmla="*/ 1031812 h 1075513"/>
              <a:gd name="connsiteX6" fmla="*/ 31996 w 1071742"/>
              <a:gd name="connsiteY6" fmla="*/ 682379 h 1075513"/>
              <a:gd name="connsiteX7" fmla="*/ 56078 w 1071742"/>
              <a:gd name="connsiteY7" fmla="*/ 509589 h 1075513"/>
              <a:gd name="connsiteX8" fmla="*/ 55749 w 1071742"/>
              <a:gd name="connsiteY8" fmla="*/ 303648 h 1075513"/>
              <a:gd name="connsiteX9" fmla="*/ 106216 w 1071742"/>
              <a:gd name="connsiteY9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744189 w 1071742"/>
              <a:gd name="connsiteY2" fmla="*/ 648851 h 1075513"/>
              <a:gd name="connsiteX3" fmla="*/ 1060203 w 1071742"/>
              <a:gd name="connsiteY3" fmla="*/ 660232 h 1075513"/>
              <a:gd name="connsiteX4" fmla="*/ 1071742 w 1071742"/>
              <a:gd name="connsiteY4" fmla="*/ 1075513 h 1075513"/>
              <a:gd name="connsiteX5" fmla="*/ 0 w 1071742"/>
              <a:gd name="connsiteY5" fmla="*/ 1031812 h 1075513"/>
              <a:gd name="connsiteX6" fmla="*/ 31996 w 1071742"/>
              <a:gd name="connsiteY6" fmla="*/ 682379 h 1075513"/>
              <a:gd name="connsiteX7" fmla="*/ 56078 w 1071742"/>
              <a:gd name="connsiteY7" fmla="*/ 509589 h 1075513"/>
              <a:gd name="connsiteX8" fmla="*/ 55749 w 1071742"/>
              <a:gd name="connsiteY8" fmla="*/ 303648 h 1075513"/>
              <a:gd name="connsiteX9" fmla="*/ 106216 w 1071742"/>
              <a:gd name="connsiteY9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677407 w 1071742"/>
              <a:gd name="connsiteY2" fmla="*/ 350598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753606 w 1071742"/>
              <a:gd name="connsiteY2" fmla="*/ 382598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662893 w 1071742"/>
              <a:gd name="connsiteY2" fmla="*/ 211934 h 1075513"/>
              <a:gd name="connsiteX3" fmla="*/ 753606 w 1071742"/>
              <a:gd name="connsiteY3" fmla="*/ 382598 h 1075513"/>
              <a:gd name="connsiteX4" fmla="*/ 744189 w 1071742"/>
              <a:gd name="connsiteY4" fmla="*/ 648851 h 1075513"/>
              <a:gd name="connsiteX5" fmla="*/ 1060203 w 1071742"/>
              <a:gd name="connsiteY5" fmla="*/ 660232 h 1075513"/>
              <a:gd name="connsiteX6" fmla="*/ 1071742 w 1071742"/>
              <a:gd name="connsiteY6" fmla="*/ 1075513 h 1075513"/>
              <a:gd name="connsiteX7" fmla="*/ 0 w 1071742"/>
              <a:gd name="connsiteY7" fmla="*/ 1031812 h 1075513"/>
              <a:gd name="connsiteX8" fmla="*/ 31996 w 1071742"/>
              <a:gd name="connsiteY8" fmla="*/ 682379 h 1075513"/>
              <a:gd name="connsiteX9" fmla="*/ 56078 w 1071742"/>
              <a:gd name="connsiteY9" fmla="*/ 509589 h 1075513"/>
              <a:gd name="connsiteX10" fmla="*/ 55749 w 1071742"/>
              <a:gd name="connsiteY10" fmla="*/ 303648 h 1075513"/>
              <a:gd name="connsiteX11" fmla="*/ 106216 w 1071742"/>
              <a:gd name="connsiteY11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593951 w 1071742"/>
              <a:gd name="connsiteY2" fmla="*/ 364821 h 1075513"/>
              <a:gd name="connsiteX3" fmla="*/ 753606 w 1071742"/>
              <a:gd name="connsiteY3" fmla="*/ 382598 h 1075513"/>
              <a:gd name="connsiteX4" fmla="*/ 744189 w 1071742"/>
              <a:gd name="connsiteY4" fmla="*/ 648851 h 1075513"/>
              <a:gd name="connsiteX5" fmla="*/ 1060203 w 1071742"/>
              <a:gd name="connsiteY5" fmla="*/ 660232 h 1075513"/>
              <a:gd name="connsiteX6" fmla="*/ 1071742 w 1071742"/>
              <a:gd name="connsiteY6" fmla="*/ 1075513 h 1075513"/>
              <a:gd name="connsiteX7" fmla="*/ 0 w 1071742"/>
              <a:gd name="connsiteY7" fmla="*/ 1031812 h 1075513"/>
              <a:gd name="connsiteX8" fmla="*/ 31996 w 1071742"/>
              <a:gd name="connsiteY8" fmla="*/ 682379 h 1075513"/>
              <a:gd name="connsiteX9" fmla="*/ 56078 w 1071742"/>
              <a:gd name="connsiteY9" fmla="*/ 509589 h 1075513"/>
              <a:gd name="connsiteX10" fmla="*/ 55749 w 1071742"/>
              <a:gd name="connsiteY10" fmla="*/ 303648 h 1075513"/>
              <a:gd name="connsiteX11" fmla="*/ 106216 w 1071742"/>
              <a:gd name="connsiteY11" fmla="*/ 0 h 1075513"/>
              <a:gd name="connsiteX0" fmla="*/ 106216 w 1071742"/>
              <a:gd name="connsiteY0" fmla="*/ 0 h 1075513"/>
              <a:gd name="connsiteX1" fmla="*/ 390753 w 1071742"/>
              <a:gd name="connsiteY1" fmla="*/ 55491 h 1075513"/>
              <a:gd name="connsiteX2" fmla="*/ 622468 w 1071742"/>
              <a:gd name="connsiteY2" fmla="*/ 105296 h 1075513"/>
              <a:gd name="connsiteX3" fmla="*/ 593951 w 1071742"/>
              <a:gd name="connsiteY3" fmla="*/ 364821 h 1075513"/>
              <a:gd name="connsiteX4" fmla="*/ 753606 w 1071742"/>
              <a:gd name="connsiteY4" fmla="*/ 382598 h 1075513"/>
              <a:gd name="connsiteX5" fmla="*/ 744189 w 1071742"/>
              <a:gd name="connsiteY5" fmla="*/ 648851 h 1075513"/>
              <a:gd name="connsiteX6" fmla="*/ 1060203 w 1071742"/>
              <a:gd name="connsiteY6" fmla="*/ 660232 h 1075513"/>
              <a:gd name="connsiteX7" fmla="*/ 1071742 w 1071742"/>
              <a:gd name="connsiteY7" fmla="*/ 1075513 h 1075513"/>
              <a:gd name="connsiteX8" fmla="*/ 0 w 1071742"/>
              <a:gd name="connsiteY8" fmla="*/ 1031812 h 1075513"/>
              <a:gd name="connsiteX9" fmla="*/ 31996 w 1071742"/>
              <a:gd name="connsiteY9" fmla="*/ 682379 h 1075513"/>
              <a:gd name="connsiteX10" fmla="*/ 56078 w 1071742"/>
              <a:gd name="connsiteY10" fmla="*/ 509589 h 1075513"/>
              <a:gd name="connsiteX11" fmla="*/ 55749 w 1071742"/>
              <a:gd name="connsiteY11" fmla="*/ 303648 h 1075513"/>
              <a:gd name="connsiteX12" fmla="*/ 106216 w 1071742"/>
              <a:gd name="connsiteY12" fmla="*/ 0 h 1075513"/>
              <a:gd name="connsiteX0" fmla="*/ 106216 w 1071742"/>
              <a:gd name="connsiteY0" fmla="*/ 0 h 1075513"/>
              <a:gd name="connsiteX1" fmla="*/ 274640 w 1071742"/>
              <a:gd name="connsiteY1" fmla="*/ 16381 h 1075513"/>
              <a:gd name="connsiteX2" fmla="*/ 622468 w 1071742"/>
              <a:gd name="connsiteY2" fmla="*/ 105296 h 1075513"/>
              <a:gd name="connsiteX3" fmla="*/ 593951 w 1071742"/>
              <a:gd name="connsiteY3" fmla="*/ 364821 h 1075513"/>
              <a:gd name="connsiteX4" fmla="*/ 753606 w 1071742"/>
              <a:gd name="connsiteY4" fmla="*/ 382598 h 1075513"/>
              <a:gd name="connsiteX5" fmla="*/ 744189 w 1071742"/>
              <a:gd name="connsiteY5" fmla="*/ 648851 h 1075513"/>
              <a:gd name="connsiteX6" fmla="*/ 1060203 w 1071742"/>
              <a:gd name="connsiteY6" fmla="*/ 660232 h 1075513"/>
              <a:gd name="connsiteX7" fmla="*/ 1071742 w 1071742"/>
              <a:gd name="connsiteY7" fmla="*/ 1075513 h 1075513"/>
              <a:gd name="connsiteX8" fmla="*/ 0 w 1071742"/>
              <a:gd name="connsiteY8" fmla="*/ 1031812 h 1075513"/>
              <a:gd name="connsiteX9" fmla="*/ 31996 w 1071742"/>
              <a:gd name="connsiteY9" fmla="*/ 682379 h 1075513"/>
              <a:gd name="connsiteX10" fmla="*/ 56078 w 1071742"/>
              <a:gd name="connsiteY10" fmla="*/ 509589 h 1075513"/>
              <a:gd name="connsiteX11" fmla="*/ 55749 w 1071742"/>
              <a:gd name="connsiteY11" fmla="*/ 303648 h 1075513"/>
              <a:gd name="connsiteX12" fmla="*/ 106216 w 1071742"/>
              <a:gd name="connsiteY12" fmla="*/ 0 h 1075513"/>
              <a:gd name="connsiteX0" fmla="*/ 106216 w 1071742"/>
              <a:gd name="connsiteY0" fmla="*/ 0 h 1075513"/>
              <a:gd name="connsiteX1" fmla="*/ 274640 w 1071742"/>
              <a:gd name="connsiteY1" fmla="*/ 16381 h 1075513"/>
              <a:gd name="connsiteX2" fmla="*/ 481466 w 1071742"/>
              <a:gd name="connsiteY2" fmla="*/ 62603 h 1075513"/>
              <a:gd name="connsiteX3" fmla="*/ 622468 w 1071742"/>
              <a:gd name="connsiteY3" fmla="*/ 105296 h 1075513"/>
              <a:gd name="connsiteX4" fmla="*/ 593951 w 1071742"/>
              <a:gd name="connsiteY4" fmla="*/ 364821 h 1075513"/>
              <a:gd name="connsiteX5" fmla="*/ 753606 w 1071742"/>
              <a:gd name="connsiteY5" fmla="*/ 382598 h 1075513"/>
              <a:gd name="connsiteX6" fmla="*/ 744189 w 1071742"/>
              <a:gd name="connsiteY6" fmla="*/ 648851 h 1075513"/>
              <a:gd name="connsiteX7" fmla="*/ 1060203 w 1071742"/>
              <a:gd name="connsiteY7" fmla="*/ 660232 h 1075513"/>
              <a:gd name="connsiteX8" fmla="*/ 1071742 w 1071742"/>
              <a:gd name="connsiteY8" fmla="*/ 1075513 h 1075513"/>
              <a:gd name="connsiteX9" fmla="*/ 0 w 1071742"/>
              <a:gd name="connsiteY9" fmla="*/ 1031812 h 1075513"/>
              <a:gd name="connsiteX10" fmla="*/ 31996 w 1071742"/>
              <a:gd name="connsiteY10" fmla="*/ 682379 h 1075513"/>
              <a:gd name="connsiteX11" fmla="*/ 56078 w 1071742"/>
              <a:gd name="connsiteY11" fmla="*/ 509589 h 1075513"/>
              <a:gd name="connsiteX12" fmla="*/ 55749 w 1071742"/>
              <a:gd name="connsiteY12" fmla="*/ 303648 h 1075513"/>
              <a:gd name="connsiteX13" fmla="*/ 106216 w 1071742"/>
              <a:gd name="connsiteY13" fmla="*/ 0 h 1075513"/>
              <a:gd name="connsiteX0" fmla="*/ 106216 w 1071742"/>
              <a:gd name="connsiteY0" fmla="*/ 200504 h 1276017"/>
              <a:gd name="connsiteX1" fmla="*/ 274640 w 1071742"/>
              <a:gd name="connsiteY1" fmla="*/ 216885 h 1276017"/>
              <a:gd name="connsiteX2" fmla="*/ 307297 w 1071742"/>
              <a:gd name="connsiteY2" fmla="*/ 0 h 1276017"/>
              <a:gd name="connsiteX3" fmla="*/ 622468 w 1071742"/>
              <a:gd name="connsiteY3" fmla="*/ 305800 h 1276017"/>
              <a:gd name="connsiteX4" fmla="*/ 593951 w 1071742"/>
              <a:gd name="connsiteY4" fmla="*/ 565325 h 1276017"/>
              <a:gd name="connsiteX5" fmla="*/ 753606 w 1071742"/>
              <a:gd name="connsiteY5" fmla="*/ 583102 h 1276017"/>
              <a:gd name="connsiteX6" fmla="*/ 744189 w 1071742"/>
              <a:gd name="connsiteY6" fmla="*/ 849355 h 1276017"/>
              <a:gd name="connsiteX7" fmla="*/ 1060203 w 1071742"/>
              <a:gd name="connsiteY7" fmla="*/ 860736 h 1276017"/>
              <a:gd name="connsiteX8" fmla="*/ 1071742 w 1071742"/>
              <a:gd name="connsiteY8" fmla="*/ 1276017 h 1276017"/>
              <a:gd name="connsiteX9" fmla="*/ 0 w 1071742"/>
              <a:gd name="connsiteY9" fmla="*/ 1232316 h 1276017"/>
              <a:gd name="connsiteX10" fmla="*/ 31996 w 1071742"/>
              <a:gd name="connsiteY10" fmla="*/ 882883 h 1276017"/>
              <a:gd name="connsiteX11" fmla="*/ 56078 w 1071742"/>
              <a:gd name="connsiteY11" fmla="*/ 710093 h 1276017"/>
              <a:gd name="connsiteX12" fmla="*/ 55749 w 1071742"/>
              <a:gd name="connsiteY12" fmla="*/ 504152 h 1276017"/>
              <a:gd name="connsiteX13" fmla="*/ 106216 w 1071742"/>
              <a:gd name="connsiteY13" fmla="*/ 200504 h 1276017"/>
              <a:gd name="connsiteX0" fmla="*/ 176802 w 1071742"/>
              <a:gd name="connsiteY0" fmla="*/ 0 h 1322204"/>
              <a:gd name="connsiteX1" fmla="*/ 274640 w 1071742"/>
              <a:gd name="connsiteY1" fmla="*/ 263072 h 1322204"/>
              <a:gd name="connsiteX2" fmla="*/ 307297 w 1071742"/>
              <a:gd name="connsiteY2" fmla="*/ 46187 h 1322204"/>
              <a:gd name="connsiteX3" fmla="*/ 622468 w 1071742"/>
              <a:gd name="connsiteY3" fmla="*/ 351987 h 1322204"/>
              <a:gd name="connsiteX4" fmla="*/ 593951 w 1071742"/>
              <a:gd name="connsiteY4" fmla="*/ 611512 h 1322204"/>
              <a:gd name="connsiteX5" fmla="*/ 753606 w 1071742"/>
              <a:gd name="connsiteY5" fmla="*/ 629289 h 1322204"/>
              <a:gd name="connsiteX6" fmla="*/ 744189 w 1071742"/>
              <a:gd name="connsiteY6" fmla="*/ 895542 h 1322204"/>
              <a:gd name="connsiteX7" fmla="*/ 1060203 w 1071742"/>
              <a:gd name="connsiteY7" fmla="*/ 906923 h 1322204"/>
              <a:gd name="connsiteX8" fmla="*/ 1071742 w 1071742"/>
              <a:gd name="connsiteY8" fmla="*/ 1322204 h 1322204"/>
              <a:gd name="connsiteX9" fmla="*/ 0 w 1071742"/>
              <a:gd name="connsiteY9" fmla="*/ 1278503 h 1322204"/>
              <a:gd name="connsiteX10" fmla="*/ 31996 w 1071742"/>
              <a:gd name="connsiteY10" fmla="*/ 929070 h 1322204"/>
              <a:gd name="connsiteX11" fmla="*/ 56078 w 1071742"/>
              <a:gd name="connsiteY11" fmla="*/ 756280 h 1322204"/>
              <a:gd name="connsiteX12" fmla="*/ 55749 w 1071742"/>
              <a:gd name="connsiteY12" fmla="*/ 550339 h 1322204"/>
              <a:gd name="connsiteX13" fmla="*/ 176802 w 1071742"/>
              <a:gd name="connsiteY13" fmla="*/ 0 h 1322204"/>
              <a:gd name="connsiteX0" fmla="*/ 176802 w 1071742"/>
              <a:gd name="connsiteY0" fmla="*/ 0 h 1322204"/>
              <a:gd name="connsiteX1" fmla="*/ 274640 w 1071742"/>
              <a:gd name="connsiteY1" fmla="*/ 263072 h 1322204"/>
              <a:gd name="connsiteX2" fmla="*/ 622468 w 1071742"/>
              <a:gd name="connsiteY2" fmla="*/ 351987 h 1322204"/>
              <a:gd name="connsiteX3" fmla="*/ 593951 w 1071742"/>
              <a:gd name="connsiteY3" fmla="*/ 611512 h 1322204"/>
              <a:gd name="connsiteX4" fmla="*/ 753606 w 1071742"/>
              <a:gd name="connsiteY4" fmla="*/ 629289 h 1322204"/>
              <a:gd name="connsiteX5" fmla="*/ 744189 w 1071742"/>
              <a:gd name="connsiteY5" fmla="*/ 895542 h 1322204"/>
              <a:gd name="connsiteX6" fmla="*/ 1060203 w 1071742"/>
              <a:gd name="connsiteY6" fmla="*/ 906923 h 1322204"/>
              <a:gd name="connsiteX7" fmla="*/ 1071742 w 1071742"/>
              <a:gd name="connsiteY7" fmla="*/ 1322204 h 1322204"/>
              <a:gd name="connsiteX8" fmla="*/ 0 w 1071742"/>
              <a:gd name="connsiteY8" fmla="*/ 1278503 h 1322204"/>
              <a:gd name="connsiteX9" fmla="*/ 31996 w 1071742"/>
              <a:gd name="connsiteY9" fmla="*/ 929070 h 1322204"/>
              <a:gd name="connsiteX10" fmla="*/ 56078 w 1071742"/>
              <a:gd name="connsiteY10" fmla="*/ 756280 h 1322204"/>
              <a:gd name="connsiteX11" fmla="*/ 55749 w 1071742"/>
              <a:gd name="connsiteY11" fmla="*/ 550339 h 1322204"/>
              <a:gd name="connsiteX12" fmla="*/ 176802 w 1071742"/>
              <a:gd name="connsiteY12" fmla="*/ 0 h 1322204"/>
              <a:gd name="connsiteX0" fmla="*/ 176802 w 1071742"/>
              <a:gd name="connsiteY0" fmla="*/ 0 h 1322204"/>
              <a:gd name="connsiteX1" fmla="*/ 622468 w 1071742"/>
              <a:gd name="connsiteY1" fmla="*/ 351987 h 1322204"/>
              <a:gd name="connsiteX2" fmla="*/ 593951 w 1071742"/>
              <a:gd name="connsiteY2" fmla="*/ 611512 h 1322204"/>
              <a:gd name="connsiteX3" fmla="*/ 753606 w 1071742"/>
              <a:gd name="connsiteY3" fmla="*/ 629289 h 1322204"/>
              <a:gd name="connsiteX4" fmla="*/ 744189 w 1071742"/>
              <a:gd name="connsiteY4" fmla="*/ 895542 h 1322204"/>
              <a:gd name="connsiteX5" fmla="*/ 1060203 w 1071742"/>
              <a:gd name="connsiteY5" fmla="*/ 906923 h 1322204"/>
              <a:gd name="connsiteX6" fmla="*/ 1071742 w 1071742"/>
              <a:gd name="connsiteY6" fmla="*/ 1322204 h 1322204"/>
              <a:gd name="connsiteX7" fmla="*/ 0 w 1071742"/>
              <a:gd name="connsiteY7" fmla="*/ 1278503 h 1322204"/>
              <a:gd name="connsiteX8" fmla="*/ 31996 w 1071742"/>
              <a:gd name="connsiteY8" fmla="*/ 929070 h 1322204"/>
              <a:gd name="connsiteX9" fmla="*/ 56078 w 1071742"/>
              <a:gd name="connsiteY9" fmla="*/ 756280 h 1322204"/>
              <a:gd name="connsiteX10" fmla="*/ 55749 w 1071742"/>
              <a:gd name="connsiteY10" fmla="*/ 550339 h 1322204"/>
              <a:gd name="connsiteX11" fmla="*/ 176802 w 1071742"/>
              <a:gd name="connsiteY11" fmla="*/ 0 h 1322204"/>
              <a:gd name="connsiteX0" fmla="*/ 176802 w 1071742"/>
              <a:gd name="connsiteY0" fmla="*/ 0 h 1322204"/>
              <a:gd name="connsiteX1" fmla="*/ 593951 w 1071742"/>
              <a:gd name="connsiteY1" fmla="*/ 611512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0 h 1322204"/>
              <a:gd name="connsiteX1" fmla="*/ 288077 w 1071742"/>
              <a:gd name="connsiteY1" fmla="*/ 42048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52081 h 1374285"/>
              <a:gd name="connsiteX1" fmla="*/ 288077 w 1071742"/>
              <a:gd name="connsiteY1" fmla="*/ 94129 h 1374285"/>
              <a:gd name="connsiteX2" fmla="*/ 753606 w 1071742"/>
              <a:gd name="connsiteY2" fmla="*/ 681370 h 1374285"/>
              <a:gd name="connsiteX3" fmla="*/ 744189 w 1071742"/>
              <a:gd name="connsiteY3" fmla="*/ 947623 h 1374285"/>
              <a:gd name="connsiteX4" fmla="*/ 1060203 w 1071742"/>
              <a:gd name="connsiteY4" fmla="*/ 959004 h 1374285"/>
              <a:gd name="connsiteX5" fmla="*/ 1071742 w 1071742"/>
              <a:gd name="connsiteY5" fmla="*/ 1374285 h 1374285"/>
              <a:gd name="connsiteX6" fmla="*/ 0 w 1071742"/>
              <a:gd name="connsiteY6" fmla="*/ 1330584 h 1374285"/>
              <a:gd name="connsiteX7" fmla="*/ 31996 w 1071742"/>
              <a:gd name="connsiteY7" fmla="*/ 981151 h 1374285"/>
              <a:gd name="connsiteX8" fmla="*/ 56078 w 1071742"/>
              <a:gd name="connsiteY8" fmla="*/ 808361 h 1374285"/>
              <a:gd name="connsiteX9" fmla="*/ 55749 w 1071742"/>
              <a:gd name="connsiteY9" fmla="*/ 602420 h 1374285"/>
              <a:gd name="connsiteX10" fmla="*/ 176802 w 1071742"/>
              <a:gd name="connsiteY10" fmla="*/ 52081 h 1374285"/>
              <a:gd name="connsiteX0" fmla="*/ 176802 w 1071742"/>
              <a:gd name="connsiteY0" fmla="*/ 37797 h 1360001"/>
              <a:gd name="connsiteX1" fmla="*/ 288077 w 1071742"/>
              <a:gd name="connsiteY1" fmla="*/ 79845 h 1360001"/>
              <a:gd name="connsiteX2" fmla="*/ 753606 w 1071742"/>
              <a:gd name="connsiteY2" fmla="*/ 667086 h 1360001"/>
              <a:gd name="connsiteX3" fmla="*/ 744189 w 1071742"/>
              <a:gd name="connsiteY3" fmla="*/ 933339 h 1360001"/>
              <a:gd name="connsiteX4" fmla="*/ 1060203 w 1071742"/>
              <a:gd name="connsiteY4" fmla="*/ 944720 h 1360001"/>
              <a:gd name="connsiteX5" fmla="*/ 1071742 w 1071742"/>
              <a:gd name="connsiteY5" fmla="*/ 1360001 h 1360001"/>
              <a:gd name="connsiteX6" fmla="*/ 0 w 1071742"/>
              <a:gd name="connsiteY6" fmla="*/ 1316300 h 1360001"/>
              <a:gd name="connsiteX7" fmla="*/ 31996 w 1071742"/>
              <a:gd name="connsiteY7" fmla="*/ 966867 h 1360001"/>
              <a:gd name="connsiteX8" fmla="*/ 56078 w 1071742"/>
              <a:gd name="connsiteY8" fmla="*/ 794077 h 1360001"/>
              <a:gd name="connsiteX9" fmla="*/ 55749 w 1071742"/>
              <a:gd name="connsiteY9" fmla="*/ 588136 h 1360001"/>
              <a:gd name="connsiteX10" fmla="*/ 176802 w 1071742"/>
              <a:gd name="connsiteY10" fmla="*/ 37797 h 1360001"/>
              <a:gd name="connsiteX0" fmla="*/ 176802 w 1071742"/>
              <a:gd name="connsiteY0" fmla="*/ 37797 h 1360001"/>
              <a:gd name="connsiteX1" fmla="*/ 288077 w 1071742"/>
              <a:gd name="connsiteY1" fmla="*/ 79845 h 1360001"/>
              <a:gd name="connsiteX2" fmla="*/ 753606 w 1071742"/>
              <a:gd name="connsiteY2" fmla="*/ 667086 h 1360001"/>
              <a:gd name="connsiteX3" fmla="*/ 744189 w 1071742"/>
              <a:gd name="connsiteY3" fmla="*/ 933339 h 1360001"/>
              <a:gd name="connsiteX4" fmla="*/ 1060203 w 1071742"/>
              <a:gd name="connsiteY4" fmla="*/ 944720 h 1360001"/>
              <a:gd name="connsiteX5" fmla="*/ 1071742 w 1071742"/>
              <a:gd name="connsiteY5" fmla="*/ 1360001 h 1360001"/>
              <a:gd name="connsiteX6" fmla="*/ 0 w 1071742"/>
              <a:gd name="connsiteY6" fmla="*/ 1316300 h 1360001"/>
              <a:gd name="connsiteX7" fmla="*/ 31996 w 1071742"/>
              <a:gd name="connsiteY7" fmla="*/ 966867 h 1360001"/>
              <a:gd name="connsiteX8" fmla="*/ 56078 w 1071742"/>
              <a:gd name="connsiteY8" fmla="*/ 794077 h 1360001"/>
              <a:gd name="connsiteX9" fmla="*/ 55749 w 1071742"/>
              <a:gd name="connsiteY9" fmla="*/ 588136 h 1360001"/>
              <a:gd name="connsiteX10" fmla="*/ 176802 w 1071742"/>
              <a:gd name="connsiteY10" fmla="*/ 37797 h 1360001"/>
              <a:gd name="connsiteX0" fmla="*/ 176802 w 1071742"/>
              <a:gd name="connsiteY0" fmla="*/ 31976 h 1354180"/>
              <a:gd name="connsiteX1" fmla="*/ 636303 w 1071742"/>
              <a:gd name="connsiteY1" fmla="*/ 101691 h 1354180"/>
              <a:gd name="connsiteX2" fmla="*/ 753606 w 1071742"/>
              <a:gd name="connsiteY2" fmla="*/ 661265 h 1354180"/>
              <a:gd name="connsiteX3" fmla="*/ 744189 w 1071742"/>
              <a:gd name="connsiteY3" fmla="*/ 927518 h 1354180"/>
              <a:gd name="connsiteX4" fmla="*/ 1060203 w 1071742"/>
              <a:gd name="connsiteY4" fmla="*/ 938899 h 1354180"/>
              <a:gd name="connsiteX5" fmla="*/ 1071742 w 1071742"/>
              <a:gd name="connsiteY5" fmla="*/ 1354180 h 1354180"/>
              <a:gd name="connsiteX6" fmla="*/ 0 w 1071742"/>
              <a:gd name="connsiteY6" fmla="*/ 1310479 h 1354180"/>
              <a:gd name="connsiteX7" fmla="*/ 31996 w 1071742"/>
              <a:gd name="connsiteY7" fmla="*/ 961046 h 1354180"/>
              <a:gd name="connsiteX8" fmla="*/ 56078 w 1071742"/>
              <a:gd name="connsiteY8" fmla="*/ 788256 h 1354180"/>
              <a:gd name="connsiteX9" fmla="*/ 55749 w 1071742"/>
              <a:gd name="connsiteY9" fmla="*/ 582315 h 1354180"/>
              <a:gd name="connsiteX10" fmla="*/ 176802 w 1071742"/>
              <a:gd name="connsiteY10" fmla="*/ 31976 h 1354180"/>
              <a:gd name="connsiteX0" fmla="*/ 176802 w 1071742"/>
              <a:gd name="connsiteY0" fmla="*/ 37500 h 1359704"/>
              <a:gd name="connsiteX1" fmla="*/ 636303 w 1071742"/>
              <a:gd name="connsiteY1" fmla="*/ 107215 h 1359704"/>
              <a:gd name="connsiteX2" fmla="*/ 753606 w 1071742"/>
              <a:gd name="connsiteY2" fmla="*/ 666789 h 1359704"/>
              <a:gd name="connsiteX3" fmla="*/ 744189 w 1071742"/>
              <a:gd name="connsiteY3" fmla="*/ 933042 h 1359704"/>
              <a:gd name="connsiteX4" fmla="*/ 1060203 w 1071742"/>
              <a:gd name="connsiteY4" fmla="*/ 944423 h 1359704"/>
              <a:gd name="connsiteX5" fmla="*/ 1071742 w 1071742"/>
              <a:gd name="connsiteY5" fmla="*/ 1359704 h 1359704"/>
              <a:gd name="connsiteX6" fmla="*/ 0 w 1071742"/>
              <a:gd name="connsiteY6" fmla="*/ 1316003 h 1359704"/>
              <a:gd name="connsiteX7" fmla="*/ 31996 w 1071742"/>
              <a:gd name="connsiteY7" fmla="*/ 966570 h 1359704"/>
              <a:gd name="connsiteX8" fmla="*/ 56078 w 1071742"/>
              <a:gd name="connsiteY8" fmla="*/ 793780 h 1359704"/>
              <a:gd name="connsiteX9" fmla="*/ 55749 w 1071742"/>
              <a:gd name="connsiteY9" fmla="*/ 587839 h 1359704"/>
              <a:gd name="connsiteX10" fmla="*/ 176802 w 1071742"/>
              <a:gd name="connsiteY10" fmla="*/ 37500 h 1359704"/>
              <a:gd name="connsiteX0" fmla="*/ 176802 w 1071742"/>
              <a:gd name="connsiteY0" fmla="*/ 0 h 1322204"/>
              <a:gd name="connsiteX1" fmla="*/ 636303 w 1071742"/>
              <a:gd name="connsiteY1" fmla="*/ 69715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0 h 1322204"/>
              <a:gd name="connsiteX1" fmla="*/ 636303 w 1071742"/>
              <a:gd name="connsiteY1" fmla="*/ 69715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0 h 1322204"/>
              <a:gd name="connsiteX1" fmla="*/ 283371 w 1071742"/>
              <a:gd name="connsiteY1" fmla="*/ 16689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81 h 1322285"/>
              <a:gd name="connsiteX1" fmla="*/ 283371 w 1071742"/>
              <a:gd name="connsiteY1" fmla="*/ 16770 h 1322285"/>
              <a:gd name="connsiteX2" fmla="*/ 280678 w 1071742"/>
              <a:gd name="connsiteY2" fmla="*/ 168266 h 1322285"/>
              <a:gd name="connsiteX3" fmla="*/ 744189 w 1071742"/>
              <a:gd name="connsiteY3" fmla="*/ 895623 h 1322285"/>
              <a:gd name="connsiteX4" fmla="*/ 1060203 w 1071742"/>
              <a:gd name="connsiteY4" fmla="*/ 907004 h 1322285"/>
              <a:gd name="connsiteX5" fmla="*/ 1071742 w 1071742"/>
              <a:gd name="connsiteY5" fmla="*/ 1322285 h 1322285"/>
              <a:gd name="connsiteX6" fmla="*/ 0 w 1071742"/>
              <a:gd name="connsiteY6" fmla="*/ 1278584 h 1322285"/>
              <a:gd name="connsiteX7" fmla="*/ 31996 w 1071742"/>
              <a:gd name="connsiteY7" fmla="*/ 929151 h 1322285"/>
              <a:gd name="connsiteX8" fmla="*/ 56078 w 1071742"/>
              <a:gd name="connsiteY8" fmla="*/ 756361 h 1322285"/>
              <a:gd name="connsiteX9" fmla="*/ 55749 w 1071742"/>
              <a:gd name="connsiteY9" fmla="*/ 550420 h 1322285"/>
              <a:gd name="connsiteX10" fmla="*/ 176802 w 1071742"/>
              <a:gd name="connsiteY10" fmla="*/ 81 h 1322285"/>
              <a:gd name="connsiteX0" fmla="*/ 176802 w 1071742"/>
              <a:gd name="connsiteY0" fmla="*/ 81 h 1322285"/>
              <a:gd name="connsiteX1" fmla="*/ 283371 w 1071742"/>
              <a:gd name="connsiteY1" fmla="*/ 16770 h 1322285"/>
              <a:gd name="connsiteX2" fmla="*/ 280678 w 1071742"/>
              <a:gd name="connsiteY2" fmla="*/ 168266 h 1322285"/>
              <a:gd name="connsiteX3" fmla="*/ 744189 w 1071742"/>
              <a:gd name="connsiteY3" fmla="*/ 895623 h 1322285"/>
              <a:gd name="connsiteX4" fmla="*/ 1060203 w 1071742"/>
              <a:gd name="connsiteY4" fmla="*/ 907004 h 1322285"/>
              <a:gd name="connsiteX5" fmla="*/ 1071742 w 1071742"/>
              <a:gd name="connsiteY5" fmla="*/ 1322285 h 1322285"/>
              <a:gd name="connsiteX6" fmla="*/ 0 w 1071742"/>
              <a:gd name="connsiteY6" fmla="*/ 1278584 h 1322285"/>
              <a:gd name="connsiteX7" fmla="*/ 31996 w 1071742"/>
              <a:gd name="connsiteY7" fmla="*/ 929151 h 1322285"/>
              <a:gd name="connsiteX8" fmla="*/ 56078 w 1071742"/>
              <a:gd name="connsiteY8" fmla="*/ 756361 h 1322285"/>
              <a:gd name="connsiteX9" fmla="*/ 55749 w 1071742"/>
              <a:gd name="connsiteY9" fmla="*/ 550420 h 1322285"/>
              <a:gd name="connsiteX10" fmla="*/ 176802 w 1071742"/>
              <a:gd name="connsiteY10" fmla="*/ 81 h 1322285"/>
              <a:gd name="connsiteX0" fmla="*/ 176802 w 1071742"/>
              <a:gd name="connsiteY0" fmla="*/ 21699 h 1343903"/>
              <a:gd name="connsiteX1" fmla="*/ 280678 w 1071742"/>
              <a:gd name="connsiteY1" fmla="*/ 189884 h 1343903"/>
              <a:gd name="connsiteX2" fmla="*/ 744189 w 1071742"/>
              <a:gd name="connsiteY2" fmla="*/ 917241 h 1343903"/>
              <a:gd name="connsiteX3" fmla="*/ 1060203 w 1071742"/>
              <a:gd name="connsiteY3" fmla="*/ 928622 h 1343903"/>
              <a:gd name="connsiteX4" fmla="*/ 1071742 w 1071742"/>
              <a:gd name="connsiteY4" fmla="*/ 1343903 h 1343903"/>
              <a:gd name="connsiteX5" fmla="*/ 0 w 1071742"/>
              <a:gd name="connsiteY5" fmla="*/ 1300202 h 1343903"/>
              <a:gd name="connsiteX6" fmla="*/ 31996 w 1071742"/>
              <a:gd name="connsiteY6" fmla="*/ 950769 h 1343903"/>
              <a:gd name="connsiteX7" fmla="*/ 56078 w 1071742"/>
              <a:gd name="connsiteY7" fmla="*/ 777979 h 1343903"/>
              <a:gd name="connsiteX8" fmla="*/ 55749 w 1071742"/>
              <a:gd name="connsiteY8" fmla="*/ 572038 h 1343903"/>
              <a:gd name="connsiteX9" fmla="*/ 176802 w 1071742"/>
              <a:gd name="connsiteY9" fmla="*/ 21699 h 1343903"/>
              <a:gd name="connsiteX0" fmla="*/ 176802 w 1071742"/>
              <a:gd name="connsiteY0" fmla="*/ 0 h 1322204"/>
              <a:gd name="connsiteX1" fmla="*/ 280678 w 1071742"/>
              <a:gd name="connsiteY1" fmla="*/ 168185 h 1322204"/>
              <a:gd name="connsiteX2" fmla="*/ 744189 w 1071742"/>
              <a:gd name="connsiteY2" fmla="*/ 895542 h 1322204"/>
              <a:gd name="connsiteX3" fmla="*/ 1060203 w 1071742"/>
              <a:gd name="connsiteY3" fmla="*/ 906923 h 1322204"/>
              <a:gd name="connsiteX4" fmla="*/ 1071742 w 1071742"/>
              <a:gd name="connsiteY4" fmla="*/ 1322204 h 1322204"/>
              <a:gd name="connsiteX5" fmla="*/ 0 w 1071742"/>
              <a:gd name="connsiteY5" fmla="*/ 1278503 h 1322204"/>
              <a:gd name="connsiteX6" fmla="*/ 31996 w 1071742"/>
              <a:gd name="connsiteY6" fmla="*/ 929070 h 1322204"/>
              <a:gd name="connsiteX7" fmla="*/ 56078 w 1071742"/>
              <a:gd name="connsiteY7" fmla="*/ 756280 h 1322204"/>
              <a:gd name="connsiteX8" fmla="*/ 55749 w 1071742"/>
              <a:gd name="connsiteY8" fmla="*/ 550339 h 1322204"/>
              <a:gd name="connsiteX9" fmla="*/ 176802 w 1071742"/>
              <a:gd name="connsiteY9" fmla="*/ 0 h 1322204"/>
              <a:gd name="connsiteX0" fmla="*/ 176802 w 1071742"/>
              <a:gd name="connsiteY0" fmla="*/ 0 h 1322204"/>
              <a:gd name="connsiteX1" fmla="*/ 275972 w 1071742"/>
              <a:gd name="connsiteY1" fmla="*/ 13715 h 1322204"/>
              <a:gd name="connsiteX2" fmla="*/ 744189 w 1071742"/>
              <a:gd name="connsiteY2" fmla="*/ 895542 h 1322204"/>
              <a:gd name="connsiteX3" fmla="*/ 1060203 w 1071742"/>
              <a:gd name="connsiteY3" fmla="*/ 906923 h 1322204"/>
              <a:gd name="connsiteX4" fmla="*/ 1071742 w 1071742"/>
              <a:gd name="connsiteY4" fmla="*/ 1322204 h 1322204"/>
              <a:gd name="connsiteX5" fmla="*/ 0 w 1071742"/>
              <a:gd name="connsiteY5" fmla="*/ 1278503 h 1322204"/>
              <a:gd name="connsiteX6" fmla="*/ 31996 w 1071742"/>
              <a:gd name="connsiteY6" fmla="*/ 929070 h 1322204"/>
              <a:gd name="connsiteX7" fmla="*/ 56078 w 1071742"/>
              <a:gd name="connsiteY7" fmla="*/ 756280 h 1322204"/>
              <a:gd name="connsiteX8" fmla="*/ 55749 w 1071742"/>
              <a:gd name="connsiteY8" fmla="*/ 550339 h 1322204"/>
              <a:gd name="connsiteX9" fmla="*/ 176802 w 1071742"/>
              <a:gd name="connsiteY9" fmla="*/ 0 h 1322204"/>
              <a:gd name="connsiteX0" fmla="*/ 176802 w 1071742"/>
              <a:gd name="connsiteY0" fmla="*/ 0 h 1322204"/>
              <a:gd name="connsiteX1" fmla="*/ 275972 w 1071742"/>
              <a:gd name="connsiteY1" fmla="*/ 13715 h 1322204"/>
              <a:gd name="connsiteX2" fmla="*/ 275966 w 1071742"/>
              <a:gd name="connsiteY2" fmla="*/ 157776 h 1322204"/>
              <a:gd name="connsiteX3" fmla="*/ 1060203 w 1071742"/>
              <a:gd name="connsiteY3" fmla="*/ 906923 h 1322204"/>
              <a:gd name="connsiteX4" fmla="*/ 1071742 w 1071742"/>
              <a:gd name="connsiteY4" fmla="*/ 1322204 h 1322204"/>
              <a:gd name="connsiteX5" fmla="*/ 0 w 1071742"/>
              <a:gd name="connsiteY5" fmla="*/ 1278503 h 1322204"/>
              <a:gd name="connsiteX6" fmla="*/ 31996 w 1071742"/>
              <a:gd name="connsiteY6" fmla="*/ 929070 h 1322204"/>
              <a:gd name="connsiteX7" fmla="*/ 56078 w 1071742"/>
              <a:gd name="connsiteY7" fmla="*/ 756280 h 1322204"/>
              <a:gd name="connsiteX8" fmla="*/ 55749 w 1071742"/>
              <a:gd name="connsiteY8" fmla="*/ 550339 h 1322204"/>
              <a:gd name="connsiteX9" fmla="*/ 176802 w 1071742"/>
              <a:gd name="connsiteY9" fmla="*/ 0 h 1322204"/>
              <a:gd name="connsiteX0" fmla="*/ 176802 w 1071742"/>
              <a:gd name="connsiteY0" fmla="*/ 0 h 1322204"/>
              <a:gd name="connsiteX1" fmla="*/ 275972 w 1071742"/>
              <a:gd name="connsiteY1" fmla="*/ 13715 h 1322204"/>
              <a:gd name="connsiteX2" fmla="*/ 275966 w 1071742"/>
              <a:gd name="connsiteY2" fmla="*/ 157776 h 1322204"/>
              <a:gd name="connsiteX3" fmla="*/ 1071742 w 1071742"/>
              <a:gd name="connsiteY3" fmla="*/ 1322204 h 1322204"/>
              <a:gd name="connsiteX4" fmla="*/ 0 w 1071742"/>
              <a:gd name="connsiteY4" fmla="*/ 1278503 h 1322204"/>
              <a:gd name="connsiteX5" fmla="*/ 31996 w 1071742"/>
              <a:gd name="connsiteY5" fmla="*/ 929070 h 1322204"/>
              <a:gd name="connsiteX6" fmla="*/ 56078 w 1071742"/>
              <a:gd name="connsiteY6" fmla="*/ 756280 h 1322204"/>
              <a:gd name="connsiteX7" fmla="*/ 55749 w 1071742"/>
              <a:gd name="connsiteY7" fmla="*/ 550339 h 1322204"/>
              <a:gd name="connsiteX8" fmla="*/ 176802 w 1071742"/>
              <a:gd name="connsiteY8" fmla="*/ 0 h 1322204"/>
              <a:gd name="connsiteX0" fmla="*/ 176802 w 275972"/>
              <a:gd name="connsiteY0" fmla="*/ 0 h 1278503"/>
              <a:gd name="connsiteX1" fmla="*/ 275972 w 275972"/>
              <a:gd name="connsiteY1" fmla="*/ 13715 h 1278503"/>
              <a:gd name="connsiteX2" fmla="*/ 275966 w 275972"/>
              <a:gd name="connsiteY2" fmla="*/ 157776 h 1278503"/>
              <a:gd name="connsiteX3" fmla="*/ 0 w 275972"/>
              <a:gd name="connsiteY3" fmla="*/ 1278503 h 1278503"/>
              <a:gd name="connsiteX4" fmla="*/ 31996 w 275972"/>
              <a:gd name="connsiteY4" fmla="*/ 929070 h 1278503"/>
              <a:gd name="connsiteX5" fmla="*/ 56078 w 275972"/>
              <a:gd name="connsiteY5" fmla="*/ 756280 h 1278503"/>
              <a:gd name="connsiteX6" fmla="*/ 55749 w 275972"/>
              <a:gd name="connsiteY6" fmla="*/ 550339 h 1278503"/>
              <a:gd name="connsiteX7" fmla="*/ 176802 w 275972"/>
              <a:gd name="connsiteY7" fmla="*/ 0 h 1278503"/>
              <a:gd name="connsiteX0" fmla="*/ 144806 w 243976"/>
              <a:gd name="connsiteY0" fmla="*/ 0 h 929070"/>
              <a:gd name="connsiteX1" fmla="*/ 243976 w 243976"/>
              <a:gd name="connsiteY1" fmla="*/ 13715 h 929070"/>
              <a:gd name="connsiteX2" fmla="*/ 243970 w 243976"/>
              <a:gd name="connsiteY2" fmla="*/ 157776 h 929070"/>
              <a:gd name="connsiteX3" fmla="*/ 0 w 243976"/>
              <a:gd name="connsiteY3" fmla="*/ 929070 h 929070"/>
              <a:gd name="connsiteX4" fmla="*/ 24082 w 243976"/>
              <a:gd name="connsiteY4" fmla="*/ 756280 h 929070"/>
              <a:gd name="connsiteX5" fmla="*/ 23753 w 243976"/>
              <a:gd name="connsiteY5" fmla="*/ 550339 h 929070"/>
              <a:gd name="connsiteX6" fmla="*/ 144806 w 243976"/>
              <a:gd name="connsiteY6" fmla="*/ 0 h 929070"/>
              <a:gd name="connsiteX0" fmla="*/ 121053 w 220223"/>
              <a:gd name="connsiteY0" fmla="*/ 0 h 756280"/>
              <a:gd name="connsiteX1" fmla="*/ 220223 w 220223"/>
              <a:gd name="connsiteY1" fmla="*/ 13715 h 756280"/>
              <a:gd name="connsiteX2" fmla="*/ 220217 w 220223"/>
              <a:gd name="connsiteY2" fmla="*/ 157776 h 756280"/>
              <a:gd name="connsiteX3" fmla="*/ 329 w 220223"/>
              <a:gd name="connsiteY3" fmla="*/ 756280 h 756280"/>
              <a:gd name="connsiteX4" fmla="*/ 0 w 220223"/>
              <a:gd name="connsiteY4" fmla="*/ 550339 h 756280"/>
              <a:gd name="connsiteX5" fmla="*/ 121053 w 220223"/>
              <a:gd name="connsiteY5" fmla="*/ 0 h 756280"/>
              <a:gd name="connsiteX0" fmla="*/ 121053 w 220223"/>
              <a:gd name="connsiteY0" fmla="*/ 0 h 561691"/>
              <a:gd name="connsiteX1" fmla="*/ 220223 w 220223"/>
              <a:gd name="connsiteY1" fmla="*/ 13715 h 561691"/>
              <a:gd name="connsiteX2" fmla="*/ 220217 w 220223"/>
              <a:gd name="connsiteY2" fmla="*/ 157776 h 561691"/>
              <a:gd name="connsiteX3" fmla="*/ 183854 w 220223"/>
              <a:gd name="connsiteY3" fmla="*/ 419674 h 561691"/>
              <a:gd name="connsiteX4" fmla="*/ 0 w 220223"/>
              <a:gd name="connsiteY4" fmla="*/ 550339 h 561691"/>
              <a:gd name="connsiteX5" fmla="*/ 121053 w 220223"/>
              <a:gd name="connsiteY5" fmla="*/ 0 h 561691"/>
              <a:gd name="connsiteX0" fmla="*/ 121053 w 220223"/>
              <a:gd name="connsiteY0" fmla="*/ 0 h 550339"/>
              <a:gd name="connsiteX1" fmla="*/ 220223 w 220223"/>
              <a:gd name="connsiteY1" fmla="*/ 13715 h 550339"/>
              <a:gd name="connsiteX2" fmla="*/ 220217 w 220223"/>
              <a:gd name="connsiteY2" fmla="*/ 157776 h 550339"/>
              <a:gd name="connsiteX3" fmla="*/ 0 w 220223"/>
              <a:gd name="connsiteY3" fmla="*/ 550339 h 550339"/>
              <a:gd name="connsiteX4" fmla="*/ 121053 w 220223"/>
              <a:gd name="connsiteY4" fmla="*/ 0 h 550339"/>
              <a:gd name="connsiteX0" fmla="*/ 5762 w 104932"/>
              <a:gd name="connsiteY0" fmla="*/ 0 h 157776"/>
              <a:gd name="connsiteX1" fmla="*/ 104932 w 104932"/>
              <a:gd name="connsiteY1" fmla="*/ 13715 h 157776"/>
              <a:gd name="connsiteX2" fmla="*/ 104926 w 104932"/>
              <a:gd name="connsiteY2" fmla="*/ 157776 h 157776"/>
              <a:gd name="connsiteX3" fmla="*/ 0 w 104932"/>
              <a:gd name="connsiteY3" fmla="*/ 77707 h 157776"/>
              <a:gd name="connsiteX4" fmla="*/ 5762 w 104932"/>
              <a:gd name="connsiteY4" fmla="*/ 0 h 157776"/>
              <a:gd name="connsiteX0" fmla="*/ 0 w 402690"/>
              <a:gd name="connsiteY0" fmla="*/ 0 h 349134"/>
              <a:gd name="connsiteX1" fmla="*/ 402690 w 402690"/>
              <a:gd name="connsiteY1" fmla="*/ 205073 h 349134"/>
              <a:gd name="connsiteX2" fmla="*/ 402684 w 402690"/>
              <a:gd name="connsiteY2" fmla="*/ 349134 h 349134"/>
              <a:gd name="connsiteX3" fmla="*/ 297758 w 402690"/>
              <a:gd name="connsiteY3" fmla="*/ 269065 h 349134"/>
              <a:gd name="connsiteX4" fmla="*/ 0 w 402690"/>
              <a:gd name="connsiteY4" fmla="*/ 0 h 349134"/>
              <a:gd name="connsiteX0" fmla="*/ 0 w 416807"/>
              <a:gd name="connsiteY0" fmla="*/ 0 h 349134"/>
              <a:gd name="connsiteX1" fmla="*/ 416807 w 416807"/>
              <a:gd name="connsiteY1" fmla="*/ 13714 h 349134"/>
              <a:gd name="connsiteX2" fmla="*/ 402684 w 416807"/>
              <a:gd name="connsiteY2" fmla="*/ 349134 h 349134"/>
              <a:gd name="connsiteX3" fmla="*/ 297758 w 416807"/>
              <a:gd name="connsiteY3" fmla="*/ 269065 h 349134"/>
              <a:gd name="connsiteX4" fmla="*/ 0 w 416807"/>
              <a:gd name="connsiteY4" fmla="*/ 0 h 349134"/>
              <a:gd name="connsiteX0" fmla="*/ 0 w 416807"/>
              <a:gd name="connsiteY0" fmla="*/ 0 h 269065"/>
              <a:gd name="connsiteX1" fmla="*/ 416807 w 416807"/>
              <a:gd name="connsiteY1" fmla="*/ 13714 h 269065"/>
              <a:gd name="connsiteX2" fmla="*/ 416801 w 416807"/>
              <a:gd name="connsiteY2" fmla="*/ 88609 h 269065"/>
              <a:gd name="connsiteX3" fmla="*/ 297758 w 416807"/>
              <a:gd name="connsiteY3" fmla="*/ 269065 h 269065"/>
              <a:gd name="connsiteX4" fmla="*/ 0 w 416807"/>
              <a:gd name="connsiteY4" fmla="*/ 0 h 269065"/>
              <a:gd name="connsiteX0" fmla="*/ 0 w 416807"/>
              <a:gd name="connsiteY0" fmla="*/ 0 h 88609"/>
              <a:gd name="connsiteX1" fmla="*/ 416807 w 416807"/>
              <a:gd name="connsiteY1" fmla="*/ 13714 h 88609"/>
              <a:gd name="connsiteX2" fmla="*/ 416801 w 416807"/>
              <a:gd name="connsiteY2" fmla="*/ 88609 h 88609"/>
              <a:gd name="connsiteX3" fmla="*/ 0 w 416807"/>
              <a:gd name="connsiteY3" fmla="*/ 0 h 88609"/>
              <a:gd name="connsiteX0" fmla="*/ 34949 w 451756"/>
              <a:gd name="connsiteY0" fmla="*/ 0 h 100137"/>
              <a:gd name="connsiteX1" fmla="*/ 451756 w 451756"/>
              <a:gd name="connsiteY1" fmla="*/ 13714 h 100137"/>
              <a:gd name="connsiteX2" fmla="*/ 0 w 451756"/>
              <a:gd name="connsiteY2" fmla="*/ 100137 h 100137"/>
              <a:gd name="connsiteX3" fmla="*/ 34949 w 451756"/>
              <a:gd name="connsiteY3" fmla="*/ 0 h 100137"/>
              <a:gd name="connsiteX0" fmla="*/ 34949 w 451756"/>
              <a:gd name="connsiteY0" fmla="*/ 0 h 100137"/>
              <a:gd name="connsiteX1" fmla="*/ 451756 w 451756"/>
              <a:gd name="connsiteY1" fmla="*/ 13714 h 100137"/>
              <a:gd name="connsiteX2" fmla="*/ 0 w 451756"/>
              <a:gd name="connsiteY2" fmla="*/ 100137 h 100137"/>
              <a:gd name="connsiteX3" fmla="*/ 34949 w 451756"/>
              <a:gd name="connsiteY3" fmla="*/ 0 h 100137"/>
              <a:gd name="connsiteX0" fmla="*/ 34949 w 75298"/>
              <a:gd name="connsiteY0" fmla="*/ 0 h 103629"/>
              <a:gd name="connsiteX1" fmla="*/ 75298 w 75298"/>
              <a:gd name="connsiteY1" fmla="*/ 103629 h 103629"/>
              <a:gd name="connsiteX2" fmla="*/ 0 w 75298"/>
              <a:gd name="connsiteY2" fmla="*/ 100137 h 103629"/>
              <a:gd name="connsiteX3" fmla="*/ 34949 w 75298"/>
              <a:gd name="connsiteY3" fmla="*/ 0 h 103629"/>
              <a:gd name="connsiteX0" fmla="*/ 34949 w 75298"/>
              <a:gd name="connsiteY0" fmla="*/ 0 h 103629"/>
              <a:gd name="connsiteX1" fmla="*/ 46715 w 75298"/>
              <a:gd name="connsiteY1" fmla="*/ 41634 h 103629"/>
              <a:gd name="connsiteX2" fmla="*/ 75298 w 75298"/>
              <a:gd name="connsiteY2" fmla="*/ 103629 h 103629"/>
              <a:gd name="connsiteX3" fmla="*/ 0 w 75298"/>
              <a:gd name="connsiteY3" fmla="*/ 100137 h 103629"/>
              <a:gd name="connsiteX4" fmla="*/ 34949 w 75298"/>
              <a:gd name="connsiteY4" fmla="*/ 0 h 103629"/>
              <a:gd name="connsiteX0" fmla="*/ 34949 w 79654"/>
              <a:gd name="connsiteY0" fmla="*/ 2171 h 105800"/>
              <a:gd name="connsiteX1" fmla="*/ 79654 w 79654"/>
              <a:gd name="connsiteY1" fmla="*/ 0 h 105800"/>
              <a:gd name="connsiteX2" fmla="*/ 75298 w 79654"/>
              <a:gd name="connsiteY2" fmla="*/ 105800 h 105800"/>
              <a:gd name="connsiteX3" fmla="*/ 0 w 79654"/>
              <a:gd name="connsiteY3" fmla="*/ 102308 h 105800"/>
              <a:gd name="connsiteX4" fmla="*/ 34949 w 79654"/>
              <a:gd name="connsiteY4" fmla="*/ 2171 h 105800"/>
              <a:gd name="connsiteX0" fmla="*/ 27891 w 79654"/>
              <a:gd name="connsiteY0" fmla="*/ 0 h 115157"/>
              <a:gd name="connsiteX1" fmla="*/ 79654 w 79654"/>
              <a:gd name="connsiteY1" fmla="*/ 9357 h 115157"/>
              <a:gd name="connsiteX2" fmla="*/ 75298 w 79654"/>
              <a:gd name="connsiteY2" fmla="*/ 115157 h 115157"/>
              <a:gd name="connsiteX3" fmla="*/ 0 w 79654"/>
              <a:gd name="connsiteY3" fmla="*/ 111665 h 115157"/>
              <a:gd name="connsiteX4" fmla="*/ 27891 w 79654"/>
              <a:gd name="connsiteY4" fmla="*/ 0 h 115157"/>
              <a:gd name="connsiteX0" fmla="*/ 13774 w 65537"/>
              <a:gd name="connsiteY0" fmla="*/ 0 h 115157"/>
              <a:gd name="connsiteX1" fmla="*/ 65537 w 65537"/>
              <a:gd name="connsiteY1" fmla="*/ 9357 h 115157"/>
              <a:gd name="connsiteX2" fmla="*/ 61181 w 65537"/>
              <a:gd name="connsiteY2" fmla="*/ 115157 h 115157"/>
              <a:gd name="connsiteX3" fmla="*/ 0 w 65537"/>
              <a:gd name="connsiteY3" fmla="*/ 104748 h 115157"/>
              <a:gd name="connsiteX4" fmla="*/ 13774 w 65537"/>
              <a:gd name="connsiteY4" fmla="*/ 0 h 115157"/>
              <a:gd name="connsiteX0" fmla="*/ 13774 w 65537"/>
              <a:gd name="connsiteY0" fmla="*/ 0 h 108240"/>
              <a:gd name="connsiteX1" fmla="*/ 65537 w 65537"/>
              <a:gd name="connsiteY1" fmla="*/ 9357 h 108240"/>
              <a:gd name="connsiteX2" fmla="*/ 61181 w 65537"/>
              <a:gd name="connsiteY2" fmla="*/ 108240 h 108240"/>
              <a:gd name="connsiteX3" fmla="*/ 0 w 65537"/>
              <a:gd name="connsiteY3" fmla="*/ 104748 h 108240"/>
              <a:gd name="connsiteX4" fmla="*/ 13774 w 65537"/>
              <a:gd name="connsiteY4" fmla="*/ 0 h 108240"/>
              <a:gd name="connsiteX0" fmla="*/ 13774 w 65537"/>
              <a:gd name="connsiteY0" fmla="*/ 0 h 108240"/>
              <a:gd name="connsiteX1" fmla="*/ 65537 w 65537"/>
              <a:gd name="connsiteY1" fmla="*/ 50857 h 108240"/>
              <a:gd name="connsiteX2" fmla="*/ 61181 w 65537"/>
              <a:gd name="connsiteY2" fmla="*/ 108240 h 108240"/>
              <a:gd name="connsiteX3" fmla="*/ 0 w 65537"/>
              <a:gd name="connsiteY3" fmla="*/ 104748 h 108240"/>
              <a:gd name="connsiteX4" fmla="*/ 13774 w 65537"/>
              <a:gd name="connsiteY4" fmla="*/ 0 h 108240"/>
              <a:gd name="connsiteX0" fmla="*/ 0 w 108232"/>
              <a:gd name="connsiteY0" fmla="*/ 0 h 96712"/>
              <a:gd name="connsiteX1" fmla="*/ 108232 w 108232"/>
              <a:gd name="connsiteY1" fmla="*/ 39329 h 96712"/>
              <a:gd name="connsiteX2" fmla="*/ 103876 w 108232"/>
              <a:gd name="connsiteY2" fmla="*/ 96712 h 96712"/>
              <a:gd name="connsiteX3" fmla="*/ 42695 w 108232"/>
              <a:gd name="connsiteY3" fmla="*/ 93220 h 96712"/>
              <a:gd name="connsiteX4" fmla="*/ 0 w 108232"/>
              <a:gd name="connsiteY4" fmla="*/ 0 h 96712"/>
              <a:gd name="connsiteX0" fmla="*/ 23185 w 131417"/>
              <a:gd name="connsiteY0" fmla="*/ 0 h 96712"/>
              <a:gd name="connsiteX1" fmla="*/ 131417 w 131417"/>
              <a:gd name="connsiteY1" fmla="*/ 39329 h 96712"/>
              <a:gd name="connsiteX2" fmla="*/ 127061 w 131417"/>
              <a:gd name="connsiteY2" fmla="*/ 96712 h 96712"/>
              <a:gd name="connsiteX3" fmla="*/ 0 w 131417"/>
              <a:gd name="connsiteY3" fmla="*/ 42498 h 96712"/>
              <a:gd name="connsiteX4" fmla="*/ 23185 w 131417"/>
              <a:gd name="connsiteY4" fmla="*/ 0 h 96712"/>
              <a:gd name="connsiteX0" fmla="*/ 11421 w 119653"/>
              <a:gd name="connsiteY0" fmla="*/ 0 h 96712"/>
              <a:gd name="connsiteX1" fmla="*/ 119653 w 119653"/>
              <a:gd name="connsiteY1" fmla="*/ 39329 h 96712"/>
              <a:gd name="connsiteX2" fmla="*/ 115297 w 119653"/>
              <a:gd name="connsiteY2" fmla="*/ 96712 h 96712"/>
              <a:gd name="connsiteX3" fmla="*/ 0 w 119653"/>
              <a:gd name="connsiteY3" fmla="*/ 42498 h 96712"/>
              <a:gd name="connsiteX4" fmla="*/ 11421 w 119653"/>
              <a:gd name="connsiteY4" fmla="*/ 0 h 96712"/>
              <a:gd name="connsiteX0" fmla="*/ 25783 w 119653"/>
              <a:gd name="connsiteY0" fmla="*/ 0 h 144092"/>
              <a:gd name="connsiteX1" fmla="*/ 119653 w 119653"/>
              <a:gd name="connsiteY1" fmla="*/ 86709 h 144092"/>
              <a:gd name="connsiteX2" fmla="*/ 115297 w 119653"/>
              <a:gd name="connsiteY2" fmla="*/ 144092 h 144092"/>
              <a:gd name="connsiteX3" fmla="*/ 0 w 119653"/>
              <a:gd name="connsiteY3" fmla="*/ 89878 h 144092"/>
              <a:gd name="connsiteX4" fmla="*/ 25783 w 119653"/>
              <a:gd name="connsiteY4" fmla="*/ 0 h 144092"/>
              <a:gd name="connsiteX0" fmla="*/ 27578 w 121448"/>
              <a:gd name="connsiteY0" fmla="*/ 0 h 144092"/>
              <a:gd name="connsiteX1" fmla="*/ 121448 w 121448"/>
              <a:gd name="connsiteY1" fmla="*/ 86709 h 144092"/>
              <a:gd name="connsiteX2" fmla="*/ 117092 w 121448"/>
              <a:gd name="connsiteY2" fmla="*/ 144092 h 144092"/>
              <a:gd name="connsiteX3" fmla="*/ 0 w 121448"/>
              <a:gd name="connsiteY3" fmla="*/ 133138 h 144092"/>
              <a:gd name="connsiteX4" fmla="*/ 27578 w 121448"/>
              <a:gd name="connsiteY4" fmla="*/ 0 h 144092"/>
              <a:gd name="connsiteX0" fmla="*/ 27578 w 137183"/>
              <a:gd name="connsiteY0" fmla="*/ 0 h 144092"/>
              <a:gd name="connsiteX1" fmla="*/ 137183 w 137183"/>
              <a:gd name="connsiteY1" fmla="*/ 41390 h 144092"/>
              <a:gd name="connsiteX2" fmla="*/ 117092 w 137183"/>
              <a:gd name="connsiteY2" fmla="*/ 144092 h 144092"/>
              <a:gd name="connsiteX3" fmla="*/ 0 w 137183"/>
              <a:gd name="connsiteY3" fmla="*/ 133138 h 144092"/>
              <a:gd name="connsiteX4" fmla="*/ 27578 w 137183"/>
              <a:gd name="connsiteY4" fmla="*/ 0 h 144092"/>
              <a:gd name="connsiteX0" fmla="*/ 19710 w 137183"/>
              <a:gd name="connsiteY0" fmla="*/ 0 h 107012"/>
              <a:gd name="connsiteX1" fmla="*/ 137183 w 137183"/>
              <a:gd name="connsiteY1" fmla="*/ 4310 h 107012"/>
              <a:gd name="connsiteX2" fmla="*/ 117092 w 137183"/>
              <a:gd name="connsiteY2" fmla="*/ 107012 h 107012"/>
              <a:gd name="connsiteX3" fmla="*/ 0 w 137183"/>
              <a:gd name="connsiteY3" fmla="*/ 96058 h 107012"/>
              <a:gd name="connsiteX4" fmla="*/ 19710 w 137183"/>
              <a:gd name="connsiteY4" fmla="*/ 0 h 107012"/>
              <a:gd name="connsiteX0" fmla="*/ 19710 w 227239"/>
              <a:gd name="connsiteY0" fmla="*/ 0 h 121432"/>
              <a:gd name="connsiteX1" fmla="*/ 137183 w 227239"/>
              <a:gd name="connsiteY1" fmla="*/ 4310 h 121432"/>
              <a:gd name="connsiteX2" fmla="*/ 227239 w 227239"/>
              <a:gd name="connsiteY2" fmla="*/ 121432 h 121432"/>
              <a:gd name="connsiteX3" fmla="*/ 0 w 227239"/>
              <a:gd name="connsiteY3" fmla="*/ 96058 h 121432"/>
              <a:gd name="connsiteX4" fmla="*/ 19710 w 227239"/>
              <a:gd name="connsiteY4" fmla="*/ 0 h 121432"/>
              <a:gd name="connsiteX0" fmla="*/ 19710 w 286668"/>
              <a:gd name="connsiteY0" fmla="*/ 0 h 121432"/>
              <a:gd name="connsiteX1" fmla="*/ 286668 w 286668"/>
              <a:gd name="connsiteY1" fmla="*/ 105249 h 121432"/>
              <a:gd name="connsiteX2" fmla="*/ 227239 w 286668"/>
              <a:gd name="connsiteY2" fmla="*/ 121432 h 121432"/>
              <a:gd name="connsiteX3" fmla="*/ 0 w 286668"/>
              <a:gd name="connsiteY3" fmla="*/ 96058 h 121432"/>
              <a:gd name="connsiteX4" fmla="*/ 19710 w 286668"/>
              <a:gd name="connsiteY4" fmla="*/ 0 h 121432"/>
              <a:gd name="connsiteX0" fmla="*/ 161328 w 286668"/>
              <a:gd name="connsiteY0" fmla="*/ 0 h 121432"/>
              <a:gd name="connsiteX1" fmla="*/ 286668 w 286668"/>
              <a:gd name="connsiteY1" fmla="*/ 105249 h 121432"/>
              <a:gd name="connsiteX2" fmla="*/ 227239 w 286668"/>
              <a:gd name="connsiteY2" fmla="*/ 121432 h 121432"/>
              <a:gd name="connsiteX3" fmla="*/ 0 w 286668"/>
              <a:gd name="connsiteY3" fmla="*/ 96058 h 121432"/>
              <a:gd name="connsiteX4" fmla="*/ 161328 w 286668"/>
              <a:gd name="connsiteY4" fmla="*/ 0 h 121432"/>
              <a:gd name="connsiteX0" fmla="*/ 200666 w 326006"/>
              <a:gd name="connsiteY0" fmla="*/ 0 h 121432"/>
              <a:gd name="connsiteX1" fmla="*/ 326006 w 326006"/>
              <a:gd name="connsiteY1" fmla="*/ 105249 h 121432"/>
              <a:gd name="connsiteX2" fmla="*/ 266577 w 326006"/>
              <a:gd name="connsiteY2" fmla="*/ 121432 h 121432"/>
              <a:gd name="connsiteX3" fmla="*/ 0 w 326006"/>
              <a:gd name="connsiteY3" fmla="*/ 81639 h 121432"/>
              <a:gd name="connsiteX4" fmla="*/ 200666 w 326006"/>
              <a:gd name="connsiteY4" fmla="*/ 0 h 121432"/>
              <a:gd name="connsiteX0" fmla="*/ 200666 w 326006"/>
              <a:gd name="connsiteY0" fmla="*/ 0 h 121432"/>
              <a:gd name="connsiteX1" fmla="*/ 326006 w 326006"/>
              <a:gd name="connsiteY1" fmla="*/ 105249 h 121432"/>
              <a:gd name="connsiteX2" fmla="*/ 266577 w 326006"/>
              <a:gd name="connsiteY2" fmla="*/ 121432 h 121432"/>
              <a:gd name="connsiteX3" fmla="*/ 0 w 326006"/>
              <a:gd name="connsiteY3" fmla="*/ 81639 h 121432"/>
              <a:gd name="connsiteX4" fmla="*/ 93315 w 326006"/>
              <a:gd name="connsiteY4" fmla="*/ 95344 h 121432"/>
              <a:gd name="connsiteX5" fmla="*/ 200666 w 326006"/>
              <a:gd name="connsiteY5" fmla="*/ 0 h 121432"/>
              <a:gd name="connsiteX0" fmla="*/ 245036 w 370376"/>
              <a:gd name="connsiteY0" fmla="*/ 0 h 121432"/>
              <a:gd name="connsiteX1" fmla="*/ 370376 w 370376"/>
              <a:gd name="connsiteY1" fmla="*/ 105249 h 121432"/>
              <a:gd name="connsiteX2" fmla="*/ 310947 w 370376"/>
              <a:gd name="connsiteY2" fmla="*/ 121432 h 121432"/>
              <a:gd name="connsiteX3" fmla="*/ 44370 w 370376"/>
              <a:gd name="connsiteY3" fmla="*/ 81639 h 121432"/>
              <a:gd name="connsiteX4" fmla="*/ 0 w 370376"/>
              <a:gd name="connsiteY4" fmla="*/ 17065 h 121432"/>
              <a:gd name="connsiteX5" fmla="*/ 245036 w 370376"/>
              <a:gd name="connsiteY5" fmla="*/ 0 h 121432"/>
              <a:gd name="connsiteX0" fmla="*/ 245036 w 370376"/>
              <a:gd name="connsiteY0" fmla="*/ 0 h 121432"/>
              <a:gd name="connsiteX1" fmla="*/ 370376 w 370376"/>
              <a:gd name="connsiteY1" fmla="*/ 105249 h 121432"/>
              <a:gd name="connsiteX2" fmla="*/ 310947 w 370376"/>
              <a:gd name="connsiteY2" fmla="*/ 121432 h 121432"/>
              <a:gd name="connsiteX3" fmla="*/ 91576 w 370376"/>
              <a:gd name="connsiteY3" fmla="*/ 116658 h 121432"/>
              <a:gd name="connsiteX4" fmla="*/ 0 w 370376"/>
              <a:gd name="connsiteY4" fmla="*/ 17065 h 121432"/>
              <a:gd name="connsiteX5" fmla="*/ 245036 w 370376"/>
              <a:gd name="connsiteY5" fmla="*/ 0 h 121432"/>
              <a:gd name="connsiteX0" fmla="*/ 201763 w 327103"/>
              <a:gd name="connsiteY0" fmla="*/ 0 h 121432"/>
              <a:gd name="connsiteX1" fmla="*/ 327103 w 327103"/>
              <a:gd name="connsiteY1" fmla="*/ 105249 h 121432"/>
              <a:gd name="connsiteX2" fmla="*/ 267674 w 327103"/>
              <a:gd name="connsiteY2" fmla="*/ 121432 h 121432"/>
              <a:gd name="connsiteX3" fmla="*/ 48303 w 327103"/>
              <a:gd name="connsiteY3" fmla="*/ 116658 h 121432"/>
              <a:gd name="connsiteX4" fmla="*/ 0 w 327103"/>
              <a:gd name="connsiteY4" fmla="*/ 89164 h 121432"/>
              <a:gd name="connsiteX5" fmla="*/ 201763 w 327103"/>
              <a:gd name="connsiteY5" fmla="*/ 0 h 121432"/>
              <a:gd name="connsiteX0" fmla="*/ 205698 w 327103"/>
              <a:gd name="connsiteY0" fmla="*/ 0 h 109072"/>
              <a:gd name="connsiteX1" fmla="*/ 327103 w 327103"/>
              <a:gd name="connsiteY1" fmla="*/ 92889 h 109072"/>
              <a:gd name="connsiteX2" fmla="*/ 267674 w 327103"/>
              <a:gd name="connsiteY2" fmla="*/ 109072 h 109072"/>
              <a:gd name="connsiteX3" fmla="*/ 48303 w 327103"/>
              <a:gd name="connsiteY3" fmla="*/ 104298 h 109072"/>
              <a:gd name="connsiteX4" fmla="*/ 0 w 327103"/>
              <a:gd name="connsiteY4" fmla="*/ 76804 h 109072"/>
              <a:gd name="connsiteX5" fmla="*/ 205698 w 327103"/>
              <a:gd name="connsiteY5" fmla="*/ 0 h 109072"/>
              <a:gd name="connsiteX0" fmla="*/ 241103 w 327103"/>
              <a:gd name="connsiteY0" fmla="*/ 0 h 88472"/>
              <a:gd name="connsiteX1" fmla="*/ 327103 w 327103"/>
              <a:gd name="connsiteY1" fmla="*/ 72289 h 88472"/>
              <a:gd name="connsiteX2" fmla="*/ 267674 w 327103"/>
              <a:gd name="connsiteY2" fmla="*/ 88472 h 88472"/>
              <a:gd name="connsiteX3" fmla="*/ 48303 w 327103"/>
              <a:gd name="connsiteY3" fmla="*/ 83698 h 88472"/>
              <a:gd name="connsiteX4" fmla="*/ 0 w 327103"/>
              <a:gd name="connsiteY4" fmla="*/ 56204 h 88472"/>
              <a:gd name="connsiteX5" fmla="*/ 241103 w 327103"/>
              <a:gd name="connsiteY5" fmla="*/ 0 h 88472"/>
              <a:gd name="connsiteX0" fmla="*/ 256838 w 327103"/>
              <a:gd name="connsiteY0" fmla="*/ 0 h 86412"/>
              <a:gd name="connsiteX1" fmla="*/ 327103 w 327103"/>
              <a:gd name="connsiteY1" fmla="*/ 70229 h 86412"/>
              <a:gd name="connsiteX2" fmla="*/ 267674 w 327103"/>
              <a:gd name="connsiteY2" fmla="*/ 86412 h 86412"/>
              <a:gd name="connsiteX3" fmla="*/ 48303 w 327103"/>
              <a:gd name="connsiteY3" fmla="*/ 81638 h 86412"/>
              <a:gd name="connsiteX4" fmla="*/ 0 w 327103"/>
              <a:gd name="connsiteY4" fmla="*/ 54144 h 86412"/>
              <a:gd name="connsiteX5" fmla="*/ 256838 w 327103"/>
              <a:gd name="connsiteY5" fmla="*/ 0 h 86412"/>
              <a:gd name="connsiteX0" fmla="*/ 252903 w 323168"/>
              <a:gd name="connsiteY0" fmla="*/ 0 h 86412"/>
              <a:gd name="connsiteX1" fmla="*/ 323168 w 323168"/>
              <a:gd name="connsiteY1" fmla="*/ 70229 h 86412"/>
              <a:gd name="connsiteX2" fmla="*/ 263739 w 323168"/>
              <a:gd name="connsiteY2" fmla="*/ 86412 h 86412"/>
              <a:gd name="connsiteX3" fmla="*/ 44368 w 323168"/>
              <a:gd name="connsiteY3" fmla="*/ 81638 h 86412"/>
              <a:gd name="connsiteX4" fmla="*/ 0 w 323168"/>
              <a:gd name="connsiteY4" fmla="*/ 41784 h 86412"/>
              <a:gd name="connsiteX5" fmla="*/ 252903 w 323168"/>
              <a:gd name="connsiteY5" fmla="*/ 0 h 86412"/>
              <a:gd name="connsiteX0" fmla="*/ 252903 w 323168"/>
              <a:gd name="connsiteY0" fmla="*/ 0 h 145099"/>
              <a:gd name="connsiteX1" fmla="*/ 323168 w 323168"/>
              <a:gd name="connsiteY1" fmla="*/ 70229 h 145099"/>
              <a:gd name="connsiteX2" fmla="*/ 263739 w 323168"/>
              <a:gd name="connsiteY2" fmla="*/ 86412 h 145099"/>
              <a:gd name="connsiteX3" fmla="*/ 177098 w 323168"/>
              <a:gd name="connsiteY3" fmla="*/ 145099 h 145099"/>
              <a:gd name="connsiteX4" fmla="*/ 0 w 323168"/>
              <a:gd name="connsiteY4" fmla="*/ 41784 h 145099"/>
              <a:gd name="connsiteX5" fmla="*/ 252903 w 323168"/>
              <a:gd name="connsiteY5" fmla="*/ 0 h 145099"/>
              <a:gd name="connsiteX0" fmla="*/ 252903 w 323168"/>
              <a:gd name="connsiteY0" fmla="*/ 0 h 145099"/>
              <a:gd name="connsiteX1" fmla="*/ 323168 w 323168"/>
              <a:gd name="connsiteY1" fmla="*/ 70229 h 145099"/>
              <a:gd name="connsiteX2" fmla="*/ 292593 w 323168"/>
              <a:gd name="connsiteY2" fmla="*/ 125697 h 145099"/>
              <a:gd name="connsiteX3" fmla="*/ 177098 w 323168"/>
              <a:gd name="connsiteY3" fmla="*/ 145099 h 145099"/>
              <a:gd name="connsiteX4" fmla="*/ 0 w 323168"/>
              <a:gd name="connsiteY4" fmla="*/ 41784 h 145099"/>
              <a:gd name="connsiteX5" fmla="*/ 252903 w 323168"/>
              <a:gd name="connsiteY5" fmla="*/ 0 h 145099"/>
              <a:gd name="connsiteX0" fmla="*/ 252903 w 334709"/>
              <a:gd name="connsiteY0" fmla="*/ 0 h 145099"/>
              <a:gd name="connsiteX1" fmla="*/ 334709 w 334709"/>
              <a:gd name="connsiteY1" fmla="*/ 88361 h 145099"/>
              <a:gd name="connsiteX2" fmla="*/ 292593 w 334709"/>
              <a:gd name="connsiteY2" fmla="*/ 125697 h 145099"/>
              <a:gd name="connsiteX3" fmla="*/ 177098 w 334709"/>
              <a:gd name="connsiteY3" fmla="*/ 145099 h 145099"/>
              <a:gd name="connsiteX4" fmla="*/ 0 w 334709"/>
              <a:gd name="connsiteY4" fmla="*/ 41784 h 145099"/>
              <a:gd name="connsiteX5" fmla="*/ 252903 w 334709"/>
              <a:gd name="connsiteY5" fmla="*/ 0 h 145099"/>
              <a:gd name="connsiteX0" fmla="*/ 195193 w 276999"/>
              <a:gd name="connsiteY0" fmla="*/ 0 h 145099"/>
              <a:gd name="connsiteX1" fmla="*/ 276999 w 276999"/>
              <a:gd name="connsiteY1" fmla="*/ 88361 h 145099"/>
              <a:gd name="connsiteX2" fmla="*/ 234883 w 276999"/>
              <a:gd name="connsiteY2" fmla="*/ 125697 h 145099"/>
              <a:gd name="connsiteX3" fmla="*/ 119388 w 276999"/>
              <a:gd name="connsiteY3" fmla="*/ 145099 h 145099"/>
              <a:gd name="connsiteX4" fmla="*/ 0 w 276999"/>
              <a:gd name="connsiteY4" fmla="*/ 44806 h 145099"/>
              <a:gd name="connsiteX5" fmla="*/ 195193 w 276999"/>
              <a:gd name="connsiteY5" fmla="*/ 0 h 145099"/>
              <a:gd name="connsiteX0" fmla="*/ 195193 w 276999"/>
              <a:gd name="connsiteY0" fmla="*/ 0 h 145099"/>
              <a:gd name="connsiteX1" fmla="*/ 276999 w 276999"/>
              <a:gd name="connsiteY1" fmla="*/ 88361 h 145099"/>
              <a:gd name="connsiteX2" fmla="*/ 119388 w 276999"/>
              <a:gd name="connsiteY2" fmla="*/ 145099 h 145099"/>
              <a:gd name="connsiteX3" fmla="*/ 0 w 276999"/>
              <a:gd name="connsiteY3" fmla="*/ 44806 h 145099"/>
              <a:gd name="connsiteX4" fmla="*/ 195193 w 276999"/>
              <a:gd name="connsiteY4" fmla="*/ 0 h 145099"/>
              <a:gd name="connsiteX0" fmla="*/ 195193 w 276999"/>
              <a:gd name="connsiteY0" fmla="*/ 0 h 120923"/>
              <a:gd name="connsiteX1" fmla="*/ 276999 w 276999"/>
              <a:gd name="connsiteY1" fmla="*/ 88361 h 120923"/>
              <a:gd name="connsiteX2" fmla="*/ 84764 w 276999"/>
              <a:gd name="connsiteY2" fmla="*/ 120923 h 120923"/>
              <a:gd name="connsiteX3" fmla="*/ 0 w 276999"/>
              <a:gd name="connsiteY3" fmla="*/ 44806 h 120923"/>
              <a:gd name="connsiteX4" fmla="*/ 195193 w 276999"/>
              <a:gd name="connsiteY4" fmla="*/ 0 h 120923"/>
              <a:gd name="connsiteX0" fmla="*/ 195193 w 276999"/>
              <a:gd name="connsiteY0" fmla="*/ 0 h 120923"/>
              <a:gd name="connsiteX1" fmla="*/ 276999 w 276999"/>
              <a:gd name="connsiteY1" fmla="*/ 73252 h 120923"/>
              <a:gd name="connsiteX2" fmla="*/ 84764 w 276999"/>
              <a:gd name="connsiteY2" fmla="*/ 120923 h 120923"/>
              <a:gd name="connsiteX3" fmla="*/ 0 w 276999"/>
              <a:gd name="connsiteY3" fmla="*/ 44806 h 120923"/>
              <a:gd name="connsiteX4" fmla="*/ 195193 w 276999"/>
              <a:gd name="connsiteY4" fmla="*/ 0 h 120923"/>
              <a:gd name="connsiteX0" fmla="*/ 195193 w 271226"/>
              <a:gd name="connsiteY0" fmla="*/ 0 h 120923"/>
              <a:gd name="connsiteX1" fmla="*/ 271226 w 271226"/>
              <a:gd name="connsiteY1" fmla="*/ 82318 h 120923"/>
              <a:gd name="connsiteX2" fmla="*/ 84764 w 271226"/>
              <a:gd name="connsiteY2" fmla="*/ 120923 h 120923"/>
              <a:gd name="connsiteX3" fmla="*/ 0 w 271226"/>
              <a:gd name="connsiteY3" fmla="*/ 44806 h 120923"/>
              <a:gd name="connsiteX4" fmla="*/ 195193 w 271226"/>
              <a:gd name="connsiteY4" fmla="*/ 0 h 120923"/>
              <a:gd name="connsiteX0" fmla="*/ 236997 w 271226"/>
              <a:gd name="connsiteY0" fmla="*/ 0 h 148287"/>
              <a:gd name="connsiteX1" fmla="*/ 271226 w 271226"/>
              <a:gd name="connsiteY1" fmla="*/ 109682 h 148287"/>
              <a:gd name="connsiteX2" fmla="*/ 84764 w 271226"/>
              <a:gd name="connsiteY2" fmla="*/ 148287 h 148287"/>
              <a:gd name="connsiteX3" fmla="*/ 0 w 271226"/>
              <a:gd name="connsiteY3" fmla="*/ 72170 h 148287"/>
              <a:gd name="connsiteX4" fmla="*/ 236997 w 271226"/>
              <a:gd name="connsiteY4" fmla="*/ 0 h 148287"/>
              <a:gd name="connsiteX0" fmla="*/ 427729 w 461958"/>
              <a:gd name="connsiteY0" fmla="*/ 0 h 148287"/>
              <a:gd name="connsiteX1" fmla="*/ 461958 w 461958"/>
              <a:gd name="connsiteY1" fmla="*/ 109682 h 148287"/>
              <a:gd name="connsiteX2" fmla="*/ 275496 w 461958"/>
              <a:gd name="connsiteY2" fmla="*/ 148287 h 148287"/>
              <a:gd name="connsiteX3" fmla="*/ 0 w 461958"/>
              <a:gd name="connsiteY3" fmla="*/ 96797 h 148287"/>
              <a:gd name="connsiteX4" fmla="*/ 427729 w 461958"/>
              <a:gd name="connsiteY4" fmla="*/ 0 h 148287"/>
              <a:gd name="connsiteX0" fmla="*/ 427729 w 461958"/>
              <a:gd name="connsiteY0" fmla="*/ 0 h 178387"/>
              <a:gd name="connsiteX1" fmla="*/ 461958 w 461958"/>
              <a:gd name="connsiteY1" fmla="*/ 109682 h 178387"/>
              <a:gd name="connsiteX2" fmla="*/ 184049 w 461958"/>
              <a:gd name="connsiteY2" fmla="*/ 178387 h 178387"/>
              <a:gd name="connsiteX3" fmla="*/ 0 w 461958"/>
              <a:gd name="connsiteY3" fmla="*/ 96797 h 178387"/>
              <a:gd name="connsiteX4" fmla="*/ 427729 w 461958"/>
              <a:gd name="connsiteY4" fmla="*/ 0 h 178387"/>
              <a:gd name="connsiteX0" fmla="*/ 427729 w 493311"/>
              <a:gd name="connsiteY0" fmla="*/ 1142 h 179529"/>
              <a:gd name="connsiteX1" fmla="*/ 493311 w 493311"/>
              <a:gd name="connsiteY1" fmla="*/ 0 h 179529"/>
              <a:gd name="connsiteX2" fmla="*/ 184049 w 493311"/>
              <a:gd name="connsiteY2" fmla="*/ 179529 h 179529"/>
              <a:gd name="connsiteX3" fmla="*/ 0 w 493311"/>
              <a:gd name="connsiteY3" fmla="*/ 97939 h 179529"/>
              <a:gd name="connsiteX4" fmla="*/ 427729 w 493311"/>
              <a:gd name="connsiteY4" fmla="*/ 1142 h 179529"/>
              <a:gd name="connsiteX0" fmla="*/ 365022 w 493311"/>
              <a:gd name="connsiteY0" fmla="*/ 0 h 234483"/>
              <a:gd name="connsiteX1" fmla="*/ 493311 w 493311"/>
              <a:gd name="connsiteY1" fmla="*/ 54954 h 234483"/>
              <a:gd name="connsiteX2" fmla="*/ 184049 w 493311"/>
              <a:gd name="connsiteY2" fmla="*/ 234483 h 234483"/>
              <a:gd name="connsiteX3" fmla="*/ 0 w 493311"/>
              <a:gd name="connsiteY3" fmla="*/ 152893 h 234483"/>
              <a:gd name="connsiteX4" fmla="*/ 365022 w 493311"/>
              <a:gd name="connsiteY4" fmla="*/ 0 h 234483"/>
              <a:gd name="connsiteX0" fmla="*/ 365022 w 493311"/>
              <a:gd name="connsiteY0" fmla="*/ 0 h 234483"/>
              <a:gd name="connsiteX1" fmla="*/ 493311 w 493311"/>
              <a:gd name="connsiteY1" fmla="*/ 54954 h 234483"/>
              <a:gd name="connsiteX2" fmla="*/ 184049 w 493311"/>
              <a:gd name="connsiteY2" fmla="*/ 234483 h 234483"/>
              <a:gd name="connsiteX3" fmla="*/ 0 w 493311"/>
              <a:gd name="connsiteY3" fmla="*/ 152893 h 234483"/>
              <a:gd name="connsiteX4" fmla="*/ 281802 w 493311"/>
              <a:gd name="connsiteY4" fmla="*/ 31230 h 234483"/>
              <a:gd name="connsiteX5" fmla="*/ 365022 w 493311"/>
              <a:gd name="connsiteY5" fmla="*/ 0 h 234483"/>
              <a:gd name="connsiteX0" fmla="*/ 365022 w 493311"/>
              <a:gd name="connsiteY0" fmla="*/ 4343 h 238826"/>
              <a:gd name="connsiteX1" fmla="*/ 493311 w 493311"/>
              <a:gd name="connsiteY1" fmla="*/ 59297 h 238826"/>
              <a:gd name="connsiteX2" fmla="*/ 184049 w 493311"/>
              <a:gd name="connsiteY2" fmla="*/ 238826 h 238826"/>
              <a:gd name="connsiteX3" fmla="*/ 0 w 493311"/>
              <a:gd name="connsiteY3" fmla="*/ 157236 h 238826"/>
              <a:gd name="connsiteX4" fmla="*/ 239998 w 493311"/>
              <a:gd name="connsiteY4" fmla="*/ 0 h 238826"/>
              <a:gd name="connsiteX5" fmla="*/ 365022 w 493311"/>
              <a:gd name="connsiteY5" fmla="*/ 4343 h 238826"/>
              <a:gd name="connsiteX0" fmla="*/ 506111 w 634400"/>
              <a:gd name="connsiteY0" fmla="*/ 4343 h 238826"/>
              <a:gd name="connsiteX1" fmla="*/ 634400 w 634400"/>
              <a:gd name="connsiteY1" fmla="*/ 59297 h 238826"/>
              <a:gd name="connsiteX2" fmla="*/ 325138 w 634400"/>
              <a:gd name="connsiteY2" fmla="*/ 238826 h 238826"/>
              <a:gd name="connsiteX3" fmla="*/ 0 w 634400"/>
              <a:gd name="connsiteY3" fmla="*/ 25890 h 238826"/>
              <a:gd name="connsiteX4" fmla="*/ 381087 w 634400"/>
              <a:gd name="connsiteY4" fmla="*/ 0 h 238826"/>
              <a:gd name="connsiteX5" fmla="*/ 506111 w 634400"/>
              <a:gd name="connsiteY5" fmla="*/ 4343 h 238826"/>
              <a:gd name="connsiteX0" fmla="*/ 506111 w 634400"/>
              <a:gd name="connsiteY0" fmla="*/ 4343 h 103375"/>
              <a:gd name="connsiteX1" fmla="*/ 634400 w 634400"/>
              <a:gd name="connsiteY1" fmla="*/ 59297 h 103375"/>
              <a:gd name="connsiteX2" fmla="*/ 165758 w 634400"/>
              <a:gd name="connsiteY2" fmla="*/ 103375 h 103375"/>
              <a:gd name="connsiteX3" fmla="*/ 0 w 634400"/>
              <a:gd name="connsiteY3" fmla="*/ 25890 h 103375"/>
              <a:gd name="connsiteX4" fmla="*/ 381087 w 634400"/>
              <a:gd name="connsiteY4" fmla="*/ 0 h 103375"/>
              <a:gd name="connsiteX5" fmla="*/ 506111 w 634400"/>
              <a:gd name="connsiteY5" fmla="*/ 4343 h 103375"/>
              <a:gd name="connsiteX0" fmla="*/ 506111 w 634400"/>
              <a:gd name="connsiteY0" fmla="*/ 28971 h 128003"/>
              <a:gd name="connsiteX1" fmla="*/ 634400 w 634400"/>
              <a:gd name="connsiteY1" fmla="*/ 83925 h 128003"/>
              <a:gd name="connsiteX2" fmla="*/ 165758 w 634400"/>
              <a:gd name="connsiteY2" fmla="*/ 128003 h 128003"/>
              <a:gd name="connsiteX3" fmla="*/ 0 w 634400"/>
              <a:gd name="connsiteY3" fmla="*/ 50518 h 128003"/>
              <a:gd name="connsiteX4" fmla="*/ 109358 w 634400"/>
              <a:gd name="connsiteY4" fmla="*/ 0 h 128003"/>
              <a:gd name="connsiteX5" fmla="*/ 506111 w 634400"/>
              <a:gd name="connsiteY5" fmla="*/ 28971 h 128003"/>
              <a:gd name="connsiteX0" fmla="*/ 184741 w 634400"/>
              <a:gd name="connsiteY0" fmla="*/ 34444 h 128003"/>
              <a:gd name="connsiteX1" fmla="*/ 634400 w 634400"/>
              <a:gd name="connsiteY1" fmla="*/ 83925 h 128003"/>
              <a:gd name="connsiteX2" fmla="*/ 165758 w 634400"/>
              <a:gd name="connsiteY2" fmla="*/ 128003 h 128003"/>
              <a:gd name="connsiteX3" fmla="*/ 0 w 634400"/>
              <a:gd name="connsiteY3" fmla="*/ 50518 h 128003"/>
              <a:gd name="connsiteX4" fmla="*/ 109358 w 634400"/>
              <a:gd name="connsiteY4" fmla="*/ 0 h 128003"/>
              <a:gd name="connsiteX5" fmla="*/ 184741 w 634400"/>
              <a:gd name="connsiteY5" fmla="*/ 34444 h 128003"/>
              <a:gd name="connsiteX0" fmla="*/ 184741 w 305190"/>
              <a:gd name="connsiteY0" fmla="*/ 34444 h 128003"/>
              <a:gd name="connsiteX1" fmla="*/ 305190 w 305190"/>
              <a:gd name="connsiteY1" fmla="*/ 41511 h 128003"/>
              <a:gd name="connsiteX2" fmla="*/ 165758 w 305190"/>
              <a:gd name="connsiteY2" fmla="*/ 128003 h 128003"/>
              <a:gd name="connsiteX3" fmla="*/ 0 w 305190"/>
              <a:gd name="connsiteY3" fmla="*/ 50518 h 128003"/>
              <a:gd name="connsiteX4" fmla="*/ 109358 w 305190"/>
              <a:gd name="connsiteY4" fmla="*/ 0 h 128003"/>
              <a:gd name="connsiteX5" fmla="*/ 184741 w 305190"/>
              <a:gd name="connsiteY5" fmla="*/ 34444 h 128003"/>
              <a:gd name="connsiteX0" fmla="*/ 184741 w 305190"/>
              <a:gd name="connsiteY0" fmla="*/ 34444 h 128003"/>
              <a:gd name="connsiteX1" fmla="*/ 223713 w 305190"/>
              <a:gd name="connsiteY1" fmla="*/ 34205 h 128003"/>
              <a:gd name="connsiteX2" fmla="*/ 305190 w 305190"/>
              <a:gd name="connsiteY2" fmla="*/ 41511 h 128003"/>
              <a:gd name="connsiteX3" fmla="*/ 165758 w 305190"/>
              <a:gd name="connsiteY3" fmla="*/ 128003 h 128003"/>
              <a:gd name="connsiteX4" fmla="*/ 0 w 305190"/>
              <a:gd name="connsiteY4" fmla="*/ 50518 h 128003"/>
              <a:gd name="connsiteX5" fmla="*/ 109358 w 305190"/>
              <a:gd name="connsiteY5" fmla="*/ 0 h 128003"/>
              <a:gd name="connsiteX6" fmla="*/ 184741 w 305190"/>
              <a:gd name="connsiteY6" fmla="*/ 34444 h 128003"/>
              <a:gd name="connsiteX0" fmla="*/ 184741 w 305190"/>
              <a:gd name="connsiteY0" fmla="*/ 34444 h 128003"/>
              <a:gd name="connsiteX1" fmla="*/ 236777 w 305190"/>
              <a:gd name="connsiteY1" fmla="*/ 10946 h 128003"/>
              <a:gd name="connsiteX2" fmla="*/ 305190 w 305190"/>
              <a:gd name="connsiteY2" fmla="*/ 41511 h 128003"/>
              <a:gd name="connsiteX3" fmla="*/ 165758 w 305190"/>
              <a:gd name="connsiteY3" fmla="*/ 128003 h 128003"/>
              <a:gd name="connsiteX4" fmla="*/ 0 w 305190"/>
              <a:gd name="connsiteY4" fmla="*/ 50518 h 128003"/>
              <a:gd name="connsiteX5" fmla="*/ 109358 w 305190"/>
              <a:gd name="connsiteY5" fmla="*/ 0 h 128003"/>
              <a:gd name="connsiteX6" fmla="*/ 184741 w 305190"/>
              <a:gd name="connsiteY6" fmla="*/ 34444 h 128003"/>
              <a:gd name="connsiteX0" fmla="*/ 184741 w 305190"/>
              <a:gd name="connsiteY0" fmla="*/ 34444 h 102007"/>
              <a:gd name="connsiteX1" fmla="*/ 236777 w 305190"/>
              <a:gd name="connsiteY1" fmla="*/ 10946 h 102007"/>
              <a:gd name="connsiteX2" fmla="*/ 305190 w 305190"/>
              <a:gd name="connsiteY2" fmla="*/ 41511 h 102007"/>
              <a:gd name="connsiteX3" fmla="*/ 134405 w 305190"/>
              <a:gd name="connsiteY3" fmla="*/ 102007 h 102007"/>
              <a:gd name="connsiteX4" fmla="*/ 0 w 305190"/>
              <a:gd name="connsiteY4" fmla="*/ 50518 h 102007"/>
              <a:gd name="connsiteX5" fmla="*/ 109358 w 305190"/>
              <a:gd name="connsiteY5" fmla="*/ 0 h 102007"/>
              <a:gd name="connsiteX6" fmla="*/ 184741 w 305190"/>
              <a:gd name="connsiteY6" fmla="*/ 34444 h 102007"/>
              <a:gd name="connsiteX0" fmla="*/ 184741 w 305190"/>
              <a:gd name="connsiteY0" fmla="*/ 34444 h 128003"/>
              <a:gd name="connsiteX1" fmla="*/ 236777 w 305190"/>
              <a:gd name="connsiteY1" fmla="*/ 10946 h 128003"/>
              <a:gd name="connsiteX2" fmla="*/ 305190 w 305190"/>
              <a:gd name="connsiteY2" fmla="*/ 41511 h 128003"/>
              <a:gd name="connsiteX3" fmla="*/ 155307 w 305190"/>
              <a:gd name="connsiteY3" fmla="*/ 128003 h 128003"/>
              <a:gd name="connsiteX4" fmla="*/ 0 w 305190"/>
              <a:gd name="connsiteY4" fmla="*/ 50518 h 128003"/>
              <a:gd name="connsiteX5" fmla="*/ 109358 w 305190"/>
              <a:gd name="connsiteY5" fmla="*/ 0 h 128003"/>
              <a:gd name="connsiteX6" fmla="*/ 184741 w 305190"/>
              <a:gd name="connsiteY6" fmla="*/ 34444 h 12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190" h="128003">
                <a:moveTo>
                  <a:pt x="184741" y="34444"/>
                </a:moveTo>
                <a:lnTo>
                  <a:pt x="236777" y="10946"/>
                </a:lnTo>
                <a:lnTo>
                  <a:pt x="305190" y="41511"/>
                </a:lnTo>
                <a:lnTo>
                  <a:pt x="155307" y="128003"/>
                </a:lnTo>
                <a:lnTo>
                  <a:pt x="0" y="50518"/>
                </a:lnTo>
                <a:lnTo>
                  <a:pt x="109358" y="0"/>
                </a:lnTo>
                <a:lnTo>
                  <a:pt x="184741" y="34444"/>
                </a:lnTo>
                <a:close/>
              </a:path>
            </a:pathLst>
          </a:cu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644EDF95-49D1-4940-AAA5-930CD7E3D771}"/>
              </a:ext>
            </a:extLst>
          </p:cNvPr>
          <p:cNvSpPr/>
          <p:nvPr/>
        </p:nvSpPr>
        <p:spPr bwMode="auto">
          <a:xfrm>
            <a:off x="2320235" y="5224668"/>
            <a:ext cx="590091" cy="668076"/>
          </a:xfrm>
          <a:custGeom>
            <a:avLst/>
            <a:gdLst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1071418 w 1856509"/>
              <a:gd name="connsiteY10" fmla="*/ 2364509 h 2530763"/>
              <a:gd name="connsiteX11" fmla="*/ 0 w 1856509"/>
              <a:gd name="connsiteY11" fmla="*/ 2364509 h 2530763"/>
              <a:gd name="connsiteX12" fmla="*/ 73891 w 1856509"/>
              <a:gd name="connsiteY12" fmla="*/ 2124363 h 2530763"/>
              <a:gd name="connsiteX13" fmla="*/ 424872 w 1856509"/>
              <a:gd name="connsiteY13" fmla="*/ 2096654 h 2530763"/>
              <a:gd name="connsiteX14" fmla="*/ 508000 w 1856509"/>
              <a:gd name="connsiteY14" fmla="*/ 2050472 h 2530763"/>
              <a:gd name="connsiteX15" fmla="*/ 508000 w 1856509"/>
              <a:gd name="connsiteY15" fmla="*/ 1745672 h 2530763"/>
              <a:gd name="connsiteX16" fmla="*/ 304800 w 1856509"/>
              <a:gd name="connsiteY16" fmla="*/ 1699490 h 2530763"/>
              <a:gd name="connsiteX17" fmla="*/ 129309 w 1856509"/>
              <a:gd name="connsiteY17" fmla="*/ 1708727 h 2530763"/>
              <a:gd name="connsiteX18" fmla="*/ 92363 w 1856509"/>
              <a:gd name="connsiteY18" fmla="*/ 1209963 h 2530763"/>
              <a:gd name="connsiteX19" fmla="*/ 323272 w 1856509"/>
              <a:gd name="connsiteY19" fmla="*/ 1200727 h 2530763"/>
              <a:gd name="connsiteX20" fmla="*/ 304800 w 1856509"/>
              <a:gd name="connsiteY20" fmla="*/ 877454 h 2530763"/>
              <a:gd name="connsiteX21" fmla="*/ 83127 w 1856509"/>
              <a:gd name="connsiteY21" fmla="*/ 886690 h 2530763"/>
              <a:gd name="connsiteX22" fmla="*/ 0 w 1856509"/>
              <a:gd name="connsiteY22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1071418 w 1856509"/>
              <a:gd name="connsiteY10" fmla="*/ 2364509 h 2530763"/>
              <a:gd name="connsiteX11" fmla="*/ 0 w 1856509"/>
              <a:gd name="connsiteY11" fmla="*/ 2364509 h 2530763"/>
              <a:gd name="connsiteX12" fmla="*/ 424872 w 1856509"/>
              <a:gd name="connsiteY12" fmla="*/ 2096654 h 2530763"/>
              <a:gd name="connsiteX13" fmla="*/ 508000 w 1856509"/>
              <a:gd name="connsiteY13" fmla="*/ 2050472 h 2530763"/>
              <a:gd name="connsiteX14" fmla="*/ 508000 w 1856509"/>
              <a:gd name="connsiteY14" fmla="*/ 1745672 h 2530763"/>
              <a:gd name="connsiteX15" fmla="*/ 304800 w 1856509"/>
              <a:gd name="connsiteY15" fmla="*/ 1699490 h 2530763"/>
              <a:gd name="connsiteX16" fmla="*/ 129309 w 1856509"/>
              <a:gd name="connsiteY16" fmla="*/ 1708727 h 2530763"/>
              <a:gd name="connsiteX17" fmla="*/ 92363 w 1856509"/>
              <a:gd name="connsiteY17" fmla="*/ 1209963 h 2530763"/>
              <a:gd name="connsiteX18" fmla="*/ 323272 w 1856509"/>
              <a:gd name="connsiteY18" fmla="*/ 1200727 h 2530763"/>
              <a:gd name="connsiteX19" fmla="*/ 304800 w 1856509"/>
              <a:gd name="connsiteY19" fmla="*/ 877454 h 2530763"/>
              <a:gd name="connsiteX20" fmla="*/ 83127 w 1856509"/>
              <a:gd name="connsiteY20" fmla="*/ 886690 h 2530763"/>
              <a:gd name="connsiteX21" fmla="*/ 0 w 1856509"/>
              <a:gd name="connsiteY21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1071418 w 1856509"/>
              <a:gd name="connsiteY10" fmla="*/ 2364509 h 2530763"/>
              <a:gd name="connsiteX11" fmla="*/ 424872 w 1856509"/>
              <a:gd name="connsiteY11" fmla="*/ 2096654 h 2530763"/>
              <a:gd name="connsiteX12" fmla="*/ 508000 w 1856509"/>
              <a:gd name="connsiteY12" fmla="*/ 2050472 h 2530763"/>
              <a:gd name="connsiteX13" fmla="*/ 508000 w 1856509"/>
              <a:gd name="connsiteY13" fmla="*/ 1745672 h 2530763"/>
              <a:gd name="connsiteX14" fmla="*/ 304800 w 1856509"/>
              <a:gd name="connsiteY14" fmla="*/ 1699490 h 2530763"/>
              <a:gd name="connsiteX15" fmla="*/ 129309 w 1856509"/>
              <a:gd name="connsiteY15" fmla="*/ 1708727 h 2530763"/>
              <a:gd name="connsiteX16" fmla="*/ 92363 w 1856509"/>
              <a:gd name="connsiteY16" fmla="*/ 1209963 h 2530763"/>
              <a:gd name="connsiteX17" fmla="*/ 323272 w 1856509"/>
              <a:gd name="connsiteY17" fmla="*/ 1200727 h 2530763"/>
              <a:gd name="connsiteX18" fmla="*/ 304800 w 1856509"/>
              <a:gd name="connsiteY18" fmla="*/ 877454 h 2530763"/>
              <a:gd name="connsiteX19" fmla="*/ 83127 w 1856509"/>
              <a:gd name="connsiteY19" fmla="*/ 886690 h 2530763"/>
              <a:gd name="connsiteX20" fmla="*/ 0 w 1856509"/>
              <a:gd name="connsiteY20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1071418 w 1856509"/>
              <a:gd name="connsiteY10" fmla="*/ 2364509 h 2530763"/>
              <a:gd name="connsiteX11" fmla="*/ 508000 w 1856509"/>
              <a:gd name="connsiteY11" fmla="*/ 2050472 h 2530763"/>
              <a:gd name="connsiteX12" fmla="*/ 508000 w 1856509"/>
              <a:gd name="connsiteY12" fmla="*/ 1745672 h 2530763"/>
              <a:gd name="connsiteX13" fmla="*/ 304800 w 1856509"/>
              <a:gd name="connsiteY13" fmla="*/ 1699490 h 2530763"/>
              <a:gd name="connsiteX14" fmla="*/ 129309 w 1856509"/>
              <a:gd name="connsiteY14" fmla="*/ 1708727 h 2530763"/>
              <a:gd name="connsiteX15" fmla="*/ 92363 w 1856509"/>
              <a:gd name="connsiteY15" fmla="*/ 1209963 h 2530763"/>
              <a:gd name="connsiteX16" fmla="*/ 323272 w 1856509"/>
              <a:gd name="connsiteY16" fmla="*/ 1200727 h 2530763"/>
              <a:gd name="connsiteX17" fmla="*/ 304800 w 1856509"/>
              <a:gd name="connsiteY17" fmla="*/ 877454 h 2530763"/>
              <a:gd name="connsiteX18" fmla="*/ 83127 w 1856509"/>
              <a:gd name="connsiteY18" fmla="*/ 886690 h 2530763"/>
              <a:gd name="connsiteX19" fmla="*/ 0 w 1856509"/>
              <a:gd name="connsiteY19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508000 w 1856509"/>
              <a:gd name="connsiteY10" fmla="*/ 2050472 h 2530763"/>
              <a:gd name="connsiteX11" fmla="*/ 508000 w 1856509"/>
              <a:gd name="connsiteY11" fmla="*/ 1745672 h 2530763"/>
              <a:gd name="connsiteX12" fmla="*/ 304800 w 1856509"/>
              <a:gd name="connsiteY12" fmla="*/ 1699490 h 2530763"/>
              <a:gd name="connsiteX13" fmla="*/ 129309 w 1856509"/>
              <a:gd name="connsiteY13" fmla="*/ 1708727 h 2530763"/>
              <a:gd name="connsiteX14" fmla="*/ 92363 w 1856509"/>
              <a:gd name="connsiteY14" fmla="*/ 1209963 h 2530763"/>
              <a:gd name="connsiteX15" fmla="*/ 323272 w 1856509"/>
              <a:gd name="connsiteY15" fmla="*/ 1200727 h 2530763"/>
              <a:gd name="connsiteX16" fmla="*/ 304800 w 1856509"/>
              <a:gd name="connsiteY16" fmla="*/ 877454 h 2530763"/>
              <a:gd name="connsiteX17" fmla="*/ 83127 w 1856509"/>
              <a:gd name="connsiteY17" fmla="*/ 886690 h 2530763"/>
              <a:gd name="connsiteX18" fmla="*/ 0 w 1856509"/>
              <a:gd name="connsiteY18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508000 w 1856509"/>
              <a:gd name="connsiteY9" fmla="*/ 2050472 h 2530763"/>
              <a:gd name="connsiteX10" fmla="*/ 508000 w 1856509"/>
              <a:gd name="connsiteY10" fmla="*/ 1745672 h 2530763"/>
              <a:gd name="connsiteX11" fmla="*/ 304800 w 1856509"/>
              <a:gd name="connsiteY11" fmla="*/ 1699490 h 2530763"/>
              <a:gd name="connsiteX12" fmla="*/ 129309 w 1856509"/>
              <a:gd name="connsiteY12" fmla="*/ 1708727 h 2530763"/>
              <a:gd name="connsiteX13" fmla="*/ 92363 w 1856509"/>
              <a:gd name="connsiteY13" fmla="*/ 1209963 h 2530763"/>
              <a:gd name="connsiteX14" fmla="*/ 323272 w 1856509"/>
              <a:gd name="connsiteY14" fmla="*/ 1200727 h 2530763"/>
              <a:gd name="connsiteX15" fmla="*/ 304800 w 1856509"/>
              <a:gd name="connsiteY15" fmla="*/ 877454 h 2530763"/>
              <a:gd name="connsiteX16" fmla="*/ 83127 w 1856509"/>
              <a:gd name="connsiteY16" fmla="*/ 886690 h 2530763"/>
              <a:gd name="connsiteX17" fmla="*/ 0 w 1856509"/>
              <a:gd name="connsiteY17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508000 w 1856509"/>
              <a:gd name="connsiteY8" fmla="*/ 2050472 h 2530763"/>
              <a:gd name="connsiteX9" fmla="*/ 508000 w 1856509"/>
              <a:gd name="connsiteY9" fmla="*/ 1745672 h 2530763"/>
              <a:gd name="connsiteX10" fmla="*/ 304800 w 1856509"/>
              <a:gd name="connsiteY10" fmla="*/ 1699490 h 2530763"/>
              <a:gd name="connsiteX11" fmla="*/ 129309 w 1856509"/>
              <a:gd name="connsiteY11" fmla="*/ 1708727 h 2530763"/>
              <a:gd name="connsiteX12" fmla="*/ 92363 w 1856509"/>
              <a:gd name="connsiteY12" fmla="*/ 1209963 h 2530763"/>
              <a:gd name="connsiteX13" fmla="*/ 323272 w 1856509"/>
              <a:gd name="connsiteY13" fmla="*/ 1200727 h 2530763"/>
              <a:gd name="connsiteX14" fmla="*/ 304800 w 1856509"/>
              <a:gd name="connsiteY14" fmla="*/ 877454 h 2530763"/>
              <a:gd name="connsiteX15" fmla="*/ 83127 w 1856509"/>
              <a:gd name="connsiteY15" fmla="*/ 886690 h 2530763"/>
              <a:gd name="connsiteX16" fmla="*/ 0 w 1856509"/>
              <a:gd name="connsiteY16" fmla="*/ 277090 h 2530763"/>
              <a:gd name="connsiteX0" fmla="*/ 0 w 1856509"/>
              <a:gd name="connsiteY0" fmla="*/ 277090 h 2115127"/>
              <a:gd name="connsiteX1" fmla="*/ 1052945 w 1856509"/>
              <a:gd name="connsiteY1" fmla="*/ 0 h 2115127"/>
              <a:gd name="connsiteX2" fmla="*/ 1016000 w 1856509"/>
              <a:gd name="connsiteY2" fmla="*/ 526472 h 2115127"/>
              <a:gd name="connsiteX3" fmla="*/ 1163781 w 1856509"/>
              <a:gd name="connsiteY3" fmla="*/ 508000 h 2115127"/>
              <a:gd name="connsiteX4" fmla="*/ 1182254 w 1856509"/>
              <a:gd name="connsiteY4" fmla="*/ 1330036 h 2115127"/>
              <a:gd name="connsiteX5" fmla="*/ 1856509 w 1856509"/>
              <a:gd name="connsiteY5" fmla="*/ 1330036 h 2115127"/>
              <a:gd name="connsiteX6" fmla="*/ 1847272 w 1856509"/>
              <a:gd name="connsiteY6" fmla="*/ 2115127 h 2115127"/>
              <a:gd name="connsiteX7" fmla="*/ 508000 w 1856509"/>
              <a:gd name="connsiteY7" fmla="*/ 2050472 h 2115127"/>
              <a:gd name="connsiteX8" fmla="*/ 508000 w 1856509"/>
              <a:gd name="connsiteY8" fmla="*/ 1745672 h 2115127"/>
              <a:gd name="connsiteX9" fmla="*/ 304800 w 1856509"/>
              <a:gd name="connsiteY9" fmla="*/ 1699490 h 2115127"/>
              <a:gd name="connsiteX10" fmla="*/ 129309 w 1856509"/>
              <a:gd name="connsiteY10" fmla="*/ 1708727 h 2115127"/>
              <a:gd name="connsiteX11" fmla="*/ 92363 w 1856509"/>
              <a:gd name="connsiteY11" fmla="*/ 1209963 h 2115127"/>
              <a:gd name="connsiteX12" fmla="*/ 323272 w 1856509"/>
              <a:gd name="connsiteY12" fmla="*/ 1200727 h 2115127"/>
              <a:gd name="connsiteX13" fmla="*/ 304800 w 1856509"/>
              <a:gd name="connsiteY13" fmla="*/ 877454 h 2115127"/>
              <a:gd name="connsiteX14" fmla="*/ 83127 w 1856509"/>
              <a:gd name="connsiteY14" fmla="*/ 886690 h 2115127"/>
              <a:gd name="connsiteX15" fmla="*/ 0 w 1856509"/>
              <a:gd name="connsiteY15" fmla="*/ 277090 h 2115127"/>
              <a:gd name="connsiteX0" fmla="*/ 0 w 1856509"/>
              <a:gd name="connsiteY0" fmla="*/ 277090 h 2050472"/>
              <a:gd name="connsiteX1" fmla="*/ 1052945 w 1856509"/>
              <a:gd name="connsiteY1" fmla="*/ 0 h 2050472"/>
              <a:gd name="connsiteX2" fmla="*/ 1016000 w 1856509"/>
              <a:gd name="connsiteY2" fmla="*/ 526472 h 2050472"/>
              <a:gd name="connsiteX3" fmla="*/ 1163781 w 1856509"/>
              <a:gd name="connsiteY3" fmla="*/ 508000 h 2050472"/>
              <a:gd name="connsiteX4" fmla="*/ 1182254 w 1856509"/>
              <a:gd name="connsiteY4" fmla="*/ 1330036 h 2050472"/>
              <a:gd name="connsiteX5" fmla="*/ 1856509 w 1856509"/>
              <a:gd name="connsiteY5" fmla="*/ 1330036 h 2050472"/>
              <a:gd name="connsiteX6" fmla="*/ 1838983 w 1856509"/>
              <a:gd name="connsiteY6" fmla="*/ 1782116 h 2050472"/>
              <a:gd name="connsiteX7" fmla="*/ 508000 w 1856509"/>
              <a:gd name="connsiteY7" fmla="*/ 2050472 h 2050472"/>
              <a:gd name="connsiteX8" fmla="*/ 508000 w 1856509"/>
              <a:gd name="connsiteY8" fmla="*/ 1745672 h 2050472"/>
              <a:gd name="connsiteX9" fmla="*/ 304800 w 1856509"/>
              <a:gd name="connsiteY9" fmla="*/ 1699490 h 2050472"/>
              <a:gd name="connsiteX10" fmla="*/ 129309 w 1856509"/>
              <a:gd name="connsiteY10" fmla="*/ 1708727 h 2050472"/>
              <a:gd name="connsiteX11" fmla="*/ 92363 w 1856509"/>
              <a:gd name="connsiteY11" fmla="*/ 1209963 h 2050472"/>
              <a:gd name="connsiteX12" fmla="*/ 323272 w 1856509"/>
              <a:gd name="connsiteY12" fmla="*/ 1200727 h 2050472"/>
              <a:gd name="connsiteX13" fmla="*/ 304800 w 1856509"/>
              <a:gd name="connsiteY13" fmla="*/ 877454 h 2050472"/>
              <a:gd name="connsiteX14" fmla="*/ 83127 w 1856509"/>
              <a:gd name="connsiteY14" fmla="*/ 886690 h 2050472"/>
              <a:gd name="connsiteX15" fmla="*/ 0 w 1856509"/>
              <a:gd name="connsiteY15" fmla="*/ 277090 h 2050472"/>
              <a:gd name="connsiteX0" fmla="*/ 0 w 1856509"/>
              <a:gd name="connsiteY0" fmla="*/ 277090 h 1855539"/>
              <a:gd name="connsiteX1" fmla="*/ 1052945 w 1856509"/>
              <a:gd name="connsiteY1" fmla="*/ 0 h 1855539"/>
              <a:gd name="connsiteX2" fmla="*/ 1016000 w 1856509"/>
              <a:gd name="connsiteY2" fmla="*/ 526472 h 1855539"/>
              <a:gd name="connsiteX3" fmla="*/ 1163781 w 1856509"/>
              <a:gd name="connsiteY3" fmla="*/ 508000 h 1855539"/>
              <a:gd name="connsiteX4" fmla="*/ 1182254 w 1856509"/>
              <a:gd name="connsiteY4" fmla="*/ 1330036 h 1855539"/>
              <a:gd name="connsiteX5" fmla="*/ 1856509 w 1856509"/>
              <a:gd name="connsiteY5" fmla="*/ 1330036 h 1855539"/>
              <a:gd name="connsiteX6" fmla="*/ 1838983 w 1856509"/>
              <a:gd name="connsiteY6" fmla="*/ 1782116 h 1855539"/>
              <a:gd name="connsiteX7" fmla="*/ 508000 w 1856509"/>
              <a:gd name="connsiteY7" fmla="*/ 1855539 h 1855539"/>
              <a:gd name="connsiteX8" fmla="*/ 508000 w 1856509"/>
              <a:gd name="connsiteY8" fmla="*/ 1745672 h 1855539"/>
              <a:gd name="connsiteX9" fmla="*/ 304800 w 1856509"/>
              <a:gd name="connsiteY9" fmla="*/ 1699490 h 1855539"/>
              <a:gd name="connsiteX10" fmla="*/ 129309 w 1856509"/>
              <a:gd name="connsiteY10" fmla="*/ 1708727 h 1855539"/>
              <a:gd name="connsiteX11" fmla="*/ 92363 w 1856509"/>
              <a:gd name="connsiteY11" fmla="*/ 1209963 h 1855539"/>
              <a:gd name="connsiteX12" fmla="*/ 323272 w 1856509"/>
              <a:gd name="connsiteY12" fmla="*/ 1200727 h 1855539"/>
              <a:gd name="connsiteX13" fmla="*/ 304800 w 1856509"/>
              <a:gd name="connsiteY13" fmla="*/ 877454 h 1855539"/>
              <a:gd name="connsiteX14" fmla="*/ 83127 w 1856509"/>
              <a:gd name="connsiteY14" fmla="*/ 886690 h 1855539"/>
              <a:gd name="connsiteX15" fmla="*/ 0 w 1856509"/>
              <a:gd name="connsiteY15" fmla="*/ 277090 h 1855539"/>
              <a:gd name="connsiteX0" fmla="*/ 0 w 1856509"/>
              <a:gd name="connsiteY0" fmla="*/ 0 h 1578449"/>
              <a:gd name="connsiteX1" fmla="*/ 777177 w 1856509"/>
              <a:gd name="connsiteY1" fmla="*/ 480233 h 1578449"/>
              <a:gd name="connsiteX2" fmla="*/ 1016000 w 1856509"/>
              <a:gd name="connsiteY2" fmla="*/ 249382 h 1578449"/>
              <a:gd name="connsiteX3" fmla="*/ 1163781 w 1856509"/>
              <a:gd name="connsiteY3" fmla="*/ 230910 h 1578449"/>
              <a:gd name="connsiteX4" fmla="*/ 1182254 w 1856509"/>
              <a:gd name="connsiteY4" fmla="*/ 1052946 h 1578449"/>
              <a:gd name="connsiteX5" fmla="*/ 1856509 w 1856509"/>
              <a:gd name="connsiteY5" fmla="*/ 1052946 h 1578449"/>
              <a:gd name="connsiteX6" fmla="*/ 1838983 w 1856509"/>
              <a:gd name="connsiteY6" fmla="*/ 1505026 h 1578449"/>
              <a:gd name="connsiteX7" fmla="*/ 508000 w 1856509"/>
              <a:gd name="connsiteY7" fmla="*/ 1578449 h 1578449"/>
              <a:gd name="connsiteX8" fmla="*/ 508000 w 1856509"/>
              <a:gd name="connsiteY8" fmla="*/ 1468582 h 1578449"/>
              <a:gd name="connsiteX9" fmla="*/ 304800 w 1856509"/>
              <a:gd name="connsiteY9" fmla="*/ 1422400 h 1578449"/>
              <a:gd name="connsiteX10" fmla="*/ 129309 w 1856509"/>
              <a:gd name="connsiteY10" fmla="*/ 1431637 h 1578449"/>
              <a:gd name="connsiteX11" fmla="*/ 92363 w 1856509"/>
              <a:gd name="connsiteY11" fmla="*/ 932873 h 1578449"/>
              <a:gd name="connsiteX12" fmla="*/ 323272 w 1856509"/>
              <a:gd name="connsiteY12" fmla="*/ 923637 h 1578449"/>
              <a:gd name="connsiteX13" fmla="*/ 304800 w 1856509"/>
              <a:gd name="connsiteY13" fmla="*/ 600364 h 1578449"/>
              <a:gd name="connsiteX14" fmla="*/ 83127 w 1856509"/>
              <a:gd name="connsiteY14" fmla="*/ 609600 h 1578449"/>
              <a:gd name="connsiteX15" fmla="*/ 0 w 1856509"/>
              <a:gd name="connsiteY15" fmla="*/ 0 h 1578449"/>
              <a:gd name="connsiteX0" fmla="*/ 0 w 1856509"/>
              <a:gd name="connsiteY0" fmla="*/ 0 h 1578449"/>
              <a:gd name="connsiteX1" fmla="*/ 777177 w 1856509"/>
              <a:gd name="connsiteY1" fmla="*/ 480233 h 1578449"/>
              <a:gd name="connsiteX2" fmla="*/ 1016000 w 1856509"/>
              <a:gd name="connsiteY2" fmla="*/ 249382 h 1578449"/>
              <a:gd name="connsiteX3" fmla="*/ 1163781 w 1856509"/>
              <a:gd name="connsiteY3" fmla="*/ 230910 h 1578449"/>
              <a:gd name="connsiteX4" fmla="*/ 1182254 w 1856509"/>
              <a:gd name="connsiteY4" fmla="*/ 1052946 h 1578449"/>
              <a:gd name="connsiteX5" fmla="*/ 1856509 w 1856509"/>
              <a:gd name="connsiteY5" fmla="*/ 1052946 h 1578449"/>
              <a:gd name="connsiteX6" fmla="*/ 1838983 w 1856509"/>
              <a:gd name="connsiteY6" fmla="*/ 1505026 h 1578449"/>
              <a:gd name="connsiteX7" fmla="*/ 508000 w 1856509"/>
              <a:gd name="connsiteY7" fmla="*/ 1578449 h 1578449"/>
              <a:gd name="connsiteX8" fmla="*/ 508000 w 1856509"/>
              <a:gd name="connsiteY8" fmla="*/ 1468582 h 1578449"/>
              <a:gd name="connsiteX9" fmla="*/ 304800 w 1856509"/>
              <a:gd name="connsiteY9" fmla="*/ 1422400 h 1578449"/>
              <a:gd name="connsiteX10" fmla="*/ 129309 w 1856509"/>
              <a:gd name="connsiteY10" fmla="*/ 1431637 h 1578449"/>
              <a:gd name="connsiteX11" fmla="*/ 92363 w 1856509"/>
              <a:gd name="connsiteY11" fmla="*/ 932873 h 1578449"/>
              <a:gd name="connsiteX12" fmla="*/ 323272 w 1856509"/>
              <a:gd name="connsiteY12" fmla="*/ 923637 h 1578449"/>
              <a:gd name="connsiteX13" fmla="*/ 304800 w 1856509"/>
              <a:gd name="connsiteY13" fmla="*/ 600364 h 1578449"/>
              <a:gd name="connsiteX14" fmla="*/ 83127 w 1856509"/>
              <a:gd name="connsiteY14" fmla="*/ 609600 h 1578449"/>
              <a:gd name="connsiteX15" fmla="*/ 0 w 1856509"/>
              <a:gd name="connsiteY15" fmla="*/ 0 h 1578449"/>
              <a:gd name="connsiteX0" fmla="*/ 120071 w 1773382"/>
              <a:gd name="connsiteY0" fmla="*/ 0 h 1365119"/>
              <a:gd name="connsiteX1" fmla="*/ 694050 w 1773382"/>
              <a:gd name="connsiteY1" fmla="*/ 266903 h 1365119"/>
              <a:gd name="connsiteX2" fmla="*/ 932873 w 1773382"/>
              <a:gd name="connsiteY2" fmla="*/ 36052 h 1365119"/>
              <a:gd name="connsiteX3" fmla="*/ 1080654 w 1773382"/>
              <a:gd name="connsiteY3" fmla="*/ 17580 h 1365119"/>
              <a:gd name="connsiteX4" fmla="*/ 1099127 w 1773382"/>
              <a:gd name="connsiteY4" fmla="*/ 839616 h 1365119"/>
              <a:gd name="connsiteX5" fmla="*/ 1773382 w 1773382"/>
              <a:gd name="connsiteY5" fmla="*/ 839616 h 1365119"/>
              <a:gd name="connsiteX6" fmla="*/ 1755856 w 1773382"/>
              <a:gd name="connsiteY6" fmla="*/ 1291696 h 1365119"/>
              <a:gd name="connsiteX7" fmla="*/ 424873 w 1773382"/>
              <a:gd name="connsiteY7" fmla="*/ 1365119 h 1365119"/>
              <a:gd name="connsiteX8" fmla="*/ 424873 w 1773382"/>
              <a:gd name="connsiteY8" fmla="*/ 1255252 h 1365119"/>
              <a:gd name="connsiteX9" fmla="*/ 221673 w 1773382"/>
              <a:gd name="connsiteY9" fmla="*/ 1209070 h 1365119"/>
              <a:gd name="connsiteX10" fmla="*/ 46182 w 1773382"/>
              <a:gd name="connsiteY10" fmla="*/ 1218307 h 1365119"/>
              <a:gd name="connsiteX11" fmla="*/ 9236 w 1773382"/>
              <a:gd name="connsiteY11" fmla="*/ 719543 h 1365119"/>
              <a:gd name="connsiteX12" fmla="*/ 240145 w 1773382"/>
              <a:gd name="connsiteY12" fmla="*/ 710307 h 1365119"/>
              <a:gd name="connsiteX13" fmla="*/ 221673 w 1773382"/>
              <a:gd name="connsiteY13" fmla="*/ 387034 h 1365119"/>
              <a:gd name="connsiteX14" fmla="*/ 0 w 1773382"/>
              <a:gd name="connsiteY14" fmla="*/ 396270 h 1365119"/>
              <a:gd name="connsiteX15" fmla="*/ 120071 w 1773382"/>
              <a:gd name="connsiteY15" fmla="*/ 0 h 1365119"/>
              <a:gd name="connsiteX0" fmla="*/ 0 w 1773382"/>
              <a:gd name="connsiteY0" fmla="*/ 378690 h 1347539"/>
              <a:gd name="connsiteX1" fmla="*/ 694050 w 1773382"/>
              <a:gd name="connsiteY1" fmla="*/ 249323 h 1347539"/>
              <a:gd name="connsiteX2" fmla="*/ 932873 w 1773382"/>
              <a:gd name="connsiteY2" fmla="*/ 18472 h 1347539"/>
              <a:gd name="connsiteX3" fmla="*/ 1080654 w 1773382"/>
              <a:gd name="connsiteY3" fmla="*/ 0 h 1347539"/>
              <a:gd name="connsiteX4" fmla="*/ 1099127 w 1773382"/>
              <a:gd name="connsiteY4" fmla="*/ 822036 h 1347539"/>
              <a:gd name="connsiteX5" fmla="*/ 1773382 w 1773382"/>
              <a:gd name="connsiteY5" fmla="*/ 822036 h 1347539"/>
              <a:gd name="connsiteX6" fmla="*/ 1755856 w 1773382"/>
              <a:gd name="connsiteY6" fmla="*/ 1274116 h 1347539"/>
              <a:gd name="connsiteX7" fmla="*/ 424873 w 1773382"/>
              <a:gd name="connsiteY7" fmla="*/ 1347539 h 1347539"/>
              <a:gd name="connsiteX8" fmla="*/ 424873 w 1773382"/>
              <a:gd name="connsiteY8" fmla="*/ 1237672 h 1347539"/>
              <a:gd name="connsiteX9" fmla="*/ 221673 w 1773382"/>
              <a:gd name="connsiteY9" fmla="*/ 1191490 h 1347539"/>
              <a:gd name="connsiteX10" fmla="*/ 46182 w 1773382"/>
              <a:gd name="connsiteY10" fmla="*/ 1200727 h 1347539"/>
              <a:gd name="connsiteX11" fmla="*/ 9236 w 1773382"/>
              <a:gd name="connsiteY11" fmla="*/ 701963 h 1347539"/>
              <a:gd name="connsiteX12" fmla="*/ 240145 w 1773382"/>
              <a:gd name="connsiteY12" fmla="*/ 692727 h 1347539"/>
              <a:gd name="connsiteX13" fmla="*/ 221673 w 1773382"/>
              <a:gd name="connsiteY13" fmla="*/ 369454 h 1347539"/>
              <a:gd name="connsiteX14" fmla="*/ 0 w 1773382"/>
              <a:gd name="connsiteY14" fmla="*/ 378690 h 1347539"/>
              <a:gd name="connsiteX0" fmla="*/ 226619 w 1764146"/>
              <a:gd name="connsiteY0" fmla="*/ 0 h 1413286"/>
              <a:gd name="connsiteX1" fmla="*/ 684814 w 1764146"/>
              <a:gd name="connsiteY1" fmla="*/ 315070 h 1413286"/>
              <a:gd name="connsiteX2" fmla="*/ 923637 w 1764146"/>
              <a:gd name="connsiteY2" fmla="*/ 84219 h 1413286"/>
              <a:gd name="connsiteX3" fmla="*/ 1071418 w 1764146"/>
              <a:gd name="connsiteY3" fmla="*/ 65747 h 1413286"/>
              <a:gd name="connsiteX4" fmla="*/ 1089891 w 1764146"/>
              <a:gd name="connsiteY4" fmla="*/ 887783 h 1413286"/>
              <a:gd name="connsiteX5" fmla="*/ 1764146 w 1764146"/>
              <a:gd name="connsiteY5" fmla="*/ 887783 h 1413286"/>
              <a:gd name="connsiteX6" fmla="*/ 1746620 w 1764146"/>
              <a:gd name="connsiteY6" fmla="*/ 1339863 h 1413286"/>
              <a:gd name="connsiteX7" fmla="*/ 415637 w 1764146"/>
              <a:gd name="connsiteY7" fmla="*/ 1413286 h 1413286"/>
              <a:gd name="connsiteX8" fmla="*/ 415637 w 1764146"/>
              <a:gd name="connsiteY8" fmla="*/ 1303419 h 1413286"/>
              <a:gd name="connsiteX9" fmla="*/ 212437 w 1764146"/>
              <a:gd name="connsiteY9" fmla="*/ 1257237 h 1413286"/>
              <a:gd name="connsiteX10" fmla="*/ 36946 w 1764146"/>
              <a:gd name="connsiteY10" fmla="*/ 1266474 h 1413286"/>
              <a:gd name="connsiteX11" fmla="*/ 0 w 1764146"/>
              <a:gd name="connsiteY11" fmla="*/ 767710 h 1413286"/>
              <a:gd name="connsiteX12" fmla="*/ 230909 w 1764146"/>
              <a:gd name="connsiteY12" fmla="*/ 758474 h 1413286"/>
              <a:gd name="connsiteX13" fmla="*/ 212437 w 1764146"/>
              <a:gd name="connsiteY13" fmla="*/ 435201 h 1413286"/>
              <a:gd name="connsiteX14" fmla="*/ 226619 w 1764146"/>
              <a:gd name="connsiteY14" fmla="*/ 0 h 1413286"/>
              <a:gd name="connsiteX0" fmla="*/ 168562 w 1764146"/>
              <a:gd name="connsiteY0" fmla="*/ 144027 h 1347539"/>
              <a:gd name="connsiteX1" fmla="*/ 684814 w 1764146"/>
              <a:gd name="connsiteY1" fmla="*/ 249323 h 1347539"/>
              <a:gd name="connsiteX2" fmla="*/ 923637 w 1764146"/>
              <a:gd name="connsiteY2" fmla="*/ 18472 h 1347539"/>
              <a:gd name="connsiteX3" fmla="*/ 1071418 w 1764146"/>
              <a:gd name="connsiteY3" fmla="*/ 0 h 1347539"/>
              <a:gd name="connsiteX4" fmla="*/ 1089891 w 1764146"/>
              <a:gd name="connsiteY4" fmla="*/ 822036 h 1347539"/>
              <a:gd name="connsiteX5" fmla="*/ 1764146 w 1764146"/>
              <a:gd name="connsiteY5" fmla="*/ 822036 h 1347539"/>
              <a:gd name="connsiteX6" fmla="*/ 1746620 w 1764146"/>
              <a:gd name="connsiteY6" fmla="*/ 1274116 h 1347539"/>
              <a:gd name="connsiteX7" fmla="*/ 415637 w 1764146"/>
              <a:gd name="connsiteY7" fmla="*/ 1347539 h 1347539"/>
              <a:gd name="connsiteX8" fmla="*/ 415637 w 1764146"/>
              <a:gd name="connsiteY8" fmla="*/ 1237672 h 1347539"/>
              <a:gd name="connsiteX9" fmla="*/ 212437 w 1764146"/>
              <a:gd name="connsiteY9" fmla="*/ 1191490 h 1347539"/>
              <a:gd name="connsiteX10" fmla="*/ 36946 w 1764146"/>
              <a:gd name="connsiteY10" fmla="*/ 1200727 h 1347539"/>
              <a:gd name="connsiteX11" fmla="*/ 0 w 1764146"/>
              <a:gd name="connsiteY11" fmla="*/ 701963 h 1347539"/>
              <a:gd name="connsiteX12" fmla="*/ 230909 w 1764146"/>
              <a:gd name="connsiteY12" fmla="*/ 692727 h 1347539"/>
              <a:gd name="connsiteX13" fmla="*/ 212437 w 1764146"/>
              <a:gd name="connsiteY13" fmla="*/ 369454 h 1347539"/>
              <a:gd name="connsiteX14" fmla="*/ 168562 w 1764146"/>
              <a:gd name="connsiteY14" fmla="*/ 144027 h 1347539"/>
              <a:gd name="connsiteX0" fmla="*/ 168562 w 1764146"/>
              <a:gd name="connsiteY0" fmla="*/ 144027 h 1347539"/>
              <a:gd name="connsiteX1" fmla="*/ 684814 w 1764146"/>
              <a:gd name="connsiteY1" fmla="*/ 249323 h 1347539"/>
              <a:gd name="connsiteX2" fmla="*/ 923637 w 1764146"/>
              <a:gd name="connsiteY2" fmla="*/ 18472 h 1347539"/>
              <a:gd name="connsiteX3" fmla="*/ 1071418 w 1764146"/>
              <a:gd name="connsiteY3" fmla="*/ 0 h 1347539"/>
              <a:gd name="connsiteX4" fmla="*/ 1089891 w 1764146"/>
              <a:gd name="connsiteY4" fmla="*/ 822036 h 1347539"/>
              <a:gd name="connsiteX5" fmla="*/ 1764146 w 1764146"/>
              <a:gd name="connsiteY5" fmla="*/ 822036 h 1347539"/>
              <a:gd name="connsiteX6" fmla="*/ 1746620 w 1764146"/>
              <a:gd name="connsiteY6" fmla="*/ 1274116 h 1347539"/>
              <a:gd name="connsiteX7" fmla="*/ 415637 w 1764146"/>
              <a:gd name="connsiteY7" fmla="*/ 1347539 h 1347539"/>
              <a:gd name="connsiteX8" fmla="*/ 415637 w 1764146"/>
              <a:gd name="connsiteY8" fmla="*/ 1237672 h 1347539"/>
              <a:gd name="connsiteX9" fmla="*/ 212437 w 1764146"/>
              <a:gd name="connsiteY9" fmla="*/ 1191490 h 1347539"/>
              <a:gd name="connsiteX10" fmla="*/ 36946 w 1764146"/>
              <a:gd name="connsiteY10" fmla="*/ 1200727 h 1347539"/>
              <a:gd name="connsiteX11" fmla="*/ 0 w 1764146"/>
              <a:gd name="connsiteY11" fmla="*/ 701963 h 1347539"/>
              <a:gd name="connsiteX12" fmla="*/ 230909 w 1764146"/>
              <a:gd name="connsiteY12" fmla="*/ 692727 h 1347539"/>
              <a:gd name="connsiteX13" fmla="*/ 118095 w 1764146"/>
              <a:gd name="connsiteY13" fmla="*/ 447675 h 1347539"/>
              <a:gd name="connsiteX14" fmla="*/ 168562 w 1764146"/>
              <a:gd name="connsiteY14" fmla="*/ 144027 h 1347539"/>
              <a:gd name="connsiteX0" fmla="*/ 168562 w 1764146"/>
              <a:gd name="connsiteY0" fmla="*/ 144027 h 1347539"/>
              <a:gd name="connsiteX1" fmla="*/ 684814 w 1764146"/>
              <a:gd name="connsiteY1" fmla="*/ 249323 h 1347539"/>
              <a:gd name="connsiteX2" fmla="*/ 923637 w 1764146"/>
              <a:gd name="connsiteY2" fmla="*/ 18472 h 1347539"/>
              <a:gd name="connsiteX3" fmla="*/ 1071418 w 1764146"/>
              <a:gd name="connsiteY3" fmla="*/ 0 h 1347539"/>
              <a:gd name="connsiteX4" fmla="*/ 1089891 w 1764146"/>
              <a:gd name="connsiteY4" fmla="*/ 822036 h 1347539"/>
              <a:gd name="connsiteX5" fmla="*/ 1764146 w 1764146"/>
              <a:gd name="connsiteY5" fmla="*/ 822036 h 1347539"/>
              <a:gd name="connsiteX6" fmla="*/ 1746620 w 1764146"/>
              <a:gd name="connsiteY6" fmla="*/ 1274116 h 1347539"/>
              <a:gd name="connsiteX7" fmla="*/ 415637 w 1764146"/>
              <a:gd name="connsiteY7" fmla="*/ 1347539 h 1347539"/>
              <a:gd name="connsiteX8" fmla="*/ 415637 w 1764146"/>
              <a:gd name="connsiteY8" fmla="*/ 1237672 h 1347539"/>
              <a:gd name="connsiteX9" fmla="*/ 212437 w 1764146"/>
              <a:gd name="connsiteY9" fmla="*/ 1191490 h 1347539"/>
              <a:gd name="connsiteX10" fmla="*/ 36946 w 1764146"/>
              <a:gd name="connsiteY10" fmla="*/ 1200727 h 1347539"/>
              <a:gd name="connsiteX11" fmla="*/ 0 w 1764146"/>
              <a:gd name="connsiteY11" fmla="*/ 701963 h 1347539"/>
              <a:gd name="connsiteX12" fmla="*/ 118424 w 1764146"/>
              <a:gd name="connsiteY12" fmla="*/ 653616 h 1347539"/>
              <a:gd name="connsiteX13" fmla="*/ 118095 w 1764146"/>
              <a:gd name="connsiteY13" fmla="*/ 447675 h 1347539"/>
              <a:gd name="connsiteX14" fmla="*/ 168562 w 1764146"/>
              <a:gd name="connsiteY14" fmla="*/ 144027 h 1347539"/>
              <a:gd name="connsiteX0" fmla="*/ 131616 w 1727200"/>
              <a:gd name="connsiteY0" fmla="*/ 144027 h 1347539"/>
              <a:gd name="connsiteX1" fmla="*/ 647868 w 1727200"/>
              <a:gd name="connsiteY1" fmla="*/ 249323 h 1347539"/>
              <a:gd name="connsiteX2" fmla="*/ 886691 w 1727200"/>
              <a:gd name="connsiteY2" fmla="*/ 18472 h 1347539"/>
              <a:gd name="connsiteX3" fmla="*/ 1034472 w 1727200"/>
              <a:gd name="connsiteY3" fmla="*/ 0 h 1347539"/>
              <a:gd name="connsiteX4" fmla="*/ 1052945 w 1727200"/>
              <a:gd name="connsiteY4" fmla="*/ 822036 h 1347539"/>
              <a:gd name="connsiteX5" fmla="*/ 1727200 w 1727200"/>
              <a:gd name="connsiteY5" fmla="*/ 822036 h 1347539"/>
              <a:gd name="connsiteX6" fmla="*/ 1709674 w 1727200"/>
              <a:gd name="connsiteY6" fmla="*/ 1274116 h 1347539"/>
              <a:gd name="connsiteX7" fmla="*/ 378691 w 1727200"/>
              <a:gd name="connsiteY7" fmla="*/ 1347539 h 1347539"/>
              <a:gd name="connsiteX8" fmla="*/ 378691 w 1727200"/>
              <a:gd name="connsiteY8" fmla="*/ 1237672 h 1347539"/>
              <a:gd name="connsiteX9" fmla="*/ 175491 w 1727200"/>
              <a:gd name="connsiteY9" fmla="*/ 1191490 h 1347539"/>
              <a:gd name="connsiteX10" fmla="*/ 0 w 1727200"/>
              <a:gd name="connsiteY10" fmla="*/ 1200727 h 1347539"/>
              <a:gd name="connsiteX11" fmla="*/ 57396 w 1727200"/>
              <a:gd name="connsiteY11" fmla="*/ 826406 h 1347539"/>
              <a:gd name="connsiteX12" fmla="*/ 81478 w 1727200"/>
              <a:gd name="connsiteY12" fmla="*/ 653616 h 1347539"/>
              <a:gd name="connsiteX13" fmla="*/ 81149 w 1727200"/>
              <a:gd name="connsiteY13" fmla="*/ 447675 h 1347539"/>
              <a:gd name="connsiteX14" fmla="*/ 131616 w 1727200"/>
              <a:gd name="connsiteY14" fmla="*/ 144027 h 1347539"/>
              <a:gd name="connsiteX0" fmla="*/ 106216 w 1701800"/>
              <a:gd name="connsiteY0" fmla="*/ 144027 h 1347539"/>
              <a:gd name="connsiteX1" fmla="*/ 622468 w 1701800"/>
              <a:gd name="connsiteY1" fmla="*/ 249323 h 1347539"/>
              <a:gd name="connsiteX2" fmla="*/ 861291 w 1701800"/>
              <a:gd name="connsiteY2" fmla="*/ 18472 h 1347539"/>
              <a:gd name="connsiteX3" fmla="*/ 1009072 w 1701800"/>
              <a:gd name="connsiteY3" fmla="*/ 0 h 1347539"/>
              <a:gd name="connsiteX4" fmla="*/ 1027545 w 1701800"/>
              <a:gd name="connsiteY4" fmla="*/ 822036 h 1347539"/>
              <a:gd name="connsiteX5" fmla="*/ 1701800 w 1701800"/>
              <a:gd name="connsiteY5" fmla="*/ 822036 h 1347539"/>
              <a:gd name="connsiteX6" fmla="*/ 1684274 w 1701800"/>
              <a:gd name="connsiteY6" fmla="*/ 1274116 h 1347539"/>
              <a:gd name="connsiteX7" fmla="*/ 353291 w 1701800"/>
              <a:gd name="connsiteY7" fmla="*/ 1347539 h 1347539"/>
              <a:gd name="connsiteX8" fmla="*/ 353291 w 1701800"/>
              <a:gd name="connsiteY8" fmla="*/ 1237672 h 1347539"/>
              <a:gd name="connsiteX9" fmla="*/ 150091 w 1701800"/>
              <a:gd name="connsiteY9" fmla="*/ 1191490 h 1347539"/>
              <a:gd name="connsiteX10" fmla="*/ 0 w 1701800"/>
              <a:gd name="connsiteY10" fmla="*/ 1175839 h 1347539"/>
              <a:gd name="connsiteX11" fmla="*/ 31996 w 1701800"/>
              <a:gd name="connsiteY11" fmla="*/ 826406 h 1347539"/>
              <a:gd name="connsiteX12" fmla="*/ 56078 w 1701800"/>
              <a:gd name="connsiteY12" fmla="*/ 653616 h 1347539"/>
              <a:gd name="connsiteX13" fmla="*/ 55749 w 1701800"/>
              <a:gd name="connsiteY13" fmla="*/ 447675 h 1347539"/>
              <a:gd name="connsiteX14" fmla="*/ 106216 w 1701800"/>
              <a:gd name="connsiteY14" fmla="*/ 144027 h 1347539"/>
              <a:gd name="connsiteX0" fmla="*/ 106216 w 1701800"/>
              <a:gd name="connsiteY0" fmla="*/ 144027 h 1274116"/>
              <a:gd name="connsiteX1" fmla="*/ 622468 w 1701800"/>
              <a:gd name="connsiteY1" fmla="*/ 249323 h 1274116"/>
              <a:gd name="connsiteX2" fmla="*/ 861291 w 1701800"/>
              <a:gd name="connsiteY2" fmla="*/ 18472 h 1274116"/>
              <a:gd name="connsiteX3" fmla="*/ 1009072 w 1701800"/>
              <a:gd name="connsiteY3" fmla="*/ 0 h 1274116"/>
              <a:gd name="connsiteX4" fmla="*/ 1027545 w 1701800"/>
              <a:gd name="connsiteY4" fmla="*/ 822036 h 1274116"/>
              <a:gd name="connsiteX5" fmla="*/ 1701800 w 1701800"/>
              <a:gd name="connsiteY5" fmla="*/ 822036 h 1274116"/>
              <a:gd name="connsiteX6" fmla="*/ 1684274 w 1701800"/>
              <a:gd name="connsiteY6" fmla="*/ 1274116 h 1274116"/>
              <a:gd name="connsiteX7" fmla="*/ 1071742 w 1701800"/>
              <a:gd name="connsiteY7" fmla="*/ 1219540 h 1274116"/>
              <a:gd name="connsiteX8" fmla="*/ 353291 w 1701800"/>
              <a:gd name="connsiteY8" fmla="*/ 1237672 h 1274116"/>
              <a:gd name="connsiteX9" fmla="*/ 150091 w 1701800"/>
              <a:gd name="connsiteY9" fmla="*/ 1191490 h 1274116"/>
              <a:gd name="connsiteX10" fmla="*/ 0 w 1701800"/>
              <a:gd name="connsiteY10" fmla="*/ 1175839 h 1274116"/>
              <a:gd name="connsiteX11" fmla="*/ 31996 w 1701800"/>
              <a:gd name="connsiteY11" fmla="*/ 826406 h 1274116"/>
              <a:gd name="connsiteX12" fmla="*/ 56078 w 1701800"/>
              <a:gd name="connsiteY12" fmla="*/ 653616 h 1274116"/>
              <a:gd name="connsiteX13" fmla="*/ 55749 w 1701800"/>
              <a:gd name="connsiteY13" fmla="*/ 447675 h 1274116"/>
              <a:gd name="connsiteX14" fmla="*/ 106216 w 1701800"/>
              <a:gd name="connsiteY14" fmla="*/ 144027 h 1274116"/>
              <a:gd name="connsiteX0" fmla="*/ 106216 w 1701800"/>
              <a:gd name="connsiteY0" fmla="*/ 144027 h 1274116"/>
              <a:gd name="connsiteX1" fmla="*/ 622468 w 1701800"/>
              <a:gd name="connsiteY1" fmla="*/ 249323 h 1274116"/>
              <a:gd name="connsiteX2" fmla="*/ 861291 w 1701800"/>
              <a:gd name="connsiteY2" fmla="*/ 18472 h 1274116"/>
              <a:gd name="connsiteX3" fmla="*/ 1009072 w 1701800"/>
              <a:gd name="connsiteY3" fmla="*/ 0 h 1274116"/>
              <a:gd name="connsiteX4" fmla="*/ 1027545 w 1701800"/>
              <a:gd name="connsiteY4" fmla="*/ 822036 h 1274116"/>
              <a:gd name="connsiteX5" fmla="*/ 1701800 w 1701800"/>
              <a:gd name="connsiteY5" fmla="*/ 822036 h 1274116"/>
              <a:gd name="connsiteX6" fmla="*/ 1684274 w 1701800"/>
              <a:gd name="connsiteY6" fmla="*/ 1274116 h 1274116"/>
              <a:gd name="connsiteX7" fmla="*/ 1071742 w 1701800"/>
              <a:gd name="connsiteY7" fmla="*/ 1219540 h 1274116"/>
              <a:gd name="connsiteX8" fmla="*/ 150091 w 1701800"/>
              <a:gd name="connsiteY8" fmla="*/ 1191490 h 1274116"/>
              <a:gd name="connsiteX9" fmla="*/ 0 w 1701800"/>
              <a:gd name="connsiteY9" fmla="*/ 1175839 h 1274116"/>
              <a:gd name="connsiteX10" fmla="*/ 31996 w 1701800"/>
              <a:gd name="connsiteY10" fmla="*/ 826406 h 1274116"/>
              <a:gd name="connsiteX11" fmla="*/ 56078 w 1701800"/>
              <a:gd name="connsiteY11" fmla="*/ 653616 h 1274116"/>
              <a:gd name="connsiteX12" fmla="*/ 55749 w 1701800"/>
              <a:gd name="connsiteY12" fmla="*/ 447675 h 1274116"/>
              <a:gd name="connsiteX13" fmla="*/ 106216 w 1701800"/>
              <a:gd name="connsiteY13" fmla="*/ 144027 h 1274116"/>
              <a:gd name="connsiteX0" fmla="*/ 106216 w 1701800"/>
              <a:gd name="connsiteY0" fmla="*/ 144027 h 1274116"/>
              <a:gd name="connsiteX1" fmla="*/ 622468 w 1701800"/>
              <a:gd name="connsiteY1" fmla="*/ 249323 h 1274116"/>
              <a:gd name="connsiteX2" fmla="*/ 861291 w 1701800"/>
              <a:gd name="connsiteY2" fmla="*/ 18472 h 1274116"/>
              <a:gd name="connsiteX3" fmla="*/ 1009072 w 1701800"/>
              <a:gd name="connsiteY3" fmla="*/ 0 h 1274116"/>
              <a:gd name="connsiteX4" fmla="*/ 1027545 w 1701800"/>
              <a:gd name="connsiteY4" fmla="*/ 822036 h 1274116"/>
              <a:gd name="connsiteX5" fmla="*/ 1701800 w 1701800"/>
              <a:gd name="connsiteY5" fmla="*/ 822036 h 1274116"/>
              <a:gd name="connsiteX6" fmla="*/ 1684274 w 1701800"/>
              <a:gd name="connsiteY6" fmla="*/ 1274116 h 1274116"/>
              <a:gd name="connsiteX7" fmla="*/ 1071742 w 1701800"/>
              <a:gd name="connsiteY7" fmla="*/ 1219540 h 1274116"/>
              <a:gd name="connsiteX8" fmla="*/ 0 w 1701800"/>
              <a:gd name="connsiteY8" fmla="*/ 1175839 h 1274116"/>
              <a:gd name="connsiteX9" fmla="*/ 31996 w 1701800"/>
              <a:gd name="connsiteY9" fmla="*/ 826406 h 1274116"/>
              <a:gd name="connsiteX10" fmla="*/ 56078 w 1701800"/>
              <a:gd name="connsiteY10" fmla="*/ 653616 h 1274116"/>
              <a:gd name="connsiteX11" fmla="*/ 55749 w 1701800"/>
              <a:gd name="connsiteY11" fmla="*/ 447675 h 1274116"/>
              <a:gd name="connsiteX12" fmla="*/ 106216 w 1701800"/>
              <a:gd name="connsiteY12" fmla="*/ 144027 h 1274116"/>
              <a:gd name="connsiteX0" fmla="*/ 106216 w 1701800"/>
              <a:gd name="connsiteY0" fmla="*/ 144027 h 1274116"/>
              <a:gd name="connsiteX1" fmla="*/ 622468 w 1701800"/>
              <a:gd name="connsiteY1" fmla="*/ 249323 h 1274116"/>
              <a:gd name="connsiteX2" fmla="*/ 861291 w 1701800"/>
              <a:gd name="connsiteY2" fmla="*/ 18472 h 1274116"/>
              <a:gd name="connsiteX3" fmla="*/ 1009072 w 1701800"/>
              <a:gd name="connsiteY3" fmla="*/ 0 h 1274116"/>
              <a:gd name="connsiteX4" fmla="*/ 1060203 w 1701800"/>
              <a:gd name="connsiteY4" fmla="*/ 804259 h 1274116"/>
              <a:gd name="connsiteX5" fmla="*/ 1701800 w 1701800"/>
              <a:gd name="connsiteY5" fmla="*/ 822036 h 1274116"/>
              <a:gd name="connsiteX6" fmla="*/ 1684274 w 1701800"/>
              <a:gd name="connsiteY6" fmla="*/ 1274116 h 1274116"/>
              <a:gd name="connsiteX7" fmla="*/ 1071742 w 1701800"/>
              <a:gd name="connsiteY7" fmla="*/ 1219540 h 1274116"/>
              <a:gd name="connsiteX8" fmla="*/ 0 w 1701800"/>
              <a:gd name="connsiteY8" fmla="*/ 1175839 h 1274116"/>
              <a:gd name="connsiteX9" fmla="*/ 31996 w 1701800"/>
              <a:gd name="connsiteY9" fmla="*/ 826406 h 1274116"/>
              <a:gd name="connsiteX10" fmla="*/ 56078 w 1701800"/>
              <a:gd name="connsiteY10" fmla="*/ 653616 h 1274116"/>
              <a:gd name="connsiteX11" fmla="*/ 55749 w 1701800"/>
              <a:gd name="connsiteY11" fmla="*/ 447675 h 1274116"/>
              <a:gd name="connsiteX12" fmla="*/ 106216 w 1701800"/>
              <a:gd name="connsiteY12" fmla="*/ 144027 h 1274116"/>
              <a:gd name="connsiteX0" fmla="*/ 106216 w 1684274"/>
              <a:gd name="connsiteY0" fmla="*/ 144027 h 1274116"/>
              <a:gd name="connsiteX1" fmla="*/ 622468 w 1684274"/>
              <a:gd name="connsiteY1" fmla="*/ 249323 h 1274116"/>
              <a:gd name="connsiteX2" fmla="*/ 861291 w 1684274"/>
              <a:gd name="connsiteY2" fmla="*/ 18472 h 1274116"/>
              <a:gd name="connsiteX3" fmla="*/ 1009072 w 1684274"/>
              <a:gd name="connsiteY3" fmla="*/ 0 h 1274116"/>
              <a:gd name="connsiteX4" fmla="*/ 1060203 w 1684274"/>
              <a:gd name="connsiteY4" fmla="*/ 804259 h 1274116"/>
              <a:gd name="connsiteX5" fmla="*/ 1684274 w 1684274"/>
              <a:gd name="connsiteY5" fmla="*/ 1274116 h 1274116"/>
              <a:gd name="connsiteX6" fmla="*/ 1071742 w 1684274"/>
              <a:gd name="connsiteY6" fmla="*/ 1219540 h 1274116"/>
              <a:gd name="connsiteX7" fmla="*/ 0 w 1684274"/>
              <a:gd name="connsiteY7" fmla="*/ 1175839 h 1274116"/>
              <a:gd name="connsiteX8" fmla="*/ 31996 w 1684274"/>
              <a:gd name="connsiteY8" fmla="*/ 826406 h 1274116"/>
              <a:gd name="connsiteX9" fmla="*/ 56078 w 1684274"/>
              <a:gd name="connsiteY9" fmla="*/ 653616 h 1274116"/>
              <a:gd name="connsiteX10" fmla="*/ 55749 w 1684274"/>
              <a:gd name="connsiteY10" fmla="*/ 447675 h 1274116"/>
              <a:gd name="connsiteX11" fmla="*/ 106216 w 1684274"/>
              <a:gd name="connsiteY11" fmla="*/ 144027 h 1274116"/>
              <a:gd name="connsiteX0" fmla="*/ 106216 w 1071742"/>
              <a:gd name="connsiteY0" fmla="*/ 144027 h 1219540"/>
              <a:gd name="connsiteX1" fmla="*/ 622468 w 1071742"/>
              <a:gd name="connsiteY1" fmla="*/ 249323 h 1219540"/>
              <a:gd name="connsiteX2" fmla="*/ 861291 w 1071742"/>
              <a:gd name="connsiteY2" fmla="*/ 18472 h 1219540"/>
              <a:gd name="connsiteX3" fmla="*/ 1009072 w 1071742"/>
              <a:gd name="connsiteY3" fmla="*/ 0 h 1219540"/>
              <a:gd name="connsiteX4" fmla="*/ 1060203 w 1071742"/>
              <a:gd name="connsiteY4" fmla="*/ 804259 h 1219540"/>
              <a:gd name="connsiteX5" fmla="*/ 1071742 w 1071742"/>
              <a:gd name="connsiteY5" fmla="*/ 1219540 h 1219540"/>
              <a:gd name="connsiteX6" fmla="*/ 0 w 1071742"/>
              <a:gd name="connsiteY6" fmla="*/ 1175839 h 1219540"/>
              <a:gd name="connsiteX7" fmla="*/ 31996 w 1071742"/>
              <a:gd name="connsiteY7" fmla="*/ 826406 h 1219540"/>
              <a:gd name="connsiteX8" fmla="*/ 56078 w 1071742"/>
              <a:gd name="connsiteY8" fmla="*/ 653616 h 1219540"/>
              <a:gd name="connsiteX9" fmla="*/ 55749 w 1071742"/>
              <a:gd name="connsiteY9" fmla="*/ 447675 h 1219540"/>
              <a:gd name="connsiteX10" fmla="*/ 106216 w 1071742"/>
              <a:gd name="connsiteY10" fmla="*/ 144027 h 1219540"/>
              <a:gd name="connsiteX0" fmla="*/ 106216 w 1071742"/>
              <a:gd name="connsiteY0" fmla="*/ 125555 h 1201068"/>
              <a:gd name="connsiteX1" fmla="*/ 622468 w 1071742"/>
              <a:gd name="connsiteY1" fmla="*/ 230851 h 1201068"/>
              <a:gd name="connsiteX2" fmla="*/ 861291 w 1071742"/>
              <a:gd name="connsiteY2" fmla="*/ 0 h 1201068"/>
              <a:gd name="connsiteX3" fmla="*/ 744189 w 1071742"/>
              <a:gd name="connsiteY3" fmla="*/ 774406 h 1201068"/>
              <a:gd name="connsiteX4" fmla="*/ 1060203 w 1071742"/>
              <a:gd name="connsiteY4" fmla="*/ 785787 h 1201068"/>
              <a:gd name="connsiteX5" fmla="*/ 1071742 w 1071742"/>
              <a:gd name="connsiteY5" fmla="*/ 1201068 h 1201068"/>
              <a:gd name="connsiteX6" fmla="*/ 0 w 1071742"/>
              <a:gd name="connsiteY6" fmla="*/ 1157367 h 1201068"/>
              <a:gd name="connsiteX7" fmla="*/ 31996 w 1071742"/>
              <a:gd name="connsiteY7" fmla="*/ 807934 h 1201068"/>
              <a:gd name="connsiteX8" fmla="*/ 56078 w 1071742"/>
              <a:gd name="connsiteY8" fmla="*/ 635144 h 1201068"/>
              <a:gd name="connsiteX9" fmla="*/ 55749 w 1071742"/>
              <a:gd name="connsiteY9" fmla="*/ 429203 h 1201068"/>
              <a:gd name="connsiteX10" fmla="*/ 106216 w 1071742"/>
              <a:gd name="connsiteY10" fmla="*/ 125555 h 1201068"/>
              <a:gd name="connsiteX0" fmla="*/ 106216 w 1071742"/>
              <a:gd name="connsiteY0" fmla="*/ 125555 h 1201068"/>
              <a:gd name="connsiteX1" fmla="*/ 622468 w 1071742"/>
              <a:gd name="connsiteY1" fmla="*/ 230851 h 1201068"/>
              <a:gd name="connsiteX2" fmla="*/ 861291 w 1071742"/>
              <a:gd name="connsiteY2" fmla="*/ 0 h 1201068"/>
              <a:gd name="connsiteX3" fmla="*/ 744189 w 1071742"/>
              <a:gd name="connsiteY3" fmla="*/ 774406 h 1201068"/>
              <a:gd name="connsiteX4" fmla="*/ 1060203 w 1071742"/>
              <a:gd name="connsiteY4" fmla="*/ 785787 h 1201068"/>
              <a:gd name="connsiteX5" fmla="*/ 1071742 w 1071742"/>
              <a:gd name="connsiteY5" fmla="*/ 1201068 h 1201068"/>
              <a:gd name="connsiteX6" fmla="*/ 0 w 1071742"/>
              <a:gd name="connsiteY6" fmla="*/ 1157367 h 1201068"/>
              <a:gd name="connsiteX7" fmla="*/ 31996 w 1071742"/>
              <a:gd name="connsiteY7" fmla="*/ 807934 h 1201068"/>
              <a:gd name="connsiteX8" fmla="*/ 56078 w 1071742"/>
              <a:gd name="connsiteY8" fmla="*/ 635144 h 1201068"/>
              <a:gd name="connsiteX9" fmla="*/ 55749 w 1071742"/>
              <a:gd name="connsiteY9" fmla="*/ 429203 h 1201068"/>
              <a:gd name="connsiteX10" fmla="*/ 106216 w 1071742"/>
              <a:gd name="connsiteY10" fmla="*/ 125555 h 1201068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600036 w 1071742"/>
              <a:gd name="connsiteY2" fmla="*/ 361549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600036 w 1071742"/>
              <a:gd name="connsiteY2" fmla="*/ 361549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744189 w 1071742"/>
              <a:gd name="connsiteY2" fmla="*/ 648851 h 1075513"/>
              <a:gd name="connsiteX3" fmla="*/ 1060203 w 1071742"/>
              <a:gd name="connsiteY3" fmla="*/ 660232 h 1075513"/>
              <a:gd name="connsiteX4" fmla="*/ 1071742 w 1071742"/>
              <a:gd name="connsiteY4" fmla="*/ 1075513 h 1075513"/>
              <a:gd name="connsiteX5" fmla="*/ 0 w 1071742"/>
              <a:gd name="connsiteY5" fmla="*/ 1031812 h 1075513"/>
              <a:gd name="connsiteX6" fmla="*/ 31996 w 1071742"/>
              <a:gd name="connsiteY6" fmla="*/ 682379 h 1075513"/>
              <a:gd name="connsiteX7" fmla="*/ 56078 w 1071742"/>
              <a:gd name="connsiteY7" fmla="*/ 509589 h 1075513"/>
              <a:gd name="connsiteX8" fmla="*/ 55749 w 1071742"/>
              <a:gd name="connsiteY8" fmla="*/ 303648 h 1075513"/>
              <a:gd name="connsiteX9" fmla="*/ 106216 w 1071742"/>
              <a:gd name="connsiteY9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744189 w 1071742"/>
              <a:gd name="connsiteY2" fmla="*/ 648851 h 1075513"/>
              <a:gd name="connsiteX3" fmla="*/ 1060203 w 1071742"/>
              <a:gd name="connsiteY3" fmla="*/ 660232 h 1075513"/>
              <a:gd name="connsiteX4" fmla="*/ 1071742 w 1071742"/>
              <a:gd name="connsiteY4" fmla="*/ 1075513 h 1075513"/>
              <a:gd name="connsiteX5" fmla="*/ 0 w 1071742"/>
              <a:gd name="connsiteY5" fmla="*/ 1031812 h 1075513"/>
              <a:gd name="connsiteX6" fmla="*/ 31996 w 1071742"/>
              <a:gd name="connsiteY6" fmla="*/ 682379 h 1075513"/>
              <a:gd name="connsiteX7" fmla="*/ 56078 w 1071742"/>
              <a:gd name="connsiteY7" fmla="*/ 509589 h 1075513"/>
              <a:gd name="connsiteX8" fmla="*/ 55749 w 1071742"/>
              <a:gd name="connsiteY8" fmla="*/ 303648 h 1075513"/>
              <a:gd name="connsiteX9" fmla="*/ 106216 w 1071742"/>
              <a:gd name="connsiteY9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677407 w 1071742"/>
              <a:gd name="connsiteY2" fmla="*/ 350598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753606 w 1071742"/>
              <a:gd name="connsiteY2" fmla="*/ 382598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662893 w 1071742"/>
              <a:gd name="connsiteY2" fmla="*/ 211934 h 1075513"/>
              <a:gd name="connsiteX3" fmla="*/ 753606 w 1071742"/>
              <a:gd name="connsiteY3" fmla="*/ 382598 h 1075513"/>
              <a:gd name="connsiteX4" fmla="*/ 744189 w 1071742"/>
              <a:gd name="connsiteY4" fmla="*/ 648851 h 1075513"/>
              <a:gd name="connsiteX5" fmla="*/ 1060203 w 1071742"/>
              <a:gd name="connsiteY5" fmla="*/ 660232 h 1075513"/>
              <a:gd name="connsiteX6" fmla="*/ 1071742 w 1071742"/>
              <a:gd name="connsiteY6" fmla="*/ 1075513 h 1075513"/>
              <a:gd name="connsiteX7" fmla="*/ 0 w 1071742"/>
              <a:gd name="connsiteY7" fmla="*/ 1031812 h 1075513"/>
              <a:gd name="connsiteX8" fmla="*/ 31996 w 1071742"/>
              <a:gd name="connsiteY8" fmla="*/ 682379 h 1075513"/>
              <a:gd name="connsiteX9" fmla="*/ 56078 w 1071742"/>
              <a:gd name="connsiteY9" fmla="*/ 509589 h 1075513"/>
              <a:gd name="connsiteX10" fmla="*/ 55749 w 1071742"/>
              <a:gd name="connsiteY10" fmla="*/ 303648 h 1075513"/>
              <a:gd name="connsiteX11" fmla="*/ 106216 w 1071742"/>
              <a:gd name="connsiteY11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593951 w 1071742"/>
              <a:gd name="connsiteY2" fmla="*/ 364821 h 1075513"/>
              <a:gd name="connsiteX3" fmla="*/ 753606 w 1071742"/>
              <a:gd name="connsiteY3" fmla="*/ 382598 h 1075513"/>
              <a:gd name="connsiteX4" fmla="*/ 744189 w 1071742"/>
              <a:gd name="connsiteY4" fmla="*/ 648851 h 1075513"/>
              <a:gd name="connsiteX5" fmla="*/ 1060203 w 1071742"/>
              <a:gd name="connsiteY5" fmla="*/ 660232 h 1075513"/>
              <a:gd name="connsiteX6" fmla="*/ 1071742 w 1071742"/>
              <a:gd name="connsiteY6" fmla="*/ 1075513 h 1075513"/>
              <a:gd name="connsiteX7" fmla="*/ 0 w 1071742"/>
              <a:gd name="connsiteY7" fmla="*/ 1031812 h 1075513"/>
              <a:gd name="connsiteX8" fmla="*/ 31996 w 1071742"/>
              <a:gd name="connsiteY8" fmla="*/ 682379 h 1075513"/>
              <a:gd name="connsiteX9" fmla="*/ 56078 w 1071742"/>
              <a:gd name="connsiteY9" fmla="*/ 509589 h 1075513"/>
              <a:gd name="connsiteX10" fmla="*/ 55749 w 1071742"/>
              <a:gd name="connsiteY10" fmla="*/ 303648 h 1075513"/>
              <a:gd name="connsiteX11" fmla="*/ 106216 w 1071742"/>
              <a:gd name="connsiteY11" fmla="*/ 0 h 1075513"/>
              <a:gd name="connsiteX0" fmla="*/ 106216 w 1071742"/>
              <a:gd name="connsiteY0" fmla="*/ 0 h 1075513"/>
              <a:gd name="connsiteX1" fmla="*/ 390753 w 1071742"/>
              <a:gd name="connsiteY1" fmla="*/ 55491 h 1075513"/>
              <a:gd name="connsiteX2" fmla="*/ 622468 w 1071742"/>
              <a:gd name="connsiteY2" fmla="*/ 105296 h 1075513"/>
              <a:gd name="connsiteX3" fmla="*/ 593951 w 1071742"/>
              <a:gd name="connsiteY3" fmla="*/ 364821 h 1075513"/>
              <a:gd name="connsiteX4" fmla="*/ 753606 w 1071742"/>
              <a:gd name="connsiteY4" fmla="*/ 382598 h 1075513"/>
              <a:gd name="connsiteX5" fmla="*/ 744189 w 1071742"/>
              <a:gd name="connsiteY5" fmla="*/ 648851 h 1075513"/>
              <a:gd name="connsiteX6" fmla="*/ 1060203 w 1071742"/>
              <a:gd name="connsiteY6" fmla="*/ 660232 h 1075513"/>
              <a:gd name="connsiteX7" fmla="*/ 1071742 w 1071742"/>
              <a:gd name="connsiteY7" fmla="*/ 1075513 h 1075513"/>
              <a:gd name="connsiteX8" fmla="*/ 0 w 1071742"/>
              <a:gd name="connsiteY8" fmla="*/ 1031812 h 1075513"/>
              <a:gd name="connsiteX9" fmla="*/ 31996 w 1071742"/>
              <a:gd name="connsiteY9" fmla="*/ 682379 h 1075513"/>
              <a:gd name="connsiteX10" fmla="*/ 56078 w 1071742"/>
              <a:gd name="connsiteY10" fmla="*/ 509589 h 1075513"/>
              <a:gd name="connsiteX11" fmla="*/ 55749 w 1071742"/>
              <a:gd name="connsiteY11" fmla="*/ 303648 h 1075513"/>
              <a:gd name="connsiteX12" fmla="*/ 106216 w 1071742"/>
              <a:gd name="connsiteY12" fmla="*/ 0 h 1075513"/>
              <a:gd name="connsiteX0" fmla="*/ 106216 w 1071742"/>
              <a:gd name="connsiteY0" fmla="*/ 0 h 1075513"/>
              <a:gd name="connsiteX1" fmla="*/ 274640 w 1071742"/>
              <a:gd name="connsiteY1" fmla="*/ 16381 h 1075513"/>
              <a:gd name="connsiteX2" fmla="*/ 622468 w 1071742"/>
              <a:gd name="connsiteY2" fmla="*/ 105296 h 1075513"/>
              <a:gd name="connsiteX3" fmla="*/ 593951 w 1071742"/>
              <a:gd name="connsiteY3" fmla="*/ 364821 h 1075513"/>
              <a:gd name="connsiteX4" fmla="*/ 753606 w 1071742"/>
              <a:gd name="connsiteY4" fmla="*/ 382598 h 1075513"/>
              <a:gd name="connsiteX5" fmla="*/ 744189 w 1071742"/>
              <a:gd name="connsiteY5" fmla="*/ 648851 h 1075513"/>
              <a:gd name="connsiteX6" fmla="*/ 1060203 w 1071742"/>
              <a:gd name="connsiteY6" fmla="*/ 660232 h 1075513"/>
              <a:gd name="connsiteX7" fmla="*/ 1071742 w 1071742"/>
              <a:gd name="connsiteY7" fmla="*/ 1075513 h 1075513"/>
              <a:gd name="connsiteX8" fmla="*/ 0 w 1071742"/>
              <a:gd name="connsiteY8" fmla="*/ 1031812 h 1075513"/>
              <a:gd name="connsiteX9" fmla="*/ 31996 w 1071742"/>
              <a:gd name="connsiteY9" fmla="*/ 682379 h 1075513"/>
              <a:gd name="connsiteX10" fmla="*/ 56078 w 1071742"/>
              <a:gd name="connsiteY10" fmla="*/ 509589 h 1075513"/>
              <a:gd name="connsiteX11" fmla="*/ 55749 w 1071742"/>
              <a:gd name="connsiteY11" fmla="*/ 303648 h 1075513"/>
              <a:gd name="connsiteX12" fmla="*/ 106216 w 1071742"/>
              <a:gd name="connsiteY12" fmla="*/ 0 h 1075513"/>
              <a:gd name="connsiteX0" fmla="*/ 106216 w 1071742"/>
              <a:gd name="connsiteY0" fmla="*/ 0 h 1075513"/>
              <a:gd name="connsiteX1" fmla="*/ 274640 w 1071742"/>
              <a:gd name="connsiteY1" fmla="*/ 16381 h 1075513"/>
              <a:gd name="connsiteX2" fmla="*/ 481466 w 1071742"/>
              <a:gd name="connsiteY2" fmla="*/ 62603 h 1075513"/>
              <a:gd name="connsiteX3" fmla="*/ 622468 w 1071742"/>
              <a:gd name="connsiteY3" fmla="*/ 105296 h 1075513"/>
              <a:gd name="connsiteX4" fmla="*/ 593951 w 1071742"/>
              <a:gd name="connsiteY4" fmla="*/ 364821 h 1075513"/>
              <a:gd name="connsiteX5" fmla="*/ 753606 w 1071742"/>
              <a:gd name="connsiteY5" fmla="*/ 382598 h 1075513"/>
              <a:gd name="connsiteX6" fmla="*/ 744189 w 1071742"/>
              <a:gd name="connsiteY6" fmla="*/ 648851 h 1075513"/>
              <a:gd name="connsiteX7" fmla="*/ 1060203 w 1071742"/>
              <a:gd name="connsiteY7" fmla="*/ 660232 h 1075513"/>
              <a:gd name="connsiteX8" fmla="*/ 1071742 w 1071742"/>
              <a:gd name="connsiteY8" fmla="*/ 1075513 h 1075513"/>
              <a:gd name="connsiteX9" fmla="*/ 0 w 1071742"/>
              <a:gd name="connsiteY9" fmla="*/ 1031812 h 1075513"/>
              <a:gd name="connsiteX10" fmla="*/ 31996 w 1071742"/>
              <a:gd name="connsiteY10" fmla="*/ 682379 h 1075513"/>
              <a:gd name="connsiteX11" fmla="*/ 56078 w 1071742"/>
              <a:gd name="connsiteY11" fmla="*/ 509589 h 1075513"/>
              <a:gd name="connsiteX12" fmla="*/ 55749 w 1071742"/>
              <a:gd name="connsiteY12" fmla="*/ 303648 h 1075513"/>
              <a:gd name="connsiteX13" fmla="*/ 106216 w 1071742"/>
              <a:gd name="connsiteY13" fmla="*/ 0 h 1075513"/>
              <a:gd name="connsiteX0" fmla="*/ 106216 w 1071742"/>
              <a:gd name="connsiteY0" fmla="*/ 200504 h 1276017"/>
              <a:gd name="connsiteX1" fmla="*/ 274640 w 1071742"/>
              <a:gd name="connsiteY1" fmla="*/ 216885 h 1276017"/>
              <a:gd name="connsiteX2" fmla="*/ 307297 w 1071742"/>
              <a:gd name="connsiteY2" fmla="*/ 0 h 1276017"/>
              <a:gd name="connsiteX3" fmla="*/ 622468 w 1071742"/>
              <a:gd name="connsiteY3" fmla="*/ 305800 h 1276017"/>
              <a:gd name="connsiteX4" fmla="*/ 593951 w 1071742"/>
              <a:gd name="connsiteY4" fmla="*/ 565325 h 1276017"/>
              <a:gd name="connsiteX5" fmla="*/ 753606 w 1071742"/>
              <a:gd name="connsiteY5" fmla="*/ 583102 h 1276017"/>
              <a:gd name="connsiteX6" fmla="*/ 744189 w 1071742"/>
              <a:gd name="connsiteY6" fmla="*/ 849355 h 1276017"/>
              <a:gd name="connsiteX7" fmla="*/ 1060203 w 1071742"/>
              <a:gd name="connsiteY7" fmla="*/ 860736 h 1276017"/>
              <a:gd name="connsiteX8" fmla="*/ 1071742 w 1071742"/>
              <a:gd name="connsiteY8" fmla="*/ 1276017 h 1276017"/>
              <a:gd name="connsiteX9" fmla="*/ 0 w 1071742"/>
              <a:gd name="connsiteY9" fmla="*/ 1232316 h 1276017"/>
              <a:gd name="connsiteX10" fmla="*/ 31996 w 1071742"/>
              <a:gd name="connsiteY10" fmla="*/ 882883 h 1276017"/>
              <a:gd name="connsiteX11" fmla="*/ 56078 w 1071742"/>
              <a:gd name="connsiteY11" fmla="*/ 710093 h 1276017"/>
              <a:gd name="connsiteX12" fmla="*/ 55749 w 1071742"/>
              <a:gd name="connsiteY12" fmla="*/ 504152 h 1276017"/>
              <a:gd name="connsiteX13" fmla="*/ 106216 w 1071742"/>
              <a:gd name="connsiteY13" fmla="*/ 200504 h 1276017"/>
              <a:gd name="connsiteX0" fmla="*/ 176802 w 1071742"/>
              <a:gd name="connsiteY0" fmla="*/ 0 h 1322204"/>
              <a:gd name="connsiteX1" fmla="*/ 274640 w 1071742"/>
              <a:gd name="connsiteY1" fmla="*/ 263072 h 1322204"/>
              <a:gd name="connsiteX2" fmla="*/ 307297 w 1071742"/>
              <a:gd name="connsiteY2" fmla="*/ 46187 h 1322204"/>
              <a:gd name="connsiteX3" fmla="*/ 622468 w 1071742"/>
              <a:gd name="connsiteY3" fmla="*/ 351987 h 1322204"/>
              <a:gd name="connsiteX4" fmla="*/ 593951 w 1071742"/>
              <a:gd name="connsiteY4" fmla="*/ 611512 h 1322204"/>
              <a:gd name="connsiteX5" fmla="*/ 753606 w 1071742"/>
              <a:gd name="connsiteY5" fmla="*/ 629289 h 1322204"/>
              <a:gd name="connsiteX6" fmla="*/ 744189 w 1071742"/>
              <a:gd name="connsiteY6" fmla="*/ 895542 h 1322204"/>
              <a:gd name="connsiteX7" fmla="*/ 1060203 w 1071742"/>
              <a:gd name="connsiteY7" fmla="*/ 906923 h 1322204"/>
              <a:gd name="connsiteX8" fmla="*/ 1071742 w 1071742"/>
              <a:gd name="connsiteY8" fmla="*/ 1322204 h 1322204"/>
              <a:gd name="connsiteX9" fmla="*/ 0 w 1071742"/>
              <a:gd name="connsiteY9" fmla="*/ 1278503 h 1322204"/>
              <a:gd name="connsiteX10" fmla="*/ 31996 w 1071742"/>
              <a:gd name="connsiteY10" fmla="*/ 929070 h 1322204"/>
              <a:gd name="connsiteX11" fmla="*/ 56078 w 1071742"/>
              <a:gd name="connsiteY11" fmla="*/ 756280 h 1322204"/>
              <a:gd name="connsiteX12" fmla="*/ 55749 w 1071742"/>
              <a:gd name="connsiteY12" fmla="*/ 550339 h 1322204"/>
              <a:gd name="connsiteX13" fmla="*/ 176802 w 1071742"/>
              <a:gd name="connsiteY13" fmla="*/ 0 h 1322204"/>
              <a:gd name="connsiteX0" fmla="*/ 176802 w 1071742"/>
              <a:gd name="connsiteY0" fmla="*/ 0 h 1322204"/>
              <a:gd name="connsiteX1" fmla="*/ 274640 w 1071742"/>
              <a:gd name="connsiteY1" fmla="*/ 263072 h 1322204"/>
              <a:gd name="connsiteX2" fmla="*/ 622468 w 1071742"/>
              <a:gd name="connsiteY2" fmla="*/ 351987 h 1322204"/>
              <a:gd name="connsiteX3" fmla="*/ 593951 w 1071742"/>
              <a:gd name="connsiteY3" fmla="*/ 611512 h 1322204"/>
              <a:gd name="connsiteX4" fmla="*/ 753606 w 1071742"/>
              <a:gd name="connsiteY4" fmla="*/ 629289 h 1322204"/>
              <a:gd name="connsiteX5" fmla="*/ 744189 w 1071742"/>
              <a:gd name="connsiteY5" fmla="*/ 895542 h 1322204"/>
              <a:gd name="connsiteX6" fmla="*/ 1060203 w 1071742"/>
              <a:gd name="connsiteY6" fmla="*/ 906923 h 1322204"/>
              <a:gd name="connsiteX7" fmla="*/ 1071742 w 1071742"/>
              <a:gd name="connsiteY7" fmla="*/ 1322204 h 1322204"/>
              <a:gd name="connsiteX8" fmla="*/ 0 w 1071742"/>
              <a:gd name="connsiteY8" fmla="*/ 1278503 h 1322204"/>
              <a:gd name="connsiteX9" fmla="*/ 31996 w 1071742"/>
              <a:gd name="connsiteY9" fmla="*/ 929070 h 1322204"/>
              <a:gd name="connsiteX10" fmla="*/ 56078 w 1071742"/>
              <a:gd name="connsiteY10" fmla="*/ 756280 h 1322204"/>
              <a:gd name="connsiteX11" fmla="*/ 55749 w 1071742"/>
              <a:gd name="connsiteY11" fmla="*/ 550339 h 1322204"/>
              <a:gd name="connsiteX12" fmla="*/ 176802 w 1071742"/>
              <a:gd name="connsiteY12" fmla="*/ 0 h 1322204"/>
              <a:gd name="connsiteX0" fmla="*/ 176802 w 1071742"/>
              <a:gd name="connsiteY0" fmla="*/ 0 h 1322204"/>
              <a:gd name="connsiteX1" fmla="*/ 622468 w 1071742"/>
              <a:gd name="connsiteY1" fmla="*/ 351987 h 1322204"/>
              <a:gd name="connsiteX2" fmla="*/ 593951 w 1071742"/>
              <a:gd name="connsiteY2" fmla="*/ 611512 h 1322204"/>
              <a:gd name="connsiteX3" fmla="*/ 753606 w 1071742"/>
              <a:gd name="connsiteY3" fmla="*/ 629289 h 1322204"/>
              <a:gd name="connsiteX4" fmla="*/ 744189 w 1071742"/>
              <a:gd name="connsiteY4" fmla="*/ 895542 h 1322204"/>
              <a:gd name="connsiteX5" fmla="*/ 1060203 w 1071742"/>
              <a:gd name="connsiteY5" fmla="*/ 906923 h 1322204"/>
              <a:gd name="connsiteX6" fmla="*/ 1071742 w 1071742"/>
              <a:gd name="connsiteY6" fmla="*/ 1322204 h 1322204"/>
              <a:gd name="connsiteX7" fmla="*/ 0 w 1071742"/>
              <a:gd name="connsiteY7" fmla="*/ 1278503 h 1322204"/>
              <a:gd name="connsiteX8" fmla="*/ 31996 w 1071742"/>
              <a:gd name="connsiteY8" fmla="*/ 929070 h 1322204"/>
              <a:gd name="connsiteX9" fmla="*/ 56078 w 1071742"/>
              <a:gd name="connsiteY9" fmla="*/ 756280 h 1322204"/>
              <a:gd name="connsiteX10" fmla="*/ 55749 w 1071742"/>
              <a:gd name="connsiteY10" fmla="*/ 550339 h 1322204"/>
              <a:gd name="connsiteX11" fmla="*/ 176802 w 1071742"/>
              <a:gd name="connsiteY11" fmla="*/ 0 h 1322204"/>
              <a:gd name="connsiteX0" fmla="*/ 176802 w 1071742"/>
              <a:gd name="connsiteY0" fmla="*/ 0 h 1322204"/>
              <a:gd name="connsiteX1" fmla="*/ 593951 w 1071742"/>
              <a:gd name="connsiteY1" fmla="*/ 611512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0 h 1322204"/>
              <a:gd name="connsiteX1" fmla="*/ 288077 w 1071742"/>
              <a:gd name="connsiteY1" fmla="*/ 42048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52081 h 1374285"/>
              <a:gd name="connsiteX1" fmla="*/ 288077 w 1071742"/>
              <a:gd name="connsiteY1" fmla="*/ 94129 h 1374285"/>
              <a:gd name="connsiteX2" fmla="*/ 753606 w 1071742"/>
              <a:gd name="connsiteY2" fmla="*/ 681370 h 1374285"/>
              <a:gd name="connsiteX3" fmla="*/ 744189 w 1071742"/>
              <a:gd name="connsiteY3" fmla="*/ 947623 h 1374285"/>
              <a:gd name="connsiteX4" fmla="*/ 1060203 w 1071742"/>
              <a:gd name="connsiteY4" fmla="*/ 959004 h 1374285"/>
              <a:gd name="connsiteX5" fmla="*/ 1071742 w 1071742"/>
              <a:gd name="connsiteY5" fmla="*/ 1374285 h 1374285"/>
              <a:gd name="connsiteX6" fmla="*/ 0 w 1071742"/>
              <a:gd name="connsiteY6" fmla="*/ 1330584 h 1374285"/>
              <a:gd name="connsiteX7" fmla="*/ 31996 w 1071742"/>
              <a:gd name="connsiteY7" fmla="*/ 981151 h 1374285"/>
              <a:gd name="connsiteX8" fmla="*/ 56078 w 1071742"/>
              <a:gd name="connsiteY8" fmla="*/ 808361 h 1374285"/>
              <a:gd name="connsiteX9" fmla="*/ 55749 w 1071742"/>
              <a:gd name="connsiteY9" fmla="*/ 602420 h 1374285"/>
              <a:gd name="connsiteX10" fmla="*/ 176802 w 1071742"/>
              <a:gd name="connsiteY10" fmla="*/ 52081 h 1374285"/>
              <a:gd name="connsiteX0" fmla="*/ 176802 w 1071742"/>
              <a:gd name="connsiteY0" fmla="*/ 37797 h 1360001"/>
              <a:gd name="connsiteX1" fmla="*/ 288077 w 1071742"/>
              <a:gd name="connsiteY1" fmla="*/ 79845 h 1360001"/>
              <a:gd name="connsiteX2" fmla="*/ 753606 w 1071742"/>
              <a:gd name="connsiteY2" fmla="*/ 667086 h 1360001"/>
              <a:gd name="connsiteX3" fmla="*/ 744189 w 1071742"/>
              <a:gd name="connsiteY3" fmla="*/ 933339 h 1360001"/>
              <a:gd name="connsiteX4" fmla="*/ 1060203 w 1071742"/>
              <a:gd name="connsiteY4" fmla="*/ 944720 h 1360001"/>
              <a:gd name="connsiteX5" fmla="*/ 1071742 w 1071742"/>
              <a:gd name="connsiteY5" fmla="*/ 1360001 h 1360001"/>
              <a:gd name="connsiteX6" fmla="*/ 0 w 1071742"/>
              <a:gd name="connsiteY6" fmla="*/ 1316300 h 1360001"/>
              <a:gd name="connsiteX7" fmla="*/ 31996 w 1071742"/>
              <a:gd name="connsiteY7" fmla="*/ 966867 h 1360001"/>
              <a:gd name="connsiteX8" fmla="*/ 56078 w 1071742"/>
              <a:gd name="connsiteY8" fmla="*/ 794077 h 1360001"/>
              <a:gd name="connsiteX9" fmla="*/ 55749 w 1071742"/>
              <a:gd name="connsiteY9" fmla="*/ 588136 h 1360001"/>
              <a:gd name="connsiteX10" fmla="*/ 176802 w 1071742"/>
              <a:gd name="connsiteY10" fmla="*/ 37797 h 1360001"/>
              <a:gd name="connsiteX0" fmla="*/ 176802 w 1071742"/>
              <a:gd name="connsiteY0" fmla="*/ 37797 h 1360001"/>
              <a:gd name="connsiteX1" fmla="*/ 288077 w 1071742"/>
              <a:gd name="connsiteY1" fmla="*/ 79845 h 1360001"/>
              <a:gd name="connsiteX2" fmla="*/ 753606 w 1071742"/>
              <a:gd name="connsiteY2" fmla="*/ 667086 h 1360001"/>
              <a:gd name="connsiteX3" fmla="*/ 744189 w 1071742"/>
              <a:gd name="connsiteY3" fmla="*/ 933339 h 1360001"/>
              <a:gd name="connsiteX4" fmla="*/ 1060203 w 1071742"/>
              <a:gd name="connsiteY4" fmla="*/ 944720 h 1360001"/>
              <a:gd name="connsiteX5" fmla="*/ 1071742 w 1071742"/>
              <a:gd name="connsiteY5" fmla="*/ 1360001 h 1360001"/>
              <a:gd name="connsiteX6" fmla="*/ 0 w 1071742"/>
              <a:gd name="connsiteY6" fmla="*/ 1316300 h 1360001"/>
              <a:gd name="connsiteX7" fmla="*/ 31996 w 1071742"/>
              <a:gd name="connsiteY7" fmla="*/ 966867 h 1360001"/>
              <a:gd name="connsiteX8" fmla="*/ 56078 w 1071742"/>
              <a:gd name="connsiteY8" fmla="*/ 794077 h 1360001"/>
              <a:gd name="connsiteX9" fmla="*/ 55749 w 1071742"/>
              <a:gd name="connsiteY9" fmla="*/ 588136 h 1360001"/>
              <a:gd name="connsiteX10" fmla="*/ 176802 w 1071742"/>
              <a:gd name="connsiteY10" fmla="*/ 37797 h 1360001"/>
              <a:gd name="connsiteX0" fmla="*/ 176802 w 1071742"/>
              <a:gd name="connsiteY0" fmla="*/ 31976 h 1354180"/>
              <a:gd name="connsiteX1" fmla="*/ 636303 w 1071742"/>
              <a:gd name="connsiteY1" fmla="*/ 101691 h 1354180"/>
              <a:gd name="connsiteX2" fmla="*/ 753606 w 1071742"/>
              <a:gd name="connsiteY2" fmla="*/ 661265 h 1354180"/>
              <a:gd name="connsiteX3" fmla="*/ 744189 w 1071742"/>
              <a:gd name="connsiteY3" fmla="*/ 927518 h 1354180"/>
              <a:gd name="connsiteX4" fmla="*/ 1060203 w 1071742"/>
              <a:gd name="connsiteY4" fmla="*/ 938899 h 1354180"/>
              <a:gd name="connsiteX5" fmla="*/ 1071742 w 1071742"/>
              <a:gd name="connsiteY5" fmla="*/ 1354180 h 1354180"/>
              <a:gd name="connsiteX6" fmla="*/ 0 w 1071742"/>
              <a:gd name="connsiteY6" fmla="*/ 1310479 h 1354180"/>
              <a:gd name="connsiteX7" fmla="*/ 31996 w 1071742"/>
              <a:gd name="connsiteY7" fmla="*/ 961046 h 1354180"/>
              <a:gd name="connsiteX8" fmla="*/ 56078 w 1071742"/>
              <a:gd name="connsiteY8" fmla="*/ 788256 h 1354180"/>
              <a:gd name="connsiteX9" fmla="*/ 55749 w 1071742"/>
              <a:gd name="connsiteY9" fmla="*/ 582315 h 1354180"/>
              <a:gd name="connsiteX10" fmla="*/ 176802 w 1071742"/>
              <a:gd name="connsiteY10" fmla="*/ 31976 h 1354180"/>
              <a:gd name="connsiteX0" fmla="*/ 176802 w 1071742"/>
              <a:gd name="connsiteY0" fmla="*/ 37500 h 1359704"/>
              <a:gd name="connsiteX1" fmla="*/ 636303 w 1071742"/>
              <a:gd name="connsiteY1" fmla="*/ 107215 h 1359704"/>
              <a:gd name="connsiteX2" fmla="*/ 753606 w 1071742"/>
              <a:gd name="connsiteY2" fmla="*/ 666789 h 1359704"/>
              <a:gd name="connsiteX3" fmla="*/ 744189 w 1071742"/>
              <a:gd name="connsiteY3" fmla="*/ 933042 h 1359704"/>
              <a:gd name="connsiteX4" fmla="*/ 1060203 w 1071742"/>
              <a:gd name="connsiteY4" fmla="*/ 944423 h 1359704"/>
              <a:gd name="connsiteX5" fmla="*/ 1071742 w 1071742"/>
              <a:gd name="connsiteY5" fmla="*/ 1359704 h 1359704"/>
              <a:gd name="connsiteX6" fmla="*/ 0 w 1071742"/>
              <a:gd name="connsiteY6" fmla="*/ 1316003 h 1359704"/>
              <a:gd name="connsiteX7" fmla="*/ 31996 w 1071742"/>
              <a:gd name="connsiteY7" fmla="*/ 966570 h 1359704"/>
              <a:gd name="connsiteX8" fmla="*/ 56078 w 1071742"/>
              <a:gd name="connsiteY8" fmla="*/ 793780 h 1359704"/>
              <a:gd name="connsiteX9" fmla="*/ 55749 w 1071742"/>
              <a:gd name="connsiteY9" fmla="*/ 587839 h 1359704"/>
              <a:gd name="connsiteX10" fmla="*/ 176802 w 1071742"/>
              <a:gd name="connsiteY10" fmla="*/ 37500 h 1359704"/>
              <a:gd name="connsiteX0" fmla="*/ 176802 w 1071742"/>
              <a:gd name="connsiteY0" fmla="*/ 0 h 1322204"/>
              <a:gd name="connsiteX1" fmla="*/ 636303 w 1071742"/>
              <a:gd name="connsiteY1" fmla="*/ 69715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0 h 1322204"/>
              <a:gd name="connsiteX1" fmla="*/ 636303 w 1071742"/>
              <a:gd name="connsiteY1" fmla="*/ 69715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0 h 1322204"/>
              <a:gd name="connsiteX1" fmla="*/ 283371 w 1071742"/>
              <a:gd name="connsiteY1" fmla="*/ 16689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81 h 1322285"/>
              <a:gd name="connsiteX1" fmla="*/ 283371 w 1071742"/>
              <a:gd name="connsiteY1" fmla="*/ 16770 h 1322285"/>
              <a:gd name="connsiteX2" fmla="*/ 280678 w 1071742"/>
              <a:gd name="connsiteY2" fmla="*/ 168266 h 1322285"/>
              <a:gd name="connsiteX3" fmla="*/ 744189 w 1071742"/>
              <a:gd name="connsiteY3" fmla="*/ 895623 h 1322285"/>
              <a:gd name="connsiteX4" fmla="*/ 1060203 w 1071742"/>
              <a:gd name="connsiteY4" fmla="*/ 907004 h 1322285"/>
              <a:gd name="connsiteX5" fmla="*/ 1071742 w 1071742"/>
              <a:gd name="connsiteY5" fmla="*/ 1322285 h 1322285"/>
              <a:gd name="connsiteX6" fmla="*/ 0 w 1071742"/>
              <a:gd name="connsiteY6" fmla="*/ 1278584 h 1322285"/>
              <a:gd name="connsiteX7" fmla="*/ 31996 w 1071742"/>
              <a:gd name="connsiteY7" fmla="*/ 929151 h 1322285"/>
              <a:gd name="connsiteX8" fmla="*/ 56078 w 1071742"/>
              <a:gd name="connsiteY8" fmla="*/ 756361 h 1322285"/>
              <a:gd name="connsiteX9" fmla="*/ 55749 w 1071742"/>
              <a:gd name="connsiteY9" fmla="*/ 550420 h 1322285"/>
              <a:gd name="connsiteX10" fmla="*/ 176802 w 1071742"/>
              <a:gd name="connsiteY10" fmla="*/ 81 h 1322285"/>
              <a:gd name="connsiteX0" fmla="*/ 176802 w 1071742"/>
              <a:gd name="connsiteY0" fmla="*/ 81 h 1322285"/>
              <a:gd name="connsiteX1" fmla="*/ 283371 w 1071742"/>
              <a:gd name="connsiteY1" fmla="*/ 16770 h 1322285"/>
              <a:gd name="connsiteX2" fmla="*/ 280678 w 1071742"/>
              <a:gd name="connsiteY2" fmla="*/ 168266 h 1322285"/>
              <a:gd name="connsiteX3" fmla="*/ 744189 w 1071742"/>
              <a:gd name="connsiteY3" fmla="*/ 895623 h 1322285"/>
              <a:gd name="connsiteX4" fmla="*/ 1060203 w 1071742"/>
              <a:gd name="connsiteY4" fmla="*/ 907004 h 1322285"/>
              <a:gd name="connsiteX5" fmla="*/ 1071742 w 1071742"/>
              <a:gd name="connsiteY5" fmla="*/ 1322285 h 1322285"/>
              <a:gd name="connsiteX6" fmla="*/ 0 w 1071742"/>
              <a:gd name="connsiteY6" fmla="*/ 1278584 h 1322285"/>
              <a:gd name="connsiteX7" fmla="*/ 31996 w 1071742"/>
              <a:gd name="connsiteY7" fmla="*/ 929151 h 1322285"/>
              <a:gd name="connsiteX8" fmla="*/ 56078 w 1071742"/>
              <a:gd name="connsiteY8" fmla="*/ 756361 h 1322285"/>
              <a:gd name="connsiteX9" fmla="*/ 55749 w 1071742"/>
              <a:gd name="connsiteY9" fmla="*/ 550420 h 1322285"/>
              <a:gd name="connsiteX10" fmla="*/ 176802 w 1071742"/>
              <a:gd name="connsiteY10" fmla="*/ 81 h 1322285"/>
              <a:gd name="connsiteX0" fmla="*/ 176802 w 1071742"/>
              <a:gd name="connsiteY0" fmla="*/ 21699 h 1343903"/>
              <a:gd name="connsiteX1" fmla="*/ 280678 w 1071742"/>
              <a:gd name="connsiteY1" fmla="*/ 189884 h 1343903"/>
              <a:gd name="connsiteX2" fmla="*/ 744189 w 1071742"/>
              <a:gd name="connsiteY2" fmla="*/ 917241 h 1343903"/>
              <a:gd name="connsiteX3" fmla="*/ 1060203 w 1071742"/>
              <a:gd name="connsiteY3" fmla="*/ 928622 h 1343903"/>
              <a:gd name="connsiteX4" fmla="*/ 1071742 w 1071742"/>
              <a:gd name="connsiteY4" fmla="*/ 1343903 h 1343903"/>
              <a:gd name="connsiteX5" fmla="*/ 0 w 1071742"/>
              <a:gd name="connsiteY5" fmla="*/ 1300202 h 1343903"/>
              <a:gd name="connsiteX6" fmla="*/ 31996 w 1071742"/>
              <a:gd name="connsiteY6" fmla="*/ 950769 h 1343903"/>
              <a:gd name="connsiteX7" fmla="*/ 56078 w 1071742"/>
              <a:gd name="connsiteY7" fmla="*/ 777979 h 1343903"/>
              <a:gd name="connsiteX8" fmla="*/ 55749 w 1071742"/>
              <a:gd name="connsiteY8" fmla="*/ 572038 h 1343903"/>
              <a:gd name="connsiteX9" fmla="*/ 176802 w 1071742"/>
              <a:gd name="connsiteY9" fmla="*/ 21699 h 1343903"/>
              <a:gd name="connsiteX0" fmla="*/ 176802 w 1071742"/>
              <a:gd name="connsiteY0" fmla="*/ 0 h 1322204"/>
              <a:gd name="connsiteX1" fmla="*/ 280678 w 1071742"/>
              <a:gd name="connsiteY1" fmla="*/ 168185 h 1322204"/>
              <a:gd name="connsiteX2" fmla="*/ 744189 w 1071742"/>
              <a:gd name="connsiteY2" fmla="*/ 895542 h 1322204"/>
              <a:gd name="connsiteX3" fmla="*/ 1060203 w 1071742"/>
              <a:gd name="connsiteY3" fmla="*/ 906923 h 1322204"/>
              <a:gd name="connsiteX4" fmla="*/ 1071742 w 1071742"/>
              <a:gd name="connsiteY4" fmla="*/ 1322204 h 1322204"/>
              <a:gd name="connsiteX5" fmla="*/ 0 w 1071742"/>
              <a:gd name="connsiteY5" fmla="*/ 1278503 h 1322204"/>
              <a:gd name="connsiteX6" fmla="*/ 31996 w 1071742"/>
              <a:gd name="connsiteY6" fmla="*/ 929070 h 1322204"/>
              <a:gd name="connsiteX7" fmla="*/ 56078 w 1071742"/>
              <a:gd name="connsiteY7" fmla="*/ 756280 h 1322204"/>
              <a:gd name="connsiteX8" fmla="*/ 55749 w 1071742"/>
              <a:gd name="connsiteY8" fmla="*/ 550339 h 1322204"/>
              <a:gd name="connsiteX9" fmla="*/ 176802 w 1071742"/>
              <a:gd name="connsiteY9" fmla="*/ 0 h 1322204"/>
              <a:gd name="connsiteX0" fmla="*/ 176802 w 1071742"/>
              <a:gd name="connsiteY0" fmla="*/ 0 h 1322204"/>
              <a:gd name="connsiteX1" fmla="*/ 275972 w 1071742"/>
              <a:gd name="connsiteY1" fmla="*/ 13715 h 1322204"/>
              <a:gd name="connsiteX2" fmla="*/ 744189 w 1071742"/>
              <a:gd name="connsiteY2" fmla="*/ 895542 h 1322204"/>
              <a:gd name="connsiteX3" fmla="*/ 1060203 w 1071742"/>
              <a:gd name="connsiteY3" fmla="*/ 906923 h 1322204"/>
              <a:gd name="connsiteX4" fmla="*/ 1071742 w 1071742"/>
              <a:gd name="connsiteY4" fmla="*/ 1322204 h 1322204"/>
              <a:gd name="connsiteX5" fmla="*/ 0 w 1071742"/>
              <a:gd name="connsiteY5" fmla="*/ 1278503 h 1322204"/>
              <a:gd name="connsiteX6" fmla="*/ 31996 w 1071742"/>
              <a:gd name="connsiteY6" fmla="*/ 929070 h 1322204"/>
              <a:gd name="connsiteX7" fmla="*/ 56078 w 1071742"/>
              <a:gd name="connsiteY7" fmla="*/ 756280 h 1322204"/>
              <a:gd name="connsiteX8" fmla="*/ 55749 w 1071742"/>
              <a:gd name="connsiteY8" fmla="*/ 550339 h 1322204"/>
              <a:gd name="connsiteX9" fmla="*/ 176802 w 1071742"/>
              <a:gd name="connsiteY9" fmla="*/ 0 h 1322204"/>
              <a:gd name="connsiteX0" fmla="*/ 176802 w 1071742"/>
              <a:gd name="connsiteY0" fmla="*/ 0 h 1322204"/>
              <a:gd name="connsiteX1" fmla="*/ 275972 w 1071742"/>
              <a:gd name="connsiteY1" fmla="*/ 13715 h 1322204"/>
              <a:gd name="connsiteX2" fmla="*/ 275966 w 1071742"/>
              <a:gd name="connsiteY2" fmla="*/ 157776 h 1322204"/>
              <a:gd name="connsiteX3" fmla="*/ 1060203 w 1071742"/>
              <a:gd name="connsiteY3" fmla="*/ 906923 h 1322204"/>
              <a:gd name="connsiteX4" fmla="*/ 1071742 w 1071742"/>
              <a:gd name="connsiteY4" fmla="*/ 1322204 h 1322204"/>
              <a:gd name="connsiteX5" fmla="*/ 0 w 1071742"/>
              <a:gd name="connsiteY5" fmla="*/ 1278503 h 1322204"/>
              <a:gd name="connsiteX6" fmla="*/ 31996 w 1071742"/>
              <a:gd name="connsiteY6" fmla="*/ 929070 h 1322204"/>
              <a:gd name="connsiteX7" fmla="*/ 56078 w 1071742"/>
              <a:gd name="connsiteY7" fmla="*/ 756280 h 1322204"/>
              <a:gd name="connsiteX8" fmla="*/ 55749 w 1071742"/>
              <a:gd name="connsiteY8" fmla="*/ 550339 h 1322204"/>
              <a:gd name="connsiteX9" fmla="*/ 176802 w 1071742"/>
              <a:gd name="connsiteY9" fmla="*/ 0 h 1322204"/>
              <a:gd name="connsiteX0" fmla="*/ 176802 w 1071742"/>
              <a:gd name="connsiteY0" fmla="*/ 0 h 1322204"/>
              <a:gd name="connsiteX1" fmla="*/ 275972 w 1071742"/>
              <a:gd name="connsiteY1" fmla="*/ 13715 h 1322204"/>
              <a:gd name="connsiteX2" fmla="*/ 275966 w 1071742"/>
              <a:gd name="connsiteY2" fmla="*/ 157776 h 1322204"/>
              <a:gd name="connsiteX3" fmla="*/ 1071742 w 1071742"/>
              <a:gd name="connsiteY3" fmla="*/ 1322204 h 1322204"/>
              <a:gd name="connsiteX4" fmla="*/ 0 w 1071742"/>
              <a:gd name="connsiteY4" fmla="*/ 1278503 h 1322204"/>
              <a:gd name="connsiteX5" fmla="*/ 31996 w 1071742"/>
              <a:gd name="connsiteY5" fmla="*/ 929070 h 1322204"/>
              <a:gd name="connsiteX6" fmla="*/ 56078 w 1071742"/>
              <a:gd name="connsiteY6" fmla="*/ 756280 h 1322204"/>
              <a:gd name="connsiteX7" fmla="*/ 55749 w 1071742"/>
              <a:gd name="connsiteY7" fmla="*/ 550339 h 1322204"/>
              <a:gd name="connsiteX8" fmla="*/ 176802 w 1071742"/>
              <a:gd name="connsiteY8" fmla="*/ 0 h 1322204"/>
              <a:gd name="connsiteX0" fmla="*/ 176802 w 275972"/>
              <a:gd name="connsiteY0" fmla="*/ 0 h 1278503"/>
              <a:gd name="connsiteX1" fmla="*/ 275972 w 275972"/>
              <a:gd name="connsiteY1" fmla="*/ 13715 h 1278503"/>
              <a:gd name="connsiteX2" fmla="*/ 275966 w 275972"/>
              <a:gd name="connsiteY2" fmla="*/ 157776 h 1278503"/>
              <a:gd name="connsiteX3" fmla="*/ 0 w 275972"/>
              <a:gd name="connsiteY3" fmla="*/ 1278503 h 1278503"/>
              <a:gd name="connsiteX4" fmla="*/ 31996 w 275972"/>
              <a:gd name="connsiteY4" fmla="*/ 929070 h 1278503"/>
              <a:gd name="connsiteX5" fmla="*/ 56078 w 275972"/>
              <a:gd name="connsiteY5" fmla="*/ 756280 h 1278503"/>
              <a:gd name="connsiteX6" fmla="*/ 55749 w 275972"/>
              <a:gd name="connsiteY6" fmla="*/ 550339 h 1278503"/>
              <a:gd name="connsiteX7" fmla="*/ 176802 w 275972"/>
              <a:gd name="connsiteY7" fmla="*/ 0 h 1278503"/>
              <a:gd name="connsiteX0" fmla="*/ 144806 w 243976"/>
              <a:gd name="connsiteY0" fmla="*/ 0 h 929070"/>
              <a:gd name="connsiteX1" fmla="*/ 243976 w 243976"/>
              <a:gd name="connsiteY1" fmla="*/ 13715 h 929070"/>
              <a:gd name="connsiteX2" fmla="*/ 243970 w 243976"/>
              <a:gd name="connsiteY2" fmla="*/ 157776 h 929070"/>
              <a:gd name="connsiteX3" fmla="*/ 0 w 243976"/>
              <a:gd name="connsiteY3" fmla="*/ 929070 h 929070"/>
              <a:gd name="connsiteX4" fmla="*/ 24082 w 243976"/>
              <a:gd name="connsiteY4" fmla="*/ 756280 h 929070"/>
              <a:gd name="connsiteX5" fmla="*/ 23753 w 243976"/>
              <a:gd name="connsiteY5" fmla="*/ 550339 h 929070"/>
              <a:gd name="connsiteX6" fmla="*/ 144806 w 243976"/>
              <a:gd name="connsiteY6" fmla="*/ 0 h 929070"/>
              <a:gd name="connsiteX0" fmla="*/ 121053 w 220223"/>
              <a:gd name="connsiteY0" fmla="*/ 0 h 756280"/>
              <a:gd name="connsiteX1" fmla="*/ 220223 w 220223"/>
              <a:gd name="connsiteY1" fmla="*/ 13715 h 756280"/>
              <a:gd name="connsiteX2" fmla="*/ 220217 w 220223"/>
              <a:gd name="connsiteY2" fmla="*/ 157776 h 756280"/>
              <a:gd name="connsiteX3" fmla="*/ 329 w 220223"/>
              <a:gd name="connsiteY3" fmla="*/ 756280 h 756280"/>
              <a:gd name="connsiteX4" fmla="*/ 0 w 220223"/>
              <a:gd name="connsiteY4" fmla="*/ 550339 h 756280"/>
              <a:gd name="connsiteX5" fmla="*/ 121053 w 220223"/>
              <a:gd name="connsiteY5" fmla="*/ 0 h 756280"/>
              <a:gd name="connsiteX0" fmla="*/ 121053 w 220223"/>
              <a:gd name="connsiteY0" fmla="*/ 0 h 561691"/>
              <a:gd name="connsiteX1" fmla="*/ 220223 w 220223"/>
              <a:gd name="connsiteY1" fmla="*/ 13715 h 561691"/>
              <a:gd name="connsiteX2" fmla="*/ 220217 w 220223"/>
              <a:gd name="connsiteY2" fmla="*/ 157776 h 561691"/>
              <a:gd name="connsiteX3" fmla="*/ 183854 w 220223"/>
              <a:gd name="connsiteY3" fmla="*/ 419674 h 561691"/>
              <a:gd name="connsiteX4" fmla="*/ 0 w 220223"/>
              <a:gd name="connsiteY4" fmla="*/ 550339 h 561691"/>
              <a:gd name="connsiteX5" fmla="*/ 121053 w 220223"/>
              <a:gd name="connsiteY5" fmla="*/ 0 h 561691"/>
              <a:gd name="connsiteX0" fmla="*/ 121053 w 220223"/>
              <a:gd name="connsiteY0" fmla="*/ 0 h 550339"/>
              <a:gd name="connsiteX1" fmla="*/ 220223 w 220223"/>
              <a:gd name="connsiteY1" fmla="*/ 13715 h 550339"/>
              <a:gd name="connsiteX2" fmla="*/ 220217 w 220223"/>
              <a:gd name="connsiteY2" fmla="*/ 157776 h 550339"/>
              <a:gd name="connsiteX3" fmla="*/ 0 w 220223"/>
              <a:gd name="connsiteY3" fmla="*/ 550339 h 550339"/>
              <a:gd name="connsiteX4" fmla="*/ 121053 w 220223"/>
              <a:gd name="connsiteY4" fmla="*/ 0 h 550339"/>
              <a:gd name="connsiteX0" fmla="*/ 5762 w 104932"/>
              <a:gd name="connsiteY0" fmla="*/ 0 h 157776"/>
              <a:gd name="connsiteX1" fmla="*/ 104932 w 104932"/>
              <a:gd name="connsiteY1" fmla="*/ 13715 h 157776"/>
              <a:gd name="connsiteX2" fmla="*/ 104926 w 104932"/>
              <a:gd name="connsiteY2" fmla="*/ 157776 h 157776"/>
              <a:gd name="connsiteX3" fmla="*/ 0 w 104932"/>
              <a:gd name="connsiteY3" fmla="*/ 77707 h 157776"/>
              <a:gd name="connsiteX4" fmla="*/ 5762 w 104932"/>
              <a:gd name="connsiteY4" fmla="*/ 0 h 157776"/>
              <a:gd name="connsiteX0" fmla="*/ 0 w 402690"/>
              <a:gd name="connsiteY0" fmla="*/ 0 h 349134"/>
              <a:gd name="connsiteX1" fmla="*/ 402690 w 402690"/>
              <a:gd name="connsiteY1" fmla="*/ 205073 h 349134"/>
              <a:gd name="connsiteX2" fmla="*/ 402684 w 402690"/>
              <a:gd name="connsiteY2" fmla="*/ 349134 h 349134"/>
              <a:gd name="connsiteX3" fmla="*/ 297758 w 402690"/>
              <a:gd name="connsiteY3" fmla="*/ 269065 h 349134"/>
              <a:gd name="connsiteX4" fmla="*/ 0 w 402690"/>
              <a:gd name="connsiteY4" fmla="*/ 0 h 349134"/>
              <a:gd name="connsiteX0" fmla="*/ 0 w 416807"/>
              <a:gd name="connsiteY0" fmla="*/ 0 h 349134"/>
              <a:gd name="connsiteX1" fmla="*/ 416807 w 416807"/>
              <a:gd name="connsiteY1" fmla="*/ 13714 h 349134"/>
              <a:gd name="connsiteX2" fmla="*/ 402684 w 416807"/>
              <a:gd name="connsiteY2" fmla="*/ 349134 h 349134"/>
              <a:gd name="connsiteX3" fmla="*/ 297758 w 416807"/>
              <a:gd name="connsiteY3" fmla="*/ 269065 h 349134"/>
              <a:gd name="connsiteX4" fmla="*/ 0 w 416807"/>
              <a:gd name="connsiteY4" fmla="*/ 0 h 349134"/>
              <a:gd name="connsiteX0" fmla="*/ 0 w 416807"/>
              <a:gd name="connsiteY0" fmla="*/ 0 h 269065"/>
              <a:gd name="connsiteX1" fmla="*/ 416807 w 416807"/>
              <a:gd name="connsiteY1" fmla="*/ 13714 h 269065"/>
              <a:gd name="connsiteX2" fmla="*/ 416801 w 416807"/>
              <a:gd name="connsiteY2" fmla="*/ 88609 h 269065"/>
              <a:gd name="connsiteX3" fmla="*/ 297758 w 416807"/>
              <a:gd name="connsiteY3" fmla="*/ 269065 h 269065"/>
              <a:gd name="connsiteX4" fmla="*/ 0 w 416807"/>
              <a:gd name="connsiteY4" fmla="*/ 0 h 269065"/>
              <a:gd name="connsiteX0" fmla="*/ 0 w 416807"/>
              <a:gd name="connsiteY0" fmla="*/ 0 h 88609"/>
              <a:gd name="connsiteX1" fmla="*/ 416807 w 416807"/>
              <a:gd name="connsiteY1" fmla="*/ 13714 h 88609"/>
              <a:gd name="connsiteX2" fmla="*/ 416801 w 416807"/>
              <a:gd name="connsiteY2" fmla="*/ 88609 h 88609"/>
              <a:gd name="connsiteX3" fmla="*/ 0 w 416807"/>
              <a:gd name="connsiteY3" fmla="*/ 0 h 88609"/>
              <a:gd name="connsiteX0" fmla="*/ 34949 w 451756"/>
              <a:gd name="connsiteY0" fmla="*/ 0 h 100137"/>
              <a:gd name="connsiteX1" fmla="*/ 451756 w 451756"/>
              <a:gd name="connsiteY1" fmla="*/ 13714 h 100137"/>
              <a:gd name="connsiteX2" fmla="*/ 0 w 451756"/>
              <a:gd name="connsiteY2" fmla="*/ 100137 h 100137"/>
              <a:gd name="connsiteX3" fmla="*/ 34949 w 451756"/>
              <a:gd name="connsiteY3" fmla="*/ 0 h 100137"/>
              <a:gd name="connsiteX0" fmla="*/ 34949 w 451756"/>
              <a:gd name="connsiteY0" fmla="*/ 0 h 100137"/>
              <a:gd name="connsiteX1" fmla="*/ 451756 w 451756"/>
              <a:gd name="connsiteY1" fmla="*/ 13714 h 100137"/>
              <a:gd name="connsiteX2" fmla="*/ 0 w 451756"/>
              <a:gd name="connsiteY2" fmla="*/ 100137 h 100137"/>
              <a:gd name="connsiteX3" fmla="*/ 34949 w 451756"/>
              <a:gd name="connsiteY3" fmla="*/ 0 h 100137"/>
              <a:gd name="connsiteX0" fmla="*/ 34949 w 75298"/>
              <a:gd name="connsiteY0" fmla="*/ 0 h 103629"/>
              <a:gd name="connsiteX1" fmla="*/ 75298 w 75298"/>
              <a:gd name="connsiteY1" fmla="*/ 103629 h 103629"/>
              <a:gd name="connsiteX2" fmla="*/ 0 w 75298"/>
              <a:gd name="connsiteY2" fmla="*/ 100137 h 103629"/>
              <a:gd name="connsiteX3" fmla="*/ 34949 w 75298"/>
              <a:gd name="connsiteY3" fmla="*/ 0 h 103629"/>
              <a:gd name="connsiteX0" fmla="*/ 34949 w 75298"/>
              <a:gd name="connsiteY0" fmla="*/ 0 h 103629"/>
              <a:gd name="connsiteX1" fmla="*/ 46715 w 75298"/>
              <a:gd name="connsiteY1" fmla="*/ 41634 h 103629"/>
              <a:gd name="connsiteX2" fmla="*/ 75298 w 75298"/>
              <a:gd name="connsiteY2" fmla="*/ 103629 h 103629"/>
              <a:gd name="connsiteX3" fmla="*/ 0 w 75298"/>
              <a:gd name="connsiteY3" fmla="*/ 100137 h 103629"/>
              <a:gd name="connsiteX4" fmla="*/ 34949 w 75298"/>
              <a:gd name="connsiteY4" fmla="*/ 0 h 103629"/>
              <a:gd name="connsiteX0" fmla="*/ 34949 w 79654"/>
              <a:gd name="connsiteY0" fmla="*/ 2171 h 105800"/>
              <a:gd name="connsiteX1" fmla="*/ 79654 w 79654"/>
              <a:gd name="connsiteY1" fmla="*/ 0 h 105800"/>
              <a:gd name="connsiteX2" fmla="*/ 75298 w 79654"/>
              <a:gd name="connsiteY2" fmla="*/ 105800 h 105800"/>
              <a:gd name="connsiteX3" fmla="*/ 0 w 79654"/>
              <a:gd name="connsiteY3" fmla="*/ 102308 h 105800"/>
              <a:gd name="connsiteX4" fmla="*/ 34949 w 79654"/>
              <a:gd name="connsiteY4" fmla="*/ 2171 h 105800"/>
              <a:gd name="connsiteX0" fmla="*/ 27891 w 79654"/>
              <a:gd name="connsiteY0" fmla="*/ 0 h 115157"/>
              <a:gd name="connsiteX1" fmla="*/ 79654 w 79654"/>
              <a:gd name="connsiteY1" fmla="*/ 9357 h 115157"/>
              <a:gd name="connsiteX2" fmla="*/ 75298 w 79654"/>
              <a:gd name="connsiteY2" fmla="*/ 115157 h 115157"/>
              <a:gd name="connsiteX3" fmla="*/ 0 w 79654"/>
              <a:gd name="connsiteY3" fmla="*/ 111665 h 115157"/>
              <a:gd name="connsiteX4" fmla="*/ 27891 w 79654"/>
              <a:gd name="connsiteY4" fmla="*/ 0 h 115157"/>
              <a:gd name="connsiteX0" fmla="*/ 13774 w 65537"/>
              <a:gd name="connsiteY0" fmla="*/ 0 h 115157"/>
              <a:gd name="connsiteX1" fmla="*/ 65537 w 65537"/>
              <a:gd name="connsiteY1" fmla="*/ 9357 h 115157"/>
              <a:gd name="connsiteX2" fmla="*/ 61181 w 65537"/>
              <a:gd name="connsiteY2" fmla="*/ 115157 h 115157"/>
              <a:gd name="connsiteX3" fmla="*/ 0 w 65537"/>
              <a:gd name="connsiteY3" fmla="*/ 104748 h 115157"/>
              <a:gd name="connsiteX4" fmla="*/ 13774 w 65537"/>
              <a:gd name="connsiteY4" fmla="*/ 0 h 115157"/>
              <a:gd name="connsiteX0" fmla="*/ 13774 w 65537"/>
              <a:gd name="connsiteY0" fmla="*/ 0 h 108240"/>
              <a:gd name="connsiteX1" fmla="*/ 65537 w 65537"/>
              <a:gd name="connsiteY1" fmla="*/ 9357 h 108240"/>
              <a:gd name="connsiteX2" fmla="*/ 61181 w 65537"/>
              <a:gd name="connsiteY2" fmla="*/ 108240 h 108240"/>
              <a:gd name="connsiteX3" fmla="*/ 0 w 65537"/>
              <a:gd name="connsiteY3" fmla="*/ 104748 h 108240"/>
              <a:gd name="connsiteX4" fmla="*/ 13774 w 65537"/>
              <a:gd name="connsiteY4" fmla="*/ 0 h 108240"/>
              <a:gd name="connsiteX0" fmla="*/ 13774 w 65537"/>
              <a:gd name="connsiteY0" fmla="*/ 0 h 108240"/>
              <a:gd name="connsiteX1" fmla="*/ 65537 w 65537"/>
              <a:gd name="connsiteY1" fmla="*/ 50857 h 108240"/>
              <a:gd name="connsiteX2" fmla="*/ 61181 w 65537"/>
              <a:gd name="connsiteY2" fmla="*/ 108240 h 108240"/>
              <a:gd name="connsiteX3" fmla="*/ 0 w 65537"/>
              <a:gd name="connsiteY3" fmla="*/ 104748 h 108240"/>
              <a:gd name="connsiteX4" fmla="*/ 13774 w 65537"/>
              <a:gd name="connsiteY4" fmla="*/ 0 h 108240"/>
              <a:gd name="connsiteX0" fmla="*/ 0 w 108232"/>
              <a:gd name="connsiteY0" fmla="*/ 0 h 96712"/>
              <a:gd name="connsiteX1" fmla="*/ 108232 w 108232"/>
              <a:gd name="connsiteY1" fmla="*/ 39329 h 96712"/>
              <a:gd name="connsiteX2" fmla="*/ 103876 w 108232"/>
              <a:gd name="connsiteY2" fmla="*/ 96712 h 96712"/>
              <a:gd name="connsiteX3" fmla="*/ 42695 w 108232"/>
              <a:gd name="connsiteY3" fmla="*/ 93220 h 96712"/>
              <a:gd name="connsiteX4" fmla="*/ 0 w 108232"/>
              <a:gd name="connsiteY4" fmla="*/ 0 h 96712"/>
              <a:gd name="connsiteX0" fmla="*/ 23185 w 131417"/>
              <a:gd name="connsiteY0" fmla="*/ 0 h 96712"/>
              <a:gd name="connsiteX1" fmla="*/ 131417 w 131417"/>
              <a:gd name="connsiteY1" fmla="*/ 39329 h 96712"/>
              <a:gd name="connsiteX2" fmla="*/ 127061 w 131417"/>
              <a:gd name="connsiteY2" fmla="*/ 96712 h 96712"/>
              <a:gd name="connsiteX3" fmla="*/ 0 w 131417"/>
              <a:gd name="connsiteY3" fmla="*/ 42498 h 96712"/>
              <a:gd name="connsiteX4" fmla="*/ 23185 w 131417"/>
              <a:gd name="connsiteY4" fmla="*/ 0 h 96712"/>
              <a:gd name="connsiteX0" fmla="*/ 11421 w 119653"/>
              <a:gd name="connsiteY0" fmla="*/ 0 h 96712"/>
              <a:gd name="connsiteX1" fmla="*/ 119653 w 119653"/>
              <a:gd name="connsiteY1" fmla="*/ 39329 h 96712"/>
              <a:gd name="connsiteX2" fmla="*/ 115297 w 119653"/>
              <a:gd name="connsiteY2" fmla="*/ 96712 h 96712"/>
              <a:gd name="connsiteX3" fmla="*/ 0 w 119653"/>
              <a:gd name="connsiteY3" fmla="*/ 42498 h 96712"/>
              <a:gd name="connsiteX4" fmla="*/ 11421 w 119653"/>
              <a:gd name="connsiteY4" fmla="*/ 0 h 96712"/>
              <a:gd name="connsiteX0" fmla="*/ 25783 w 119653"/>
              <a:gd name="connsiteY0" fmla="*/ 0 h 144092"/>
              <a:gd name="connsiteX1" fmla="*/ 119653 w 119653"/>
              <a:gd name="connsiteY1" fmla="*/ 86709 h 144092"/>
              <a:gd name="connsiteX2" fmla="*/ 115297 w 119653"/>
              <a:gd name="connsiteY2" fmla="*/ 144092 h 144092"/>
              <a:gd name="connsiteX3" fmla="*/ 0 w 119653"/>
              <a:gd name="connsiteY3" fmla="*/ 89878 h 144092"/>
              <a:gd name="connsiteX4" fmla="*/ 25783 w 119653"/>
              <a:gd name="connsiteY4" fmla="*/ 0 h 144092"/>
              <a:gd name="connsiteX0" fmla="*/ 27578 w 121448"/>
              <a:gd name="connsiteY0" fmla="*/ 0 h 144092"/>
              <a:gd name="connsiteX1" fmla="*/ 121448 w 121448"/>
              <a:gd name="connsiteY1" fmla="*/ 86709 h 144092"/>
              <a:gd name="connsiteX2" fmla="*/ 117092 w 121448"/>
              <a:gd name="connsiteY2" fmla="*/ 144092 h 144092"/>
              <a:gd name="connsiteX3" fmla="*/ 0 w 121448"/>
              <a:gd name="connsiteY3" fmla="*/ 133138 h 144092"/>
              <a:gd name="connsiteX4" fmla="*/ 27578 w 121448"/>
              <a:gd name="connsiteY4" fmla="*/ 0 h 144092"/>
              <a:gd name="connsiteX0" fmla="*/ 27578 w 137183"/>
              <a:gd name="connsiteY0" fmla="*/ 0 h 144092"/>
              <a:gd name="connsiteX1" fmla="*/ 137183 w 137183"/>
              <a:gd name="connsiteY1" fmla="*/ 41390 h 144092"/>
              <a:gd name="connsiteX2" fmla="*/ 117092 w 137183"/>
              <a:gd name="connsiteY2" fmla="*/ 144092 h 144092"/>
              <a:gd name="connsiteX3" fmla="*/ 0 w 137183"/>
              <a:gd name="connsiteY3" fmla="*/ 133138 h 144092"/>
              <a:gd name="connsiteX4" fmla="*/ 27578 w 137183"/>
              <a:gd name="connsiteY4" fmla="*/ 0 h 144092"/>
              <a:gd name="connsiteX0" fmla="*/ 19710 w 137183"/>
              <a:gd name="connsiteY0" fmla="*/ 0 h 107012"/>
              <a:gd name="connsiteX1" fmla="*/ 137183 w 137183"/>
              <a:gd name="connsiteY1" fmla="*/ 4310 h 107012"/>
              <a:gd name="connsiteX2" fmla="*/ 117092 w 137183"/>
              <a:gd name="connsiteY2" fmla="*/ 107012 h 107012"/>
              <a:gd name="connsiteX3" fmla="*/ 0 w 137183"/>
              <a:gd name="connsiteY3" fmla="*/ 96058 h 107012"/>
              <a:gd name="connsiteX4" fmla="*/ 19710 w 137183"/>
              <a:gd name="connsiteY4" fmla="*/ 0 h 107012"/>
              <a:gd name="connsiteX0" fmla="*/ 19710 w 227239"/>
              <a:gd name="connsiteY0" fmla="*/ 0 h 121432"/>
              <a:gd name="connsiteX1" fmla="*/ 137183 w 227239"/>
              <a:gd name="connsiteY1" fmla="*/ 4310 h 121432"/>
              <a:gd name="connsiteX2" fmla="*/ 227239 w 227239"/>
              <a:gd name="connsiteY2" fmla="*/ 121432 h 121432"/>
              <a:gd name="connsiteX3" fmla="*/ 0 w 227239"/>
              <a:gd name="connsiteY3" fmla="*/ 96058 h 121432"/>
              <a:gd name="connsiteX4" fmla="*/ 19710 w 227239"/>
              <a:gd name="connsiteY4" fmla="*/ 0 h 121432"/>
              <a:gd name="connsiteX0" fmla="*/ 19710 w 286668"/>
              <a:gd name="connsiteY0" fmla="*/ 0 h 121432"/>
              <a:gd name="connsiteX1" fmla="*/ 286668 w 286668"/>
              <a:gd name="connsiteY1" fmla="*/ 105249 h 121432"/>
              <a:gd name="connsiteX2" fmla="*/ 227239 w 286668"/>
              <a:gd name="connsiteY2" fmla="*/ 121432 h 121432"/>
              <a:gd name="connsiteX3" fmla="*/ 0 w 286668"/>
              <a:gd name="connsiteY3" fmla="*/ 96058 h 121432"/>
              <a:gd name="connsiteX4" fmla="*/ 19710 w 286668"/>
              <a:gd name="connsiteY4" fmla="*/ 0 h 121432"/>
              <a:gd name="connsiteX0" fmla="*/ 161328 w 286668"/>
              <a:gd name="connsiteY0" fmla="*/ 0 h 121432"/>
              <a:gd name="connsiteX1" fmla="*/ 286668 w 286668"/>
              <a:gd name="connsiteY1" fmla="*/ 105249 h 121432"/>
              <a:gd name="connsiteX2" fmla="*/ 227239 w 286668"/>
              <a:gd name="connsiteY2" fmla="*/ 121432 h 121432"/>
              <a:gd name="connsiteX3" fmla="*/ 0 w 286668"/>
              <a:gd name="connsiteY3" fmla="*/ 96058 h 121432"/>
              <a:gd name="connsiteX4" fmla="*/ 161328 w 286668"/>
              <a:gd name="connsiteY4" fmla="*/ 0 h 121432"/>
              <a:gd name="connsiteX0" fmla="*/ 200666 w 326006"/>
              <a:gd name="connsiteY0" fmla="*/ 0 h 121432"/>
              <a:gd name="connsiteX1" fmla="*/ 326006 w 326006"/>
              <a:gd name="connsiteY1" fmla="*/ 105249 h 121432"/>
              <a:gd name="connsiteX2" fmla="*/ 266577 w 326006"/>
              <a:gd name="connsiteY2" fmla="*/ 121432 h 121432"/>
              <a:gd name="connsiteX3" fmla="*/ 0 w 326006"/>
              <a:gd name="connsiteY3" fmla="*/ 81639 h 121432"/>
              <a:gd name="connsiteX4" fmla="*/ 200666 w 326006"/>
              <a:gd name="connsiteY4" fmla="*/ 0 h 121432"/>
              <a:gd name="connsiteX0" fmla="*/ 200666 w 326006"/>
              <a:gd name="connsiteY0" fmla="*/ 0 h 121432"/>
              <a:gd name="connsiteX1" fmla="*/ 326006 w 326006"/>
              <a:gd name="connsiteY1" fmla="*/ 105249 h 121432"/>
              <a:gd name="connsiteX2" fmla="*/ 266577 w 326006"/>
              <a:gd name="connsiteY2" fmla="*/ 121432 h 121432"/>
              <a:gd name="connsiteX3" fmla="*/ 0 w 326006"/>
              <a:gd name="connsiteY3" fmla="*/ 81639 h 121432"/>
              <a:gd name="connsiteX4" fmla="*/ 93315 w 326006"/>
              <a:gd name="connsiteY4" fmla="*/ 95344 h 121432"/>
              <a:gd name="connsiteX5" fmla="*/ 200666 w 326006"/>
              <a:gd name="connsiteY5" fmla="*/ 0 h 121432"/>
              <a:gd name="connsiteX0" fmla="*/ 245036 w 370376"/>
              <a:gd name="connsiteY0" fmla="*/ 0 h 121432"/>
              <a:gd name="connsiteX1" fmla="*/ 370376 w 370376"/>
              <a:gd name="connsiteY1" fmla="*/ 105249 h 121432"/>
              <a:gd name="connsiteX2" fmla="*/ 310947 w 370376"/>
              <a:gd name="connsiteY2" fmla="*/ 121432 h 121432"/>
              <a:gd name="connsiteX3" fmla="*/ 44370 w 370376"/>
              <a:gd name="connsiteY3" fmla="*/ 81639 h 121432"/>
              <a:gd name="connsiteX4" fmla="*/ 0 w 370376"/>
              <a:gd name="connsiteY4" fmla="*/ 17065 h 121432"/>
              <a:gd name="connsiteX5" fmla="*/ 245036 w 370376"/>
              <a:gd name="connsiteY5" fmla="*/ 0 h 121432"/>
              <a:gd name="connsiteX0" fmla="*/ 245036 w 370376"/>
              <a:gd name="connsiteY0" fmla="*/ 0 h 121432"/>
              <a:gd name="connsiteX1" fmla="*/ 370376 w 370376"/>
              <a:gd name="connsiteY1" fmla="*/ 105249 h 121432"/>
              <a:gd name="connsiteX2" fmla="*/ 310947 w 370376"/>
              <a:gd name="connsiteY2" fmla="*/ 121432 h 121432"/>
              <a:gd name="connsiteX3" fmla="*/ 91576 w 370376"/>
              <a:gd name="connsiteY3" fmla="*/ 116658 h 121432"/>
              <a:gd name="connsiteX4" fmla="*/ 0 w 370376"/>
              <a:gd name="connsiteY4" fmla="*/ 17065 h 121432"/>
              <a:gd name="connsiteX5" fmla="*/ 245036 w 370376"/>
              <a:gd name="connsiteY5" fmla="*/ 0 h 121432"/>
              <a:gd name="connsiteX0" fmla="*/ 201763 w 327103"/>
              <a:gd name="connsiteY0" fmla="*/ 0 h 121432"/>
              <a:gd name="connsiteX1" fmla="*/ 327103 w 327103"/>
              <a:gd name="connsiteY1" fmla="*/ 105249 h 121432"/>
              <a:gd name="connsiteX2" fmla="*/ 267674 w 327103"/>
              <a:gd name="connsiteY2" fmla="*/ 121432 h 121432"/>
              <a:gd name="connsiteX3" fmla="*/ 48303 w 327103"/>
              <a:gd name="connsiteY3" fmla="*/ 116658 h 121432"/>
              <a:gd name="connsiteX4" fmla="*/ 0 w 327103"/>
              <a:gd name="connsiteY4" fmla="*/ 89164 h 121432"/>
              <a:gd name="connsiteX5" fmla="*/ 201763 w 327103"/>
              <a:gd name="connsiteY5" fmla="*/ 0 h 121432"/>
              <a:gd name="connsiteX0" fmla="*/ 205698 w 327103"/>
              <a:gd name="connsiteY0" fmla="*/ 0 h 109072"/>
              <a:gd name="connsiteX1" fmla="*/ 327103 w 327103"/>
              <a:gd name="connsiteY1" fmla="*/ 92889 h 109072"/>
              <a:gd name="connsiteX2" fmla="*/ 267674 w 327103"/>
              <a:gd name="connsiteY2" fmla="*/ 109072 h 109072"/>
              <a:gd name="connsiteX3" fmla="*/ 48303 w 327103"/>
              <a:gd name="connsiteY3" fmla="*/ 104298 h 109072"/>
              <a:gd name="connsiteX4" fmla="*/ 0 w 327103"/>
              <a:gd name="connsiteY4" fmla="*/ 76804 h 109072"/>
              <a:gd name="connsiteX5" fmla="*/ 205698 w 327103"/>
              <a:gd name="connsiteY5" fmla="*/ 0 h 109072"/>
              <a:gd name="connsiteX0" fmla="*/ 241103 w 327103"/>
              <a:gd name="connsiteY0" fmla="*/ 0 h 88472"/>
              <a:gd name="connsiteX1" fmla="*/ 327103 w 327103"/>
              <a:gd name="connsiteY1" fmla="*/ 72289 h 88472"/>
              <a:gd name="connsiteX2" fmla="*/ 267674 w 327103"/>
              <a:gd name="connsiteY2" fmla="*/ 88472 h 88472"/>
              <a:gd name="connsiteX3" fmla="*/ 48303 w 327103"/>
              <a:gd name="connsiteY3" fmla="*/ 83698 h 88472"/>
              <a:gd name="connsiteX4" fmla="*/ 0 w 327103"/>
              <a:gd name="connsiteY4" fmla="*/ 56204 h 88472"/>
              <a:gd name="connsiteX5" fmla="*/ 241103 w 327103"/>
              <a:gd name="connsiteY5" fmla="*/ 0 h 88472"/>
              <a:gd name="connsiteX0" fmla="*/ 256838 w 327103"/>
              <a:gd name="connsiteY0" fmla="*/ 0 h 86412"/>
              <a:gd name="connsiteX1" fmla="*/ 327103 w 327103"/>
              <a:gd name="connsiteY1" fmla="*/ 70229 h 86412"/>
              <a:gd name="connsiteX2" fmla="*/ 267674 w 327103"/>
              <a:gd name="connsiteY2" fmla="*/ 86412 h 86412"/>
              <a:gd name="connsiteX3" fmla="*/ 48303 w 327103"/>
              <a:gd name="connsiteY3" fmla="*/ 81638 h 86412"/>
              <a:gd name="connsiteX4" fmla="*/ 0 w 327103"/>
              <a:gd name="connsiteY4" fmla="*/ 54144 h 86412"/>
              <a:gd name="connsiteX5" fmla="*/ 256838 w 327103"/>
              <a:gd name="connsiteY5" fmla="*/ 0 h 86412"/>
              <a:gd name="connsiteX0" fmla="*/ 252903 w 323168"/>
              <a:gd name="connsiteY0" fmla="*/ 0 h 86412"/>
              <a:gd name="connsiteX1" fmla="*/ 323168 w 323168"/>
              <a:gd name="connsiteY1" fmla="*/ 70229 h 86412"/>
              <a:gd name="connsiteX2" fmla="*/ 263739 w 323168"/>
              <a:gd name="connsiteY2" fmla="*/ 86412 h 86412"/>
              <a:gd name="connsiteX3" fmla="*/ 44368 w 323168"/>
              <a:gd name="connsiteY3" fmla="*/ 81638 h 86412"/>
              <a:gd name="connsiteX4" fmla="*/ 0 w 323168"/>
              <a:gd name="connsiteY4" fmla="*/ 41784 h 86412"/>
              <a:gd name="connsiteX5" fmla="*/ 252903 w 323168"/>
              <a:gd name="connsiteY5" fmla="*/ 0 h 86412"/>
              <a:gd name="connsiteX0" fmla="*/ 252903 w 323168"/>
              <a:gd name="connsiteY0" fmla="*/ 0 h 145099"/>
              <a:gd name="connsiteX1" fmla="*/ 323168 w 323168"/>
              <a:gd name="connsiteY1" fmla="*/ 70229 h 145099"/>
              <a:gd name="connsiteX2" fmla="*/ 263739 w 323168"/>
              <a:gd name="connsiteY2" fmla="*/ 86412 h 145099"/>
              <a:gd name="connsiteX3" fmla="*/ 177098 w 323168"/>
              <a:gd name="connsiteY3" fmla="*/ 145099 h 145099"/>
              <a:gd name="connsiteX4" fmla="*/ 0 w 323168"/>
              <a:gd name="connsiteY4" fmla="*/ 41784 h 145099"/>
              <a:gd name="connsiteX5" fmla="*/ 252903 w 323168"/>
              <a:gd name="connsiteY5" fmla="*/ 0 h 145099"/>
              <a:gd name="connsiteX0" fmla="*/ 252903 w 323168"/>
              <a:gd name="connsiteY0" fmla="*/ 0 h 145099"/>
              <a:gd name="connsiteX1" fmla="*/ 323168 w 323168"/>
              <a:gd name="connsiteY1" fmla="*/ 70229 h 145099"/>
              <a:gd name="connsiteX2" fmla="*/ 292593 w 323168"/>
              <a:gd name="connsiteY2" fmla="*/ 125697 h 145099"/>
              <a:gd name="connsiteX3" fmla="*/ 177098 w 323168"/>
              <a:gd name="connsiteY3" fmla="*/ 145099 h 145099"/>
              <a:gd name="connsiteX4" fmla="*/ 0 w 323168"/>
              <a:gd name="connsiteY4" fmla="*/ 41784 h 145099"/>
              <a:gd name="connsiteX5" fmla="*/ 252903 w 323168"/>
              <a:gd name="connsiteY5" fmla="*/ 0 h 145099"/>
              <a:gd name="connsiteX0" fmla="*/ 252903 w 334709"/>
              <a:gd name="connsiteY0" fmla="*/ 0 h 145099"/>
              <a:gd name="connsiteX1" fmla="*/ 334709 w 334709"/>
              <a:gd name="connsiteY1" fmla="*/ 88361 h 145099"/>
              <a:gd name="connsiteX2" fmla="*/ 292593 w 334709"/>
              <a:gd name="connsiteY2" fmla="*/ 125697 h 145099"/>
              <a:gd name="connsiteX3" fmla="*/ 177098 w 334709"/>
              <a:gd name="connsiteY3" fmla="*/ 145099 h 145099"/>
              <a:gd name="connsiteX4" fmla="*/ 0 w 334709"/>
              <a:gd name="connsiteY4" fmla="*/ 41784 h 145099"/>
              <a:gd name="connsiteX5" fmla="*/ 252903 w 334709"/>
              <a:gd name="connsiteY5" fmla="*/ 0 h 145099"/>
              <a:gd name="connsiteX0" fmla="*/ 195193 w 276999"/>
              <a:gd name="connsiteY0" fmla="*/ 0 h 145099"/>
              <a:gd name="connsiteX1" fmla="*/ 276999 w 276999"/>
              <a:gd name="connsiteY1" fmla="*/ 88361 h 145099"/>
              <a:gd name="connsiteX2" fmla="*/ 234883 w 276999"/>
              <a:gd name="connsiteY2" fmla="*/ 125697 h 145099"/>
              <a:gd name="connsiteX3" fmla="*/ 119388 w 276999"/>
              <a:gd name="connsiteY3" fmla="*/ 145099 h 145099"/>
              <a:gd name="connsiteX4" fmla="*/ 0 w 276999"/>
              <a:gd name="connsiteY4" fmla="*/ 44806 h 145099"/>
              <a:gd name="connsiteX5" fmla="*/ 195193 w 276999"/>
              <a:gd name="connsiteY5" fmla="*/ 0 h 145099"/>
              <a:gd name="connsiteX0" fmla="*/ 195193 w 276999"/>
              <a:gd name="connsiteY0" fmla="*/ 0 h 145099"/>
              <a:gd name="connsiteX1" fmla="*/ 276999 w 276999"/>
              <a:gd name="connsiteY1" fmla="*/ 88361 h 145099"/>
              <a:gd name="connsiteX2" fmla="*/ 119388 w 276999"/>
              <a:gd name="connsiteY2" fmla="*/ 145099 h 145099"/>
              <a:gd name="connsiteX3" fmla="*/ 0 w 276999"/>
              <a:gd name="connsiteY3" fmla="*/ 44806 h 145099"/>
              <a:gd name="connsiteX4" fmla="*/ 195193 w 276999"/>
              <a:gd name="connsiteY4" fmla="*/ 0 h 145099"/>
              <a:gd name="connsiteX0" fmla="*/ 195193 w 276999"/>
              <a:gd name="connsiteY0" fmla="*/ 0 h 120923"/>
              <a:gd name="connsiteX1" fmla="*/ 276999 w 276999"/>
              <a:gd name="connsiteY1" fmla="*/ 88361 h 120923"/>
              <a:gd name="connsiteX2" fmla="*/ 84764 w 276999"/>
              <a:gd name="connsiteY2" fmla="*/ 120923 h 120923"/>
              <a:gd name="connsiteX3" fmla="*/ 0 w 276999"/>
              <a:gd name="connsiteY3" fmla="*/ 44806 h 120923"/>
              <a:gd name="connsiteX4" fmla="*/ 195193 w 276999"/>
              <a:gd name="connsiteY4" fmla="*/ 0 h 120923"/>
              <a:gd name="connsiteX0" fmla="*/ 195193 w 276999"/>
              <a:gd name="connsiteY0" fmla="*/ 0 h 120923"/>
              <a:gd name="connsiteX1" fmla="*/ 276999 w 276999"/>
              <a:gd name="connsiteY1" fmla="*/ 73252 h 120923"/>
              <a:gd name="connsiteX2" fmla="*/ 84764 w 276999"/>
              <a:gd name="connsiteY2" fmla="*/ 120923 h 120923"/>
              <a:gd name="connsiteX3" fmla="*/ 0 w 276999"/>
              <a:gd name="connsiteY3" fmla="*/ 44806 h 120923"/>
              <a:gd name="connsiteX4" fmla="*/ 195193 w 276999"/>
              <a:gd name="connsiteY4" fmla="*/ 0 h 120923"/>
              <a:gd name="connsiteX0" fmla="*/ 195193 w 271226"/>
              <a:gd name="connsiteY0" fmla="*/ 0 h 120923"/>
              <a:gd name="connsiteX1" fmla="*/ 271226 w 271226"/>
              <a:gd name="connsiteY1" fmla="*/ 82318 h 120923"/>
              <a:gd name="connsiteX2" fmla="*/ 84764 w 271226"/>
              <a:gd name="connsiteY2" fmla="*/ 120923 h 120923"/>
              <a:gd name="connsiteX3" fmla="*/ 0 w 271226"/>
              <a:gd name="connsiteY3" fmla="*/ 44806 h 120923"/>
              <a:gd name="connsiteX4" fmla="*/ 195193 w 271226"/>
              <a:gd name="connsiteY4" fmla="*/ 0 h 120923"/>
              <a:gd name="connsiteX0" fmla="*/ 236997 w 271226"/>
              <a:gd name="connsiteY0" fmla="*/ 0 h 148287"/>
              <a:gd name="connsiteX1" fmla="*/ 271226 w 271226"/>
              <a:gd name="connsiteY1" fmla="*/ 109682 h 148287"/>
              <a:gd name="connsiteX2" fmla="*/ 84764 w 271226"/>
              <a:gd name="connsiteY2" fmla="*/ 148287 h 148287"/>
              <a:gd name="connsiteX3" fmla="*/ 0 w 271226"/>
              <a:gd name="connsiteY3" fmla="*/ 72170 h 148287"/>
              <a:gd name="connsiteX4" fmla="*/ 236997 w 271226"/>
              <a:gd name="connsiteY4" fmla="*/ 0 h 148287"/>
              <a:gd name="connsiteX0" fmla="*/ 427729 w 461958"/>
              <a:gd name="connsiteY0" fmla="*/ 0 h 148287"/>
              <a:gd name="connsiteX1" fmla="*/ 461958 w 461958"/>
              <a:gd name="connsiteY1" fmla="*/ 109682 h 148287"/>
              <a:gd name="connsiteX2" fmla="*/ 275496 w 461958"/>
              <a:gd name="connsiteY2" fmla="*/ 148287 h 148287"/>
              <a:gd name="connsiteX3" fmla="*/ 0 w 461958"/>
              <a:gd name="connsiteY3" fmla="*/ 96797 h 148287"/>
              <a:gd name="connsiteX4" fmla="*/ 427729 w 461958"/>
              <a:gd name="connsiteY4" fmla="*/ 0 h 148287"/>
              <a:gd name="connsiteX0" fmla="*/ 427729 w 461958"/>
              <a:gd name="connsiteY0" fmla="*/ 0 h 178387"/>
              <a:gd name="connsiteX1" fmla="*/ 461958 w 461958"/>
              <a:gd name="connsiteY1" fmla="*/ 109682 h 178387"/>
              <a:gd name="connsiteX2" fmla="*/ 184049 w 461958"/>
              <a:gd name="connsiteY2" fmla="*/ 178387 h 178387"/>
              <a:gd name="connsiteX3" fmla="*/ 0 w 461958"/>
              <a:gd name="connsiteY3" fmla="*/ 96797 h 178387"/>
              <a:gd name="connsiteX4" fmla="*/ 427729 w 461958"/>
              <a:gd name="connsiteY4" fmla="*/ 0 h 178387"/>
              <a:gd name="connsiteX0" fmla="*/ 427729 w 493311"/>
              <a:gd name="connsiteY0" fmla="*/ 1142 h 179529"/>
              <a:gd name="connsiteX1" fmla="*/ 493311 w 493311"/>
              <a:gd name="connsiteY1" fmla="*/ 0 h 179529"/>
              <a:gd name="connsiteX2" fmla="*/ 184049 w 493311"/>
              <a:gd name="connsiteY2" fmla="*/ 179529 h 179529"/>
              <a:gd name="connsiteX3" fmla="*/ 0 w 493311"/>
              <a:gd name="connsiteY3" fmla="*/ 97939 h 179529"/>
              <a:gd name="connsiteX4" fmla="*/ 427729 w 493311"/>
              <a:gd name="connsiteY4" fmla="*/ 1142 h 179529"/>
              <a:gd name="connsiteX0" fmla="*/ 365022 w 493311"/>
              <a:gd name="connsiteY0" fmla="*/ 0 h 234483"/>
              <a:gd name="connsiteX1" fmla="*/ 493311 w 493311"/>
              <a:gd name="connsiteY1" fmla="*/ 54954 h 234483"/>
              <a:gd name="connsiteX2" fmla="*/ 184049 w 493311"/>
              <a:gd name="connsiteY2" fmla="*/ 234483 h 234483"/>
              <a:gd name="connsiteX3" fmla="*/ 0 w 493311"/>
              <a:gd name="connsiteY3" fmla="*/ 152893 h 234483"/>
              <a:gd name="connsiteX4" fmla="*/ 365022 w 493311"/>
              <a:gd name="connsiteY4" fmla="*/ 0 h 234483"/>
              <a:gd name="connsiteX0" fmla="*/ 365022 w 493311"/>
              <a:gd name="connsiteY0" fmla="*/ 0 h 234483"/>
              <a:gd name="connsiteX1" fmla="*/ 493311 w 493311"/>
              <a:gd name="connsiteY1" fmla="*/ 54954 h 234483"/>
              <a:gd name="connsiteX2" fmla="*/ 184049 w 493311"/>
              <a:gd name="connsiteY2" fmla="*/ 234483 h 234483"/>
              <a:gd name="connsiteX3" fmla="*/ 0 w 493311"/>
              <a:gd name="connsiteY3" fmla="*/ 152893 h 234483"/>
              <a:gd name="connsiteX4" fmla="*/ 281802 w 493311"/>
              <a:gd name="connsiteY4" fmla="*/ 31230 h 234483"/>
              <a:gd name="connsiteX5" fmla="*/ 365022 w 493311"/>
              <a:gd name="connsiteY5" fmla="*/ 0 h 234483"/>
              <a:gd name="connsiteX0" fmla="*/ 365022 w 493311"/>
              <a:gd name="connsiteY0" fmla="*/ 4343 h 238826"/>
              <a:gd name="connsiteX1" fmla="*/ 493311 w 493311"/>
              <a:gd name="connsiteY1" fmla="*/ 59297 h 238826"/>
              <a:gd name="connsiteX2" fmla="*/ 184049 w 493311"/>
              <a:gd name="connsiteY2" fmla="*/ 238826 h 238826"/>
              <a:gd name="connsiteX3" fmla="*/ 0 w 493311"/>
              <a:gd name="connsiteY3" fmla="*/ 157236 h 238826"/>
              <a:gd name="connsiteX4" fmla="*/ 239998 w 493311"/>
              <a:gd name="connsiteY4" fmla="*/ 0 h 238826"/>
              <a:gd name="connsiteX5" fmla="*/ 365022 w 493311"/>
              <a:gd name="connsiteY5" fmla="*/ 4343 h 238826"/>
              <a:gd name="connsiteX0" fmla="*/ 506111 w 634400"/>
              <a:gd name="connsiteY0" fmla="*/ 4343 h 238826"/>
              <a:gd name="connsiteX1" fmla="*/ 634400 w 634400"/>
              <a:gd name="connsiteY1" fmla="*/ 59297 h 238826"/>
              <a:gd name="connsiteX2" fmla="*/ 325138 w 634400"/>
              <a:gd name="connsiteY2" fmla="*/ 238826 h 238826"/>
              <a:gd name="connsiteX3" fmla="*/ 0 w 634400"/>
              <a:gd name="connsiteY3" fmla="*/ 25890 h 238826"/>
              <a:gd name="connsiteX4" fmla="*/ 381087 w 634400"/>
              <a:gd name="connsiteY4" fmla="*/ 0 h 238826"/>
              <a:gd name="connsiteX5" fmla="*/ 506111 w 634400"/>
              <a:gd name="connsiteY5" fmla="*/ 4343 h 238826"/>
              <a:gd name="connsiteX0" fmla="*/ 506111 w 634400"/>
              <a:gd name="connsiteY0" fmla="*/ 4343 h 103375"/>
              <a:gd name="connsiteX1" fmla="*/ 634400 w 634400"/>
              <a:gd name="connsiteY1" fmla="*/ 59297 h 103375"/>
              <a:gd name="connsiteX2" fmla="*/ 165758 w 634400"/>
              <a:gd name="connsiteY2" fmla="*/ 103375 h 103375"/>
              <a:gd name="connsiteX3" fmla="*/ 0 w 634400"/>
              <a:gd name="connsiteY3" fmla="*/ 25890 h 103375"/>
              <a:gd name="connsiteX4" fmla="*/ 381087 w 634400"/>
              <a:gd name="connsiteY4" fmla="*/ 0 h 103375"/>
              <a:gd name="connsiteX5" fmla="*/ 506111 w 634400"/>
              <a:gd name="connsiteY5" fmla="*/ 4343 h 103375"/>
              <a:gd name="connsiteX0" fmla="*/ 506111 w 634400"/>
              <a:gd name="connsiteY0" fmla="*/ 28971 h 128003"/>
              <a:gd name="connsiteX1" fmla="*/ 634400 w 634400"/>
              <a:gd name="connsiteY1" fmla="*/ 83925 h 128003"/>
              <a:gd name="connsiteX2" fmla="*/ 165758 w 634400"/>
              <a:gd name="connsiteY2" fmla="*/ 128003 h 128003"/>
              <a:gd name="connsiteX3" fmla="*/ 0 w 634400"/>
              <a:gd name="connsiteY3" fmla="*/ 50518 h 128003"/>
              <a:gd name="connsiteX4" fmla="*/ 109358 w 634400"/>
              <a:gd name="connsiteY4" fmla="*/ 0 h 128003"/>
              <a:gd name="connsiteX5" fmla="*/ 506111 w 634400"/>
              <a:gd name="connsiteY5" fmla="*/ 28971 h 128003"/>
              <a:gd name="connsiteX0" fmla="*/ 184741 w 634400"/>
              <a:gd name="connsiteY0" fmla="*/ 34444 h 128003"/>
              <a:gd name="connsiteX1" fmla="*/ 634400 w 634400"/>
              <a:gd name="connsiteY1" fmla="*/ 83925 h 128003"/>
              <a:gd name="connsiteX2" fmla="*/ 165758 w 634400"/>
              <a:gd name="connsiteY2" fmla="*/ 128003 h 128003"/>
              <a:gd name="connsiteX3" fmla="*/ 0 w 634400"/>
              <a:gd name="connsiteY3" fmla="*/ 50518 h 128003"/>
              <a:gd name="connsiteX4" fmla="*/ 109358 w 634400"/>
              <a:gd name="connsiteY4" fmla="*/ 0 h 128003"/>
              <a:gd name="connsiteX5" fmla="*/ 184741 w 634400"/>
              <a:gd name="connsiteY5" fmla="*/ 34444 h 128003"/>
              <a:gd name="connsiteX0" fmla="*/ 184741 w 305190"/>
              <a:gd name="connsiteY0" fmla="*/ 34444 h 128003"/>
              <a:gd name="connsiteX1" fmla="*/ 305190 w 305190"/>
              <a:gd name="connsiteY1" fmla="*/ 41511 h 128003"/>
              <a:gd name="connsiteX2" fmla="*/ 165758 w 305190"/>
              <a:gd name="connsiteY2" fmla="*/ 128003 h 128003"/>
              <a:gd name="connsiteX3" fmla="*/ 0 w 305190"/>
              <a:gd name="connsiteY3" fmla="*/ 50518 h 128003"/>
              <a:gd name="connsiteX4" fmla="*/ 109358 w 305190"/>
              <a:gd name="connsiteY4" fmla="*/ 0 h 128003"/>
              <a:gd name="connsiteX5" fmla="*/ 184741 w 305190"/>
              <a:gd name="connsiteY5" fmla="*/ 34444 h 128003"/>
              <a:gd name="connsiteX0" fmla="*/ 184741 w 305190"/>
              <a:gd name="connsiteY0" fmla="*/ 34444 h 128003"/>
              <a:gd name="connsiteX1" fmla="*/ 223713 w 305190"/>
              <a:gd name="connsiteY1" fmla="*/ 34205 h 128003"/>
              <a:gd name="connsiteX2" fmla="*/ 305190 w 305190"/>
              <a:gd name="connsiteY2" fmla="*/ 41511 h 128003"/>
              <a:gd name="connsiteX3" fmla="*/ 165758 w 305190"/>
              <a:gd name="connsiteY3" fmla="*/ 128003 h 128003"/>
              <a:gd name="connsiteX4" fmla="*/ 0 w 305190"/>
              <a:gd name="connsiteY4" fmla="*/ 50518 h 128003"/>
              <a:gd name="connsiteX5" fmla="*/ 109358 w 305190"/>
              <a:gd name="connsiteY5" fmla="*/ 0 h 128003"/>
              <a:gd name="connsiteX6" fmla="*/ 184741 w 305190"/>
              <a:gd name="connsiteY6" fmla="*/ 34444 h 128003"/>
              <a:gd name="connsiteX0" fmla="*/ 184741 w 305190"/>
              <a:gd name="connsiteY0" fmla="*/ 34444 h 128003"/>
              <a:gd name="connsiteX1" fmla="*/ 236777 w 305190"/>
              <a:gd name="connsiteY1" fmla="*/ 10946 h 128003"/>
              <a:gd name="connsiteX2" fmla="*/ 305190 w 305190"/>
              <a:gd name="connsiteY2" fmla="*/ 41511 h 128003"/>
              <a:gd name="connsiteX3" fmla="*/ 165758 w 305190"/>
              <a:gd name="connsiteY3" fmla="*/ 128003 h 128003"/>
              <a:gd name="connsiteX4" fmla="*/ 0 w 305190"/>
              <a:gd name="connsiteY4" fmla="*/ 50518 h 128003"/>
              <a:gd name="connsiteX5" fmla="*/ 109358 w 305190"/>
              <a:gd name="connsiteY5" fmla="*/ 0 h 128003"/>
              <a:gd name="connsiteX6" fmla="*/ 184741 w 305190"/>
              <a:gd name="connsiteY6" fmla="*/ 34444 h 128003"/>
              <a:gd name="connsiteX0" fmla="*/ 184741 w 305190"/>
              <a:gd name="connsiteY0" fmla="*/ 34444 h 102007"/>
              <a:gd name="connsiteX1" fmla="*/ 236777 w 305190"/>
              <a:gd name="connsiteY1" fmla="*/ 10946 h 102007"/>
              <a:gd name="connsiteX2" fmla="*/ 305190 w 305190"/>
              <a:gd name="connsiteY2" fmla="*/ 41511 h 102007"/>
              <a:gd name="connsiteX3" fmla="*/ 134405 w 305190"/>
              <a:gd name="connsiteY3" fmla="*/ 102007 h 102007"/>
              <a:gd name="connsiteX4" fmla="*/ 0 w 305190"/>
              <a:gd name="connsiteY4" fmla="*/ 50518 h 102007"/>
              <a:gd name="connsiteX5" fmla="*/ 109358 w 305190"/>
              <a:gd name="connsiteY5" fmla="*/ 0 h 102007"/>
              <a:gd name="connsiteX6" fmla="*/ 184741 w 305190"/>
              <a:gd name="connsiteY6" fmla="*/ 34444 h 102007"/>
              <a:gd name="connsiteX0" fmla="*/ 184741 w 305190"/>
              <a:gd name="connsiteY0" fmla="*/ 34444 h 128003"/>
              <a:gd name="connsiteX1" fmla="*/ 236777 w 305190"/>
              <a:gd name="connsiteY1" fmla="*/ 10946 h 128003"/>
              <a:gd name="connsiteX2" fmla="*/ 305190 w 305190"/>
              <a:gd name="connsiteY2" fmla="*/ 41511 h 128003"/>
              <a:gd name="connsiteX3" fmla="*/ 155307 w 305190"/>
              <a:gd name="connsiteY3" fmla="*/ 128003 h 128003"/>
              <a:gd name="connsiteX4" fmla="*/ 0 w 305190"/>
              <a:gd name="connsiteY4" fmla="*/ 50518 h 128003"/>
              <a:gd name="connsiteX5" fmla="*/ 109358 w 305190"/>
              <a:gd name="connsiteY5" fmla="*/ 0 h 128003"/>
              <a:gd name="connsiteX6" fmla="*/ 184741 w 305190"/>
              <a:gd name="connsiteY6" fmla="*/ 34444 h 128003"/>
              <a:gd name="connsiteX0" fmla="*/ 184741 w 519438"/>
              <a:gd name="connsiteY0" fmla="*/ 34444 h 128003"/>
              <a:gd name="connsiteX1" fmla="*/ 236777 w 519438"/>
              <a:gd name="connsiteY1" fmla="*/ 10946 h 128003"/>
              <a:gd name="connsiteX2" fmla="*/ 519438 w 519438"/>
              <a:gd name="connsiteY2" fmla="*/ 71611 h 128003"/>
              <a:gd name="connsiteX3" fmla="*/ 155307 w 519438"/>
              <a:gd name="connsiteY3" fmla="*/ 128003 h 128003"/>
              <a:gd name="connsiteX4" fmla="*/ 0 w 519438"/>
              <a:gd name="connsiteY4" fmla="*/ 50518 h 128003"/>
              <a:gd name="connsiteX5" fmla="*/ 109358 w 519438"/>
              <a:gd name="connsiteY5" fmla="*/ 0 h 128003"/>
              <a:gd name="connsiteX6" fmla="*/ 184741 w 519438"/>
              <a:gd name="connsiteY6" fmla="*/ 34444 h 128003"/>
              <a:gd name="connsiteX0" fmla="*/ 184741 w 519438"/>
              <a:gd name="connsiteY0" fmla="*/ 34444 h 231986"/>
              <a:gd name="connsiteX1" fmla="*/ 236777 w 519438"/>
              <a:gd name="connsiteY1" fmla="*/ 10946 h 231986"/>
              <a:gd name="connsiteX2" fmla="*/ 519438 w 519438"/>
              <a:gd name="connsiteY2" fmla="*/ 71611 h 231986"/>
              <a:gd name="connsiteX3" fmla="*/ 129179 w 519438"/>
              <a:gd name="connsiteY3" fmla="*/ 231986 h 231986"/>
              <a:gd name="connsiteX4" fmla="*/ 0 w 519438"/>
              <a:gd name="connsiteY4" fmla="*/ 50518 h 231986"/>
              <a:gd name="connsiteX5" fmla="*/ 109358 w 519438"/>
              <a:gd name="connsiteY5" fmla="*/ 0 h 231986"/>
              <a:gd name="connsiteX6" fmla="*/ 184741 w 519438"/>
              <a:gd name="connsiteY6" fmla="*/ 34444 h 231986"/>
              <a:gd name="connsiteX0" fmla="*/ 312766 w 647463"/>
              <a:gd name="connsiteY0" fmla="*/ 94750 h 292292"/>
              <a:gd name="connsiteX1" fmla="*/ 364802 w 647463"/>
              <a:gd name="connsiteY1" fmla="*/ 71252 h 292292"/>
              <a:gd name="connsiteX2" fmla="*/ 647463 w 647463"/>
              <a:gd name="connsiteY2" fmla="*/ 131917 h 292292"/>
              <a:gd name="connsiteX3" fmla="*/ 257204 w 647463"/>
              <a:gd name="connsiteY3" fmla="*/ 292292 h 292292"/>
              <a:gd name="connsiteX4" fmla="*/ 0 w 647463"/>
              <a:gd name="connsiteY4" fmla="*/ 0 h 292292"/>
              <a:gd name="connsiteX5" fmla="*/ 237383 w 647463"/>
              <a:gd name="connsiteY5" fmla="*/ 60306 h 292292"/>
              <a:gd name="connsiteX6" fmla="*/ 312766 w 647463"/>
              <a:gd name="connsiteY6" fmla="*/ 94750 h 292292"/>
              <a:gd name="connsiteX0" fmla="*/ 312766 w 647463"/>
              <a:gd name="connsiteY0" fmla="*/ 186313 h 383855"/>
              <a:gd name="connsiteX1" fmla="*/ 364802 w 647463"/>
              <a:gd name="connsiteY1" fmla="*/ 162815 h 383855"/>
              <a:gd name="connsiteX2" fmla="*/ 647463 w 647463"/>
              <a:gd name="connsiteY2" fmla="*/ 223480 h 383855"/>
              <a:gd name="connsiteX3" fmla="*/ 257204 w 647463"/>
              <a:gd name="connsiteY3" fmla="*/ 383855 h 383855"/>
              <a:gd name="connsiteX4" fmla="*/ 0 w 647463"/>
              <a:gd name="connsiteY4" fmla="*/ 91563 h 383855"/>
              <a:gd name="connsiteX5" fmla="*/ 111970 w 647463"/>
              <a:gd name="connsiteY5" fmla="*/ 0 h 383855"/>
              <a:gd name="connsiteX6" fmla="*/ 312766 w 647463"/>
              <a:gd name="connsiteY6" fmla="*/ 186313 h 383855"/>
              <a:gd name="connsiteX0" fmla="*/ 111970 w 647463"/>
              <a:gd name="connsiteY0" fmla="*/ 0 h 383855"/>
              <a:gd name="connsiteX1" fmla="*/ 364802 w 647463"/>
              <a:gd name="connsiteY1" fmla="*/ 162815 h 383855"/>
              <a:gd name="connsiteX2" fmla="*/ 647463 w 647463"/>
              <a:gd name="connsiteY2" fmla="*/ 223480 h 383855"/>
              <a:gd name="connsiteX3" fmla="*/ 257204 w 647463"/>
              <a:gd name="connsiteY3" fmla="*/ 383855 h 383855"/>
              <a:gd name="connsiteX4" fmla="*/ 0 w 647463"/>
              <a:gd name="connsiteY4" fmla="*/ 91563 h 383855"/>
              <a:gd name="connsiteX5" fmla="*/ 111970 w 647463"/>
              <a:gd name="connsiteY5" fmla="*/ 0 h 383855"/>
              <a:gd name="connsiteX0" fmla="*/ 111970 w 647463"/>
              <a:gd name="connsiteY0" fmla="*/ 0 h 383855"/>
              <a:gd name="connsiteX1" fmla="*/ 647463 w 647463"/>
              <a:gd name="connsiteY1" fmla="*/ 223480 h 383855"/>
              <a:gd name="connsiteX2" fmla="*/ 257204 w 647463"/>
              <a:gd name="connsiteY2" fmla="*/ 383855 h 383855"/>
              <a:gd name="connsiteX3" fmla="*/ 0 w 647463"/>
              <a:gd name="connsiteY3" fmla="*/ 91563 h 383855"/>
              <a:gd name="connsiteX4" fmla="*/ 111970 w 647463"/>
              <a:gd name="connsiteY4" fmla="*/ 0 h 38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463" h="383855">
                <a:moveTo>
                  <a:pt x="111970" y="0"/>
                </a:moveTo>
                <a:lnTo>
                  <a:pt x="647463" y="223480"/>
                </a:lnTo>
                <a:lnTo>
                  <a:pt x="257204" y="383855"/>
                </a:lnTo>
                <a:lnTo>
                  <a:pt x="0" y="91563"/>
                </a:lnTo>
                <a:lnTo>
                  <a:pt x="111970" y="0"/>
                </a:lnTo>
                <a:close/>
              </a:path>
            </a:pathLst>
          </a:cu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1B38D8EA-EDDB-4E8E-BC66-6DC570F327B2}"/>
              </a:ext>
            </a:extLst>
          </p:cNvPr>
          <p:cNvSpPr/>
          <p:nvPr/>
        </p:nvSpPr>
        <p:spPr bwMode="auto">
          <a:xfrm>
            <a:off x="826411" y="399726"/>
            <a:ext cx="1247660" cy="1191948"/>
          </a:xfrm>
          <a:custGeom>
            <a:avLst/>
            <a:gdLst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1071418 w 1856509"/>
              <a:gd name="connsiteY10" fmla="*/ 2364509 h 2530763"/>
              <a:gd name="connsiteX11" fmla="*/ 0 w 1856509"/>
              <a:gd name="connsiteY11" fmla="*/ 2364509 h 2530763"/>
              <a:gd name="connsiteX12" fmla="*/ 73891 w 1856509"/>
              <a:gd name="connsiteY12" fmla="*/ 2124363 h 2530763"/>
              <a:gd name="connsiteX13" fmla="*/ 424872 w 1856509"/>
              <a:gd name="connsiteY13" fmla="*/ 2096654 h 2530763"/>
              <a:gd name="connsiteX14" fmla="*/ 508000 w 1856509"/>
              <a:gd name="connsiteY14" fmla="*/ 2050472 h 2530763"/>
              <a:gd name="connsiteX15" fmla="*/ 508000 w 1856509"/>
              <a:gd name="connsiteY15" fmla="*/ 1745672 h 2530763"/>
              <a:gd name="connsiteX16" fmla="*/ 304800 w 1856509"/>
              <a:gd name="connsiteY16" fmla="*/ 1699490 h 2530763"/>
              <a:gd name="connsiteX17" fmla="*/ 129309 w 1856509"/>
              <a:gd name="connsiteY17" fmla="*/ 1708727 h 2530763"/>
              <a:gd name="connsiteX18" fmla="*/ 92363 w 1856509"/>
              <a:gd name="connsiteY18" fmla="*/ 1209963 h 2530763"/>
              <a:gd name="connsiteX19" fmla="*/ 323272 w 1856509"/>
              <a:gd name="connsiteY19" fmla="*/ 1200727 h 2530763"/>
              <a:gd name="connsiteX20" fmla="*/ 304800 w 1856509"/>
              <a:gd name="connsiteY20" fmla="*/ 877454 h 2530763"/>
              <a:gd name="connsiteX21" fmla="*/ 83127 w 1856509"/>
              <a:gd name="connsiteY21" fmla="*/ 886690 h 2530763"/>
              <a:gd name="connsiteX22" fmla="*/ 0 w 1856509"/>
              <a:gd name="connsiteY22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1071418 w 1856509"/>
              <a:gd name="connsiteY10" fmla="*/ 2364509 h 2530763"/>
              <a:gd name="connsiteX11" fmla="*/ 0 w 1856509"/>
              <a:gd name="connsiteY11" fmla="*/ 2364509 h 2530763"/>
              <a:gd name="connsiteX12" fmla="*/ 424872 w 1856509"/>
              <a:gd name="connsiteY12" fmla="*/ 2096654 h 2530763"/>
              <a:gd name="connsiteX13" fmla="*/ 508000 w 1856509"/>
              <a:gd name="connsiteY13" fmla="*/ 2050472 h 2530763"/>
              <a:gd name="connsiteX14" fmla="*/ 508000 w 1856509"/>
              <a:gd name="connsiteY14" fmla="*/ 1745672 h 2530763"/>
              <a:gd name="connsiteX15" fmla="*/ 304800 w 1856509"/>
              <a:gd name="connsiteY15" fmla="*/ 1699490 h 2530763"/>
              <a:gd name="connsiteX16" fmla="*/ 129309 w 1856509"/>
              <a:gd name="connsiteY16" fmla="*/ 1708727 h 2530763"/>
              <a:gd name="connsiteX17" fmla="*/ 92363 w 1856509"/>
              <a:gd name="connsiteY17" fmla="*/ 1209963 h 2530763"/>
              <a:gd name="connsiteX18" fmla="*/ 323272 w 1856509"/>
              <a:gd name="connsiteY18" fmla="*/ 1200727 h 2530763"/>
              <a:gd name="connsiteX19" fmla="*/ 304800 w 1856509"/>
              <a:gd name="connsiteY19" fmla="*/ 877454 h 2530763"/>
              <a:gd name="connsiteX20" fmla="*/ 83127 w 1856509"/>
              <a:gd name="connsiteY20" fmla="*/ 886690 h 2530763"/>
              <a:gd name="connsiteX21" fmla="*/ 0 w 1856509"/>
              <a:gd name="connsiteY21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1071418 w 1856509"/>
              <a:gd name="connsiteY10" fmla="*/ 2364509 h 2530763"/>
              <a:gd name="connsiteX11" fmla="*/ 424872 w 1856509"/>
              <a:gd name="connsiteY11" fmla="*/ 2096654 h 2530763"/>
              <a:gd name="connsiteX12" fmla="*/ 508000 w 1856509"/>
              <a:gd name="connsiteY12" fmla="*/ 2050472 h 2530763"/>
              <a:gd name="connsiteX13" fmla="*/ 508000 w 1856509"/>
              <a:gd name="connsiteY13" fmla="*/ 1745672 h 2530763"/>
              <a:gd name="connsiteX14" fmla="*/ 304800 w 1856509"/>
              <a:gd name="connsiteY14" fmla="*/ 1699490 h 2530763"/>
              <a:gd name="connsiteX15" fmla="*/ 129309 w 1856509"/>
              <a:gd name="connsiteY15" fmla="*/ 1708727 h 2530763"/>
              <a:gd name="connsiteX16" fmla="*/ 92363 w 1856509"/>
              <a:gd name="connsiteY16" fmla="*/ 1209963 h 2530763"/>
              <a:gd name="connsiteX17" fmla="*/ 323272 w 1856509"/>
              <a:gd name="connsiteY17" fmla="*/ 1200727 h 2530763"/>
              <a:gd name="connsiteX18" fmla="*/ 304800 w 1856509"/>
              <a:gd name="connsiteY18" fmla="*/ 877454 h 2530763"/>
              <a:gd name="connsiteX19" fmla="*/ 83127 w 1856509"/>
              <a:gd name="connsiteY19" fmla="*/ 886690 h 2530763"/>
              <a:gd name="connsiteX20" fmla="*/ 0 w 1856509"/>
              <a:gd name="connsiteY20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1071418 w 1856509"/>
              <a:gd name="connsiteY10" fmla="*/ 2364509 h 2530763"/>
              <a:gd name="connsiteX11" fmla="*/ 508000 w 1856509"/>
              <a:gd name="connsiteY11" fmla="*/ 2050472 h 2530763"/>
              <a:gd name="connsiteX12" fmla="*/ 508000 w 1856509"/>
              <a:gd name="connsiteY12" fmla="*/ 1745672 h 2530763"/>
              <a:gd name="connsiteX13" fmla="*/ 304800 w 1856509"/>
              <a:gd name="connsiteY13" fmla="*/ 1699490 h 2530763"/>
              <a:gd name="connsiteX14" fmla="*/ 129309 w 1856509"/>
              <a:gd name="connsiteY14" fmla="*/ 1708727 h 2530763"/>
              <a:gd name="connsiteX15" fmla="*/ 92363 w 1856509"/>
              <a:gd name="connsiteY15" fmla="*/ 1209963 h 2530763"/>
              <a:gd name="connsiteX16" fmla="*/ 323272 w 1856509"/>
              <a:gd name="connsiteY16" fmla="*/ 1200727 h 2530763"/>
              <a:gd name="connsiteX17" fmla="*/ 304800 w 1856509"/>
              <a:gd name="connsiteY17" fmla="*/ 877454 h 2530763"/>
              <a:gd name="connsiteX18" fmla="*/ 83127 w 1856509"/>
              <a:gd name="connsiteY18" fmla="*/ 886690 h 2530763"/>
              <a:gd name="connsiteX19" fmla="*/ 0 w 1856509"/>
              <a:gd name="connsiteY19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508000 w 1856509"/>
              <a:gd name="connsiteY10" fmla="*/ 2050472 h 2530763"/>
              <a:gd name="connsiteX11" fmla="*/ 508000 w 1856509"/>
              <a:gd name="connsiteY11" fmla="*/ 1745672 h 2530763"/>
              <a:gd name="connsiteX12" fmla="*/ 304800 w 1856509"/>
              <a:gd name="connsiteY12" fmla="*/ 1699490 h 2530763"/>
              <a:gd name="connsiteX13" fmla="*/ 129309 w 1856509"/>
              <a:gd name="connsiteY13" fmla="*/ 1708727 h 2530763"/>
              <a:gd name="connsiteX14" fmla="*/ 92363 w 1856509"/>
              <a:gd name="connsiteY14" fmla="*/ 1209963 h 2530763"/>
              <a:gd name="connsiteX15" fmla="*/ 323272 w 1856509"/>
              <a:gd name="connsiteY15" fmla="*/ 1200727 h 2530763"/>
              <a:gd name="connsiteX16" fmla="*/ 304800 w 1856509"/>
              <a:gd name="connsiteY16" fmla="*/ 877454 h 2530763"/>
              <a:gd name="connsiteX17" fmla="*/ 83127 w 1856509"/>
              <a:gd name="connsiteY17" fmla="*/ 886690 h 2530763"/>
              <a:gd name="connsiteX18" fmla="*/ 0 w 1856509"/>
              <a:gd name="connsiteY18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508000 w 1856509"/>
              <a:gd name="connsiteY9" fmla="*/ 2050472 h 2530763"/>
              <a:gd name="connsiteX10" fmla="*/ 508000 w 1856509"/>
              <a:gd name="connsiteY10" fmla="*/ 1745672 h 2530763"/>
              <a:gd name="connsiteX11" fmla="*/ 304800 w 1856509"/>
              <a:gd name="connsiteY11" fmla="*/ 1699490 h 2530763"/>
              <a:gd name="connsiteX12" fmla="*/ 129309 w 1856509"/>
              <a:gd name="connsiteY12" fmla="*/ 1708727 h 2530763"/>
              <a:gd name="connsiteX13" fmla="*/ 92363 w 1856509"/>
              <a:gd name="connsiteY13" fmla="*/ 1209963 h 2530763"/>
              <a:gd name="connsiteX14" fmla="*/ 323272 w 1856509"/>
              <a:gd name="connsiteY14" fmla="*/ 1200727 h 2530763"/>
              <a:gd name="connsiteX15" fmla="*/ 304800 w 1856509"/>
              <a:gd name="connsiteY15" fmla="*/ 877454 h 2530763"/>
              <a:gd name="connsiteX16" fmla="*/ 83127 w 1856509"/>
              <a:gd name="connsiteY16" fmla="*/ 886690 h 2530763"/>
              <a:gd name="connsiteX17" fmla="*/ 0 w 1856509"/>
              <a:gd name="connsiteY17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508000 w 1856509"/>
              <a:gd name="connsiteY8" fmla="*/ 2050472 h 2530763"/>
              <a:gd name="connsiteX9" fmla="*/ 508000 w 1856509"/>
              <a:gd name="connsiteY9" fmla="*/ 1745672 h 2530763"/>
              <a:gd name="connsiteX10" fmla="*/ 304800 w 1856509"/>
              <a:gd name="connsiteY10" fmla="*/ 1699490 h 2530763"/>
              <a:gd name="connsiteX11" fmla="*/ 129309 w 1856509"/>
              <a:gd name="connsiteY11" fmla="*/ 1708727 h 2530763"/>
              <a:gd name="connsiteX12" fmla="*/ 92363 w 1856509"/>
              <a:gd name="connsiteY12" fmla="*/ 1209963 h 2530763"/>
              <a:gd name="connsiteX13" fmla="*/ 323272 w 1856509"/>
              <a:gd name="connsiteY13" fmla="*/ 1200727 h 2530763"/>
              <a:gd name="connsiteX14" fmla="*/ 304800 w 1856509"/>
              <a:gd name="connsiteY14" fmla="*/ 877454 h 2530763"/>
              <a:gd name="connsiteX15" fmla="*/ 83127 w 1856509"/>
              <a:gd name="connsiteY15" fmla="*/ 886690 h 2530763"/>
              <a:gd name="connsiteX16" fmla="*/ 0 w 1856509"/>
              <a:gd name="connsiteY16" fmla="*/ 277090 h 2530763"/>
              <a:gd name="connsiteX0" fmla="*/ 0 w 1856509"/>
              <a:gd name="connsiteY0" fmla="*/ 277090 h 2115127"/>
              <a:gd name="connsiteX1" fmla="*/ 1052945 w 1856509"/>
              <a:gd name="connsiteY1" fmla="*/ 0 h 2115127"/>
              <a:gd name="connsiteX2" fmla="*/ 1016000 w 1856509"/>
              <a:gd name="connsiteY2" fmla="*/ 526472 h 2115127"/>
              <a:gd name="connsiteX3" fmla="*/ 1163781 w 1856509"/>
              <a:gd name="connsiteY3" fmla="*/ 508000 h 2115127"/>
              <a:gd name="connsiteX4" fmla="*/ 1182254 w 1856509"/>
              <a:gd name="connsiteY4" fmla="*/ 1330036 h 2115127"/>
              <a:gd name="connsiteX5" fmla="*/ 1856509 w 1856509"/>
              <a:gd name="connsiteY5" fmla="*/ 1330036 h 2115127"/>
              <a:gd name="connsiteX6" fmla="*/ 1847272 w 1856509"/>
              <a:gd name="connsiteY6" fmla="*/ 2115127 h 2115127"/>
              <a:gd name="connsiteX7" fmla="*/ 508000 w 1856509"/>
              <a:gd name="connsiteY7" fmla="*/ 2050472 h 2115127"/>
              <a:gd name="connsiteX8" fmla="*/ 508000 w 1856509"/>
              <a:gd name="connsiteY8" fmla="*/ 1745672 h 2115127"/>
              <a:gd name="connsiteX9" fmla="*/ 304800 w 1856509"/>
              <a:gd name="connsiteY9" fmla="*/ 1699490 h 2115127"/>
              <a:gd name="connsiteX10" fmla="*/ 129309 w 1856509"/>
              <a:gd name="connsiteY10" fmla="*/ 1708727 h 2115127"/>
              <a:gd name="connsiteX11" fmla="*/ 92363 w 1856509"/>
              <a:gd name="connsiteY11" fmla="*/ 1209963 h 2115127"/>
              <a:gd name="connsiteX12" fmla="*/ 323272 w 1856509"/>
              <a:gd name="connsiteY12" fmla="*/ 1200727 h 2115127"/>
              <a:gd name="connsiteX13" fmla="*/ 304800 w 1856509"/>
              <a:gd name="connsiteY13" fmla="*/ 877454 h 2115127"/>
              <a:gd name="connsiteX14" fmla="*/ 83127 w 1856509"/>
              <a:gd name="connsiteY14" fmla="*/ 886690 h 2115127"/>
              <a:gd name="connsiteX15" fmla="*/ 0 w 1856509"/>
              <a:gd name="connsiteY15" fmla="*/ 277090 h 2115127"/>
              <a:gd name="connsiteX0" fmla="*/ 0 w 1856509"/>
              <a:gd name="connsiteY0" fmla="*/ 277090 h 2050472"/>
              <a:gd name="connsiteX1" fmla="*/ 1052945 w 1856509"/>
              <a:gd name="connsiteY1" fmla="*/ 0 h 2050472"/>
              <a:gd name="connsiteX2" fmla="*/ 1016000 w 1856509"/>
              <a:gd name="connsiteY2" fmla="*/ 526472 h 2050472"/>
              <a:gd name="connsiteX3" fmla="*/ 1163781 w 1856509"/>
              <a:gd name="connsiteY3" fmla="*/ 508000 h 2050472"/>
              <a:gd name="connsiteX4" fmla="*/ 1182254 w 1856509"/>
              <a:gd name="connsiteY4" fmla="*/ 1330036 h 2050472"/>
              <a:gd name="connsiteX5" fmla="*/ 1856509 w 1856509"/>
              <a:gd name="connsiteY5" fmla="*/ 1330036 h 2050472"/>
              <a:gd name="connsiteX6" fmla="*/ 1838983 w 1856509"/>
              <a:gd name="connsiteY6" fmla="*/ 1782116 h 2050472"/>
              <a:gd name="connsiteX7" fmla="*/ 508000 w 1856509"/>
              <a:gd name="connsiteY7" fmla="*/ 2050472 h 2050472"/>
              <a:gd name="connsiteX8" fmla="*/ 508000 w 1856509"/>
              <a:gd name="connsiteY8" fmla="*/ 1745672 h 2050472"/>
              <a:gd name="connsiteX9" fmla="*/ 304800 w 1856509"/>
              <a:gd name="connsiteY9" fmla="*/ 1699490 h 2050472"/>
              <a:gd name="connsiteX10" fmla="*/ 129309 w 1856509"/>
              <a:gd name="connsiteY10" fmla="*/ 1708727 h 2050472"/>
              <a:gd name="connsiteX11" fmla="*/ 92363 w 1856509"/>
              <a:gd name="connsiteY11" fmla="*/ 1209963 h 2050472"/>
              <a:gd name="connsiteX12" fmla="*/ 323272 w 1856509"/>
              <a:gd name="connsiteY12" fmla="*/ 1200727 h 2050472"/>
              <a:gd name="connsiteX13" fmla="*/ 304800 w 1856509"/>
              <a:gd name="connsiteY13" fmla="*/ 877454 h 2050472"/>
              <a:gd name="connsiteX14" fmla="*/ 83127 w 1856509"/>
              <a:gd name="connsiteY14" fmla="*/ 886690 h 2050472"/>
              <a:gd name="connsiteX15" fmla="*/ 0 w 1856509"/>
              <a:gd name="connsiteY15" fmla="*/ 277090 h 2050472"/>
              <a:gd name="connsiteX0" fmla="*/ 0 w 1856509"/>
              <a:gd name="connsiteY0" fmla="*/ 277090 h 1855539"/>
              <a:gd name="connsiteX1" fmla="*/ 1052945 w 1856509"/>
              <a:gd name="connsiteY1" fmla="*/ 0 h 1855539"/>
              <a:gd name="connsiteX2" fmla="*/ 1016000 w 1856509"/>
              <a:gd name="connsiteY2" fmla="*/ 526472 h 1855539"/>
              <a:gd name="connsiteX3" fmla="*/ 1163781 w 1856509"/>
              <a:gd name="connsiteY3" fmla="*/ 508000 h 1855539"/>
              <a:gd name="connsiteX4" fmla="*/ 1182254 w 1856509"/>
              <a:gd name="connsiteY4" fmla="*/ 1330036 h 1855539"/>
              <a:gd name="connsiteX5" fmla="*/ 1856509 w 1856509"/>
              <a:gd name="connsiteY5" fmla="*/ 1330036 h 1855539"/>
              <a:gd name="connsiteX6" fmla="*/ 1838983 w 1856509"/>
              <a:gd name="connsiteY6" fmla="*/ 1782116 h 1855539"/>
              <a:gd name="connsiteX7" fmla="*/ 508000 w 1856509"/>
              <a:gd name="connsiteY7" fmla="*/ 1855539 h 1855539"/>
              <a:gd name="connsiteX8" fmla="*/ 508000 w 1856509"/>
              <a:gd name="connsiteY8" fmla="*/ 1745672 h 1855539"/>
              <a:gd name="connsiteX9" fmla="*/ 304800 w 1856509"/>
              <a:gd name="connsiteY9" fmla="*/ 1699490 h 1855539"/>
              <a:gd name="connsiteX10" fmla="*/ 129309 w 1856509"/>
              <a:gd name="connsiteY10" fmla="*/ 1708727 h 1855539"/>
              <a:gd name="connsiteX11" fmla="*/ 92363 w 1856509"/>
              <a:gd name="connsiteY11" fmla="*/ 1209963 h 1855539"/>
              <a:gd name="connsiteX12" fmla="*/ 323272 w 1856509"/>
              <a:gd name="connsiteY12" fmla="*/ 1200727 h 1855539"/>
              <a:gd name="connsiteX13" fmla="*/ 304800 w 1856509"/>
              <a:gd name="connsiteY13" fmla="*/ 877454 h 1855539"/>
              <a:gd name="connsiteX14" fmla="*/ 83127 w 1856509"/>
              <a:gd name="connsiteY14" fmla="*/ 886690 h 1855539"/>
              <a:gd name="connsiteX15" fmla="*/ 0 w 1856509"/>
              <a:gd name="connsiteY15" fmla="*/ 277090 h 1855539"/>
              <a:gd name="connsiteX0" fmla="*/ 0 w 1856509"/>
              <a:gd name="connsiteY0" fmla="*/ 0 h 1578449"/>
              <a:gd name="connsiteX1" fmla="*/ 777177 w 1856509"/>
              <a:gd name="connsiteY1" fmla="*/ 480233 h 1578449"/>
              <a:gd name="connsiteX2" fmla="*/ 1016000 w 1856509"/>
              <a:gd name="connsiteY2" fmla="*/ 249382 h 1578449"/>
              <a:gd name="connsiteX3" fmla="*/ 1163781 w 1856509"/>
              <a:gd name="connsiteY3" fmla="*/ 230910 h 1578449"/>
              <a:gd name="connsiteX4" fmla="*/ 1182254 w 1856509"/>
              <a:gd name="connsiteY4" fmla="*/ 1052946 h 1578449"/>
              <a:gd name="connsiteX5" fmla="*/ 1856509 w 1856509"/>
              <a:gd name="connsiteY5" fmla="*/ 1052946 h 1578449"/>
              <a:gd name="connsiteX6" fmla="*/ 1838983 w 1856509"/>
              <a:gd name="connsiteY6" fmla="*/ 1505026 h 1578449"/>
              <a:gd name="connsiteX7" fmla="*/ 508000 w 1856509"/>
              <a:gd name="connsiteY7" fmla="*/ 1578449 h 1578449"/>
              <a:gd name="connsiteX8" fmla="*/ 508000 w 1856509"/>
              <a:gd name="connsiteY8" fmla="*/ 1468582 h 1578449"/>
              <a:gd name="connsiteX9" fmla="*/ 304800 w 1856509"/>
              <a:gd name="connsiteY9" fmla="*/ 1422400 h 1578449"/>
              <a:gd name="connsiteX10" fmla="*/ 129309 w 1856509"/>
              <a:gd name="connsiteY10" fmla="*/ 1431637 h 1578449"/>
              <a:gd name="connsiteX11" fmla="*/ 92363 w 1856509"/>
              <a:gd name="connsiteY11" fmla="*/ 932873 h 1578449"/>
              <a:gd name="connsiteX12" fmla="*/ 323272 w 1856509"/>
              <a:gd name="connsiteY12" fmla="*/ 923637 h 1578449"/>
              <a:gd name="connsiteX13" fmla="*/ 304800 w 1856509"/>
              <a:gd name="connsiteY13" fmla="*/ 600364 h 1578449"/>
              <a:gd name="connsiteX14" fmla="*/ 83127 w 1856509"/>
              <a:gd name="connsiteY14" fmla="*/ 609600 h 1578449"/>
              <a:gd name="connsiteX15" fmla="*/ 0 w 1856509"/>
              <a:gd name="connsiteY15" fmla="*/ 0 h 1578449"/>
              <a:gd name="connsiteX0" fmla="*/ 0 w 1856509"/>
              <a:gd name="connsiteY0" fmla="*/ 0 h 1578449"/>
              <a:gd name="connsiteX1" fmla="*/ 777177 w 1856509"/>
              <a:gd name="connsiteY1" fmla="*/ 480233 h 1578449"/>
              <a:gd name="connsiteX2" fmla="*/ 1016000 w 1856509"/>
              <a:gd name="connsiteY2" fmla="*/ 249382 h 1578449"/>
              <a:gd name="connsiteX3" fmla="*/ 1163781 w 1856509"/>
              <a:gd name="connsiteY3" fmla="*/ 230910 h 1578449"/>
              <a:gd name="connsiteX4" fmla="*/ 1182254 w 1856509"/>
              <a:gd name="connsiteY4" fmla="*/ 1052946 h 1578449"/>
              <a:gd name="connsiteX5" fmla="*/ 1856509 w 1856509"/>
              <a:gd name="connsiteY5" fmla="*/ 1052946 h 1578449"/>
              <a:gd name="connsiteX6" fmla="*/ 1838983 w 1856509"/>
              <a:gd name="connsiteY6" fmla="*/ 1505026 h 1578449"/>
              <a:gd name="connsiteX7" fmla="*/ 508000 w 1856509"/>
              <a:gd name="connsiteY7" fmla="*/ 1578449 h 1578449"/>
              <a:gd name="connsiteX8" fmla="*/ 508000 w 1856509"/>
              <a:gd name="connsiteY8" fmla="*/ 1468582 h 1578449"/>
              <a:gd name="connsiteX9" fmla="*/ 304800 w 1856509"/>
              <a:gd name="connsiteY9" fmla="*/ 1422400 h 1578449"/>
              <a:gd name="connsiteX10" fmla="*/ 129309 w 1856509"/>
              <a:gd name="connsiteY10" fmla="*/ 1431637 h 1578449"/>
              <a:gd name="connsiteX11" fmla="*/ 92363 w 1856509"/>
              <a:gd name="connsiteY11" fmla="*/ 932873 h 1578449"/>
              <a:gd name="connsiteX12" fmla="*/ 323272 w 1856509"/>
              <a:gd name="connsiteY12" fmla="*/ 923637 h 1578449"/>
              <a:gd name="connsiteX13" fmla="*/ 304800 w 1856509"/>
              <a:gd name="connsiteY13" fmla="*/ 600364 h 1578449"/>
              <a:gd name="connsiteX14" fmla="*/ 83127 w 1856509"/>
              <a:gd name="connsiteY14" fmla="*/ 609600 h 1578449"/>
              <a:gd name="connsiteX15" fmla="*/ 0 w 1856509"/>
              <a:gd name="connsiteY15" fmla="*/ 0 h 1578449"/>
              <a:gd name="connsiteX0" fmla="*/ 120071 w 1773382"/>
              <a:gd name="connsiteY0" fmla="*/ 0 h 1365119"/>
              <a:gd name="connsiteX1" fmla="*/ 694050 w 1773382"/>
              <a:gd name="connsiteY1" fmla="*/ 266903 h 1365119"/>
              <a:gd name="connsiteX2" fmla="*/ 932873 w 1773382"/>
              <a:gd name="connsiteY2" fmla="*/ 36052 h 1365119"/>
              <a:gd name="connsiteX3" fmla="*/ 1080654 w 1773382"/>
              <a:gd name="connsiteY3" fmla="*/ 17580 h 1365119"/>
              <a:gd name="connsiteX4" fmla="*/ 1099127 w 1773382"/>
              <a:gd name="connsiteY4" fmla="*/ 839616 h 1365119"/>
              <a:gd name="connsiteX5" fmla="*/ 1773382 w 1773382"/>
              <a:gd name="connsiteY5" fmla="*/ 839616 h 1365119"/>
              <a:gd name="connsiteX6" fmla="*/ 1755856 w 1773382"/>
              <a:gd name="connsiteY6" fmla="*/ 1291696 h 1365119"/>
              <a:gd name="connsiteX7" fmla="*/ 424873 w 1773382"/>
              <a:gd name="connsiteY7" fmla="*/ 1365119 h 1365119"/>
              <a:gd name="connsiteX8" fmla="*/ 424873 w 1773382"/>
              <a:gd name="connsiteY8" fmla="*/ 1255252 h 1365119"/>
              <a:gd name="connsiteX9" fmla="*/ 221673 w 1773382"/>
              <a:gd name="connsiteY9" fmla="*/ 1209070 h 1365119"/>
              <a:gd name="connsiteX10" fmla="*/ 46182 w 1773382"/>
              <a:gd name="connsiteY10" fmla="*/ 1218307 h 1365119"/>
              <a:gd name="connsiteX11" fmla="*/ 9236 w 1773382"/>
              <a:gd name="connsiteY11" fmla="*/ 719543 h 1365119"/>
              <a:gd name="connsiteX12" fmla="*/ 240145 w 1773382"/>
              <a:gd name="connsiteY12" fmla="*/ 710307 h 1365119"/>
              <a:gd name="connsiteX13" fmla="*/ 221673 w 1773382"/>
              <a:gd name="connsiteY13" fmla="*/ 387034 h 1365119"/>
              <a:gd name="connsiteX14" fmla="*/ 0 w 1773382"/>
              <a:gd name="connsiteY14" fmla="*/ 396270 h 1365119"/>
              <a:gd name="connsiteX15" fmla="*/ 120071 w 1773382"/>
              <a:gd name="connsiteY15" fmla="*/ 0 h 1365119"/>
              <a:gd name="connsiteX0" fmla="*/ 0 w 1773382"/>
              <a:gd name="connsiteY0" fmla="*/ 378690 h 1347539"/>
              <a:gd name="connsiteX1" fmla="*/ 694050 w 1773382"/>
              <a:gd name="connsiteY1" fmla="*/ 249323 h 1347539"/>
              <a:gd name="connsiteX2" fmla="*/ 932873 w 1773382"/>
              <a:gd name="connsiteY2" fmla="*/ 18472 h 1347539"/>
              <a:gd name="connsiteX3" fmla="*/ 1080654 w 1773382"/>
              <a:gd name="connsiteY3" fmla="*/ 0 h 1347539"/>
              <a:gd name="connsiteX4" fmla="*/ 1099127 w 1773382"/>
              <a:gd name="connsiteY4" fmla="*/ 822036 h 1347539"/>
              <a:gd name="connsiteX5" fmla="*/ 1773382 w 1773382"/>
              <a:gd name="connsiteY5" fmla="*/ 822036 h 1347539"/>
              <a:gd name="connsiteX6" fmla="*/ 1755856 w 1773382"/>
              <a:gd name="connsiteY6" fmla="*/ 1274116 h 1347539"/>
              <a:gd name="connsiteX7" fmla="*/ 424873 w 1773382"/>
              <a:gd name="connsiteY7" fmla="*/ 1347539 h 1347539"/>
              <a:gd name="connsiteX8" fmla="*/ 424873 w 1773382"/>
              <a:gd name="connsiteY8" fmla="*/ 1237672 h 1347539"/>
              <a:gd name="connsiteX9" fmla="*/ 221673 w 1773382"/>
              <a:gd name="connsiteY9" fmla="*/ 1191490 h 1347539"/>
              <a:gd name="connsiteX10" fmla="*/ 46182 w 1773382"/>
              <a:gd name="connsiteY10" fmla="*/ 1200727 h 1347539"/>
              <a:gd name="connsiteX11" fmla="*/ 9236 w 1773382"/>
              <a:gd name="connsiteY11" fmla="*/ 701963 h 1347539"/>
              <a:gd name="connsiteX12" fmla="*/ 240145 w 1773382"/>
              <a:gd name="connsiteY12" fmla="*/ 692727 h 1347539"/>
              <a:gd name="connsiteX13" fmla="*/ 221673 w 1773382"/>
              <a:gd name="connsiteY13" fmla="*/ 369454 h 1347539"/>
              <a:gd name="connsiteX14" fmla="*/ 0 w 1773382"/>
              <a:gd name="connsiteY14" fmla="*/ 378690 h 1347539"/>
              <a:gd name="connsiteX0" fmla="*/ 226619 w 1764146"/>
              <a:gd name="connsiteY0" fmla="*/ 0 h 1413286"/>
              <a:gd name="connsiteX1" fmla="*/ 684814 w 1764146"/>
              <a:gd name="connsiteY1" fmla="*/ 315070 h 1413286"/>
              <a:gd name="connsiteX2" fmla="*/ 923637 w 1764146"/>
              <a:gd name="connsiteY2" fmla="*/ 84219 h 1413286"/>
              <a:gd name="connsiteX3" fmla="*/ 1071418 w 1764146"/>
              <a:gd name="connsiteY3" fmla="*/ 65747 h 1413286"/>
              <a:gd name="connsiteX4" fmla="*/ 1089891 w 1764146"/>
              <a:gd name="connsiteY4" fmla="*/ 887783 h 1413286"/>
              <a:gd name="connsiteX5" fmla="*/ 1764146 w 1764146"/>
              <a:gd name="connsiteY5" fmla="*/ 887783 h 1413286"/>
              <a:gd name="connsiteX6" fmla="*/ 1746620 w 1764146"/>
              <a:gd name="connsiteY6" fmla="*/ 1339863 h 1413286"/>
              <a:gd name="connsiteX7" fmla="*/ 415637 w 1764146"/>
              <a:gd name="connsiteY7" fmla="*/ 1413286 h 1413286"/>
              <a:gd name="connsiteX8" fmla="*/ 415637 w 1764146"/>
              <a:gd name="connsiteY8" fmla="*/ 1303419 h 1413286"/>
              <a:gd name="connsiteX9" fmla="*/ 212437 w 1764146"/>
              <a:gd name="connsiteY9" fmla="*/ 1257237 h 1413286"/>
              <a:gd name="connsiteX10" fmla="*/ 36946 w 1764146"/>
              <a:gd name="connsiteY10" fmla="*/ 1266474 h 1413286"/>
              <a:gd name="connsiteX11" fmla="*/ 0 w 1764146"/>
              <a:gd name="connsiteY11" fmla="*/ 767710 h 1413286"/>
              <a:gd name="connsiteX12" fmla="*/ 230909 w 1764146"/>
              <a:gd name="connsiteY12" fmla="*/ 758474 h 1413286"/>
              <a:gd name="connsiteX13" fmla="*/ 212437 w 1764146"/>
              <a:gd name="connsiteY13" fmla="*/ 435201 h 1413286"/>
              <a:gd name="connsiteX14" fmla="*/ 226619 w 1764146"/>
              <a:gd name="connsiteY14" fmla="*/ 0 h 1413286"/>
              <a:gd name="connsiteX0" fmla="*/ 168562 w 1764146"/>
              <a:gd name="connsiteY0" fmla="*/ 144027 h 1347539"/>
              <a:gd name="connsiteX1" fmla="*/ 684814 w 1764146"/>
              <a:gd name="connsiteY1" fmla="*/ 249323 h 1347539"/>
              <a:gd name="connsiteX2" fmla="*/ 923637 w 1764146"/>
              <a:gd name="connsiteY2" fmla="*/ 18472 h 1347539"/>
              <a:gd name="connsiteX3" fmla="*/ 1071418 w 1764146"/>
              <a:gd name="connsiteY3" fmla="*/ 0 h 1347539"/>
              <a:gd name="connsiteX4" fmla="*/ 1089891 w 1764146"/>
              <a:gd name="connsiteY4" fmla="*/ 822036 h 1347539"/>
              <a:gd name="connsiteX5" fmla="*/ 1764146 w 1764146"/>
              <a:gd name="connsiteY5" fmla="*/ 822036 h 1347539"/>
              <a:gd name="connsiteX6" fmla="*/ 1746620 w 1764146"/>
              <a:gd name="connsiteY6" fmla="*/ 1274116 h 1347539"/>
              <a:gd name="connsiteX7" fmla="*/ 415637 w 1764146"/>
              <a:gd name="connsiteY7" fmla="*/ 1347539 h 1347539"/>
              <a:gd name="connsiteX8" fmla="*/ 415637 w 1764146"/>
              <a:gd name="connsiteY8" fmla="*/ 1237672 h 1347539"/>
              <a:gd name="connsiteX9" fmla="*/ 212437 w 1764146"/>
              <a:gd name="connsiteY9" fmla="*/ 1191490 h 1347539"/>
              <a:gd name="connsiteX10" fmla="*/ 36946 w 1764146"/>
              <a:gd name="connsiteY10" fmla="*/ 1200727 h 1347539"/>
              <a:gd name="connsiteX11" fmla="*/ 0 w 1764146"/>
              <a:gd name="connsiteY11" fmla="*/ 701963 h 1347539"/>
              <a:gd name="connsiteX12" fmla="*/ 230909 w 1764146"/>
              <a:gd name="connsiteY12" fmla="*/ 692727 h 1347539"/>
              <a:gd name="connsiteX13" fmla="*/ 212437 w 1764146"/>
              <a:gd name="connsiteY13" fmla="*/ 369454 h 1347539"/>
              <a:gd name="connsiteX14" fmla="*/ 168562 w 1764146"/>
              <a:gd name="connsiteY14" fmla="*/ 144027 h 1347539"/>
              <a:gd name="connsiteX0" fmla="*/ 168562 w 1764146"/>
              <a:gd name="connsiteY0" fmla="*/ 144027 h 1347539"/>
              <a:gd name="connsiteX1" fmla="*/ 684814 w 1764146"/>
              <a:gd name="connsiteY1" fmla="*/ 249323 h 1347539"/>
              <a:gd name="connsiteX2" fmla="*/ 923637 w 1764146"/>
              <a:gd name="connsiteY2" fmla="*/ 18472 h 1347539"/>
              <a:gd name="connsiteX3" fmla="*/ 1071418 w 1764146"/>
              <a:gd name="connsiteY3" fmla="*/ 0 h 1347539"/>
              <a:gd name="connsiteX4" fmla="*/ 1089891 w 1764146"/>
              <a:gd name="connsiteY4" fmla="*/ 822036 h 1347539"/>
              <a:gd name="connsiteX5" fmla="*/ 1764146 w 1764146"/>
              <a:gd name="connsiteY5" fmla="*/ 822036 h 1347539"/>
              <a:gd name="connsiteX6" fmla="*/ 1746620 w 1764146"/>
              <a:gd name="connsiteY6" fmla="*/ 1274116 h 1347539"/>
              <a:gd name="connsiteX7" fmla="*/ 415637 w 1764146"/>
              <a:gd name="connsiteY7" fmla="*/ 1347539 h 1347539"/>
              <a:gd name="connsiteX8" fmla="*/ 415637 w 1764146"/>
              <a:gd name="connsiteY8" fmla="*/ 1237672 h 1347539"/>
              <a:gd name="connsiteX9" fmla="*/ 212437 w 1764146"/>
              <a:gd name="connsiteY9" fmla="*/ 1191490 h 1347539"/>
              <a:gd name="connsiteX10" fmla="*/ 36946 w 1764146"/>
              <a:gd name="connsiteY10" fmla="*/ 1200727 h 1347539"/>
              <a:gd name="connsiteX11" fmla="*/ 0 w 1764146"/>
              <a:gd name="connsiteY11" fmla="*/ 701963 h 1347539"/>
              <a:gd name="connsiteX12" fmla="*/ 230909 w 1764146"/>
              <a:gd name="connsiteY12" fmla="*/ 692727 h 1347539"/>
              <a:gd name="connsiteX13" fmla="*/ 118095 w 1764146"/>
              <a:gd name="connsiteY13" fmla="*/ 447675 h 1347539"/>
              <a:gd name="connsiteX14" fmla="*/ 168562 w 1764146"/>
              <a:gd name="connsiteY14" fmla="*/ 144027 h 1347539"/>
              <a:gd name="connsiteX0" fmla="*/ 168562 w 1764146"/>
              <a:gd name="connsiteY0" fmla="*/ 144027 h 1347539"/>
              <a:gd name="connsiteX1" fmla="*/ 684814 w 1764146"/>
              <a:gd name="connsiteY1" fmla="*/ 249323 h 1347539"/>
              <a:gd name="connsiteX2" fmla="*/ 923637 w 1764146"/>
              <a:gd name="connsiteY2" fmla="*/ 18472 h 1347539"/>
              <a:gd name="connsiteX3" fmla="*/ 1071418 w 1764146"/>
              <a:gd name="connsiteY3" fmla="*/ 0 h 1347539"/>
              <a:gd name="connsiteX4" fmla="*/ 1089891 w 1764146"/>
              <a:gd name="connsiteY4" fmla="*/ 822036 h 1347539"/>
              <a:gd name="connsiteX5" fmla="*/ 1764146 w 1764146"/>
              <a:gd name="connsiteY5" fmla="*/ 822036 h 1347539"/>
              <a:gd name="connsiteX6" fmla="*/ 1746620 w 1764146"/>
              <a:gd name="connsiteY6" fmla="*/ 1274116 h 1347539"/>
              <a:gd name="connsiteX7" fmla="*/ 415637 w 1764146"/>
              <a:gd name="connsiteY7" fmla="*/ 1347539 h 1347539"/>
              <a:gd name="connsiteX8" fmla="*/ 415637 w 1764146"/>
              <a:gd name="connsiteY8" fmla="*/ 1237672 h 1347539"/>
              <a:gd name="connsiteX9" fmla="*/ 212437 w 1764146"/>
              <a:gd name="connsiteY9" fmla="*/ 1191490 h 1347539"/>
              <a:gd name="connsiteX10" fmla="*/ 36946 w 1764146"/>
              <a:gd name="connsiteY10" fmla="*/ 1200727 h 1347539"/>
              <a:gd name="connsiteX11" fmla="*/ 0 w 1764146"/>
              <a:gd name="connsiteY11" fmla="*/ 701963 h 1347539"/>
              <a:gd name="connsiteX12" fmla="*/ 118424 w 1764146"/>
              <a:gd name="connsiteY12" fmla="*/ 653616 h 1347539"/>
              <a:gd name="connsiteX13" fmla="*/ 118095 w 1764146"/>
              <a:gd name="connsiteY13" fmla="*/ 447675 h 1347539"/>
              <a:gd name="connsiteX14" fmla="*/ 168562 w 1764146"/>
              <a:gd name="connsiteY14" fmla="*/ 144027 h 1347539"/>
              <a:gd name="connsiteX0" fmla="*/ 131616 w 1727200"/>
              <a:gd name="connsiteY0" fmla="*/ 144027 h 1347539"/>
              <a:gd name="connsiteX1" fmla="*/ 647868 w 1727200"/>
              <a:gd name="connsiteY1" fmla="*/ 249323 h 1347539"/>
              <a:gd name="connsiteX2" fmla="*/ 886691 w 1727200"/>
              <a:gd name="connsiteY2" fmla="*/ 18472 h 1347539"/>
              <a:gd name="connsiteX3" fmla="*/ 1034472 w 1727200"/>
              <a:gd name="connsiteY3" fmla="*/ 0 h 1347539"/>
              <a:gd name="connsiteX4" fmla="*/ 1052945 w 1727200"/>
              <a:gd name="connsiteY4" fmla="*/ 822036 h 1347539"/>
              <a:gd name="connsiteX5" fmla="*/ 1727200 w 1727200"/>
              <a:gd name="connsiteY5" fmla="*/ 822036 h 1347539"/>
              <a:gd name="connsiteX6" fmla="*/ 1709674 w 1727200"/>
              <a:gd name="connsiteY6" fmla="*/ 1274116 h 1347539"/>
              <a:gd name="connsiteX7" fmla="*/ 378691 w 1727200"/>
              <a:gd name="connsiteY7" fmla="*/ 1347539 h 1347539"/>
              <a:gd name="connsiteX8" fmla="*/ 378691 w 1727200"/>
              <a:gd name="connsiteY8" fmla="*/ 1237672 h 1347539"/>
              <a:gd name="connsiteX9" fmla="*/ 175491 w 1727200"/>
              <a:gd name="connsiteY9" fmla="*/ 1191490 h 1347539"/>
              <a:gd name="connsiteX10" fmla="*/ 0 w 1727200"/>
              <a:gd name="connsiteY10" fmla="*/ 1200727 h 1347539"/>
              <a:gd name="connsiteX11" fmla="*/ 57396 w 1727200"/>
              <a:gd name="connsiteY11" fmla="*/ 826406 h 1347539"/>
              <a:gd name="connsiteX12" fmla="*/ 81478 w 1727200"/>
              <a:gd name="connsiteY12" fmla="*/ 653616 h 1347539"/>
              <a:gd name="connsiteX13" fmla="*/ 81149 w 1727200"/>
              <a:gd name="connsiteY13" fmla="*/ 447675 h 1347539"/>
              <a:gd name="connsiteX14" fmla="*/ 131616 w 1727200"/>
              <a:gd name="connsiteY14" fmla="*/ 144027 h 1347539"/>
              <a:gd name="connsiteX0" fmla="*/ 106216 w 1701800"/>
              <a:gd name="connsiteY0" fmla="*/ 144027 h 1347539"/>
              <a:gd name="connsiteX1" fmla="*/ 622468 w 1701800"/>
              <a:gd name="connsiteY1" fmla="*/ 249323 h 1347539"/>
              <a:gd name="connsiteX2" fmla="*/ 861291 w 1701800"/>
              <a:gd name="connsiteY2" fmla="*/ 18472 h 1347539"/>
              <a:gd name="connsiteX3" fmla="*/ 1009072 w 1701800"/>
              <a:gd name="connsiteY3" fmla="*/ 0 h 1347539"/>
              <a:gd name="connsiteX4" fmla="*/ 1027545 w 1701800"/>
              <a:gd name="connsiteY4" fmla="*/ 822036 h 1347539"/>
              <a:gd name="connsiteX5" fmla="*/ 1701800 w 1701800"/>
              <a:gd name="connsiteY5" fmla="*/ 822036 h 1347539"/>
              <a:gd name="connsiteX6" fmla="*/ 1684274 w 1701800"/>
              <a:gd name="connsiteY6" fmla="*/ 1274116 h 1347539"/>
              <a:gd name="connsiteX7" fmla="*/ 353291 w 1701800"/>
              <a:gd name="connsiteY7" fmla="*/ 1347539 h 1347539"/>
              <a:gd name="connsiteX8" fmla="*/ 353291 w 1701800"/>
              <a:gd name="connsiteY8" fmla="*/ 1237672 h 1347539"/>
              <a:gd name="connsiteX9" fmla="*/ 150091 w 1701800"/>
              <a:gd name="connsiteY9" fmla="*/ 1191490 h 1347539"/>
              <a:gd name="connsiteX10" fmla="*/ 0 w 1701800"/>
              <a:gd name="connsiteY10" fmla="*/ 1175839 h 1347539"/>
              <a:gd name="connsiteX11" fmla="*/ 31996 w 1701800"/>
              <a:gd name="connsiteY11" fmla="*/ 826406 h 1347539"/>
              <a:gd name="connsiteX12" fmla="*/ 56078 w 1701800"/>
              <a:gd name="connsiteY12" fmla="*/ 653616 h 1347539"/>
              <a:gd name="connsiteX13" fmla="*/ 55749 w 1701800"/>
              <a:gd name="connsiteY13" fmla="*/ 447675 h 1347539"/>
              <a:gd name="connsiteX14" fmla="*/ 106216 w 1701800"/>
              <a:gd name="connsiteY14" fmla="*/ 144027 h 1347539"/>
              <a:gd name="connsiteX0" fmla="*/ 106216 w 1701800"/>
              <a:gd name="connsiteY0" fmla="*/ 144027 h 1274116"/>
              <a:gd name="connsiteX1" fmla="*/ 622468 w 1701800"/>
              <a:gd name="connsiteY1" fmla="*/ 249323 h 1274116"/>
              <a:gd name="connsiteX2" fmla="*/ 861291 w 1701800"/>
              <a:gd name="connsiteY2" fmla="*/ 18472 h 1274116"/>
              <a:gd name="connsiteX3" fmla="*/ 1009072 w 1701800"/>
              <a:gd name="connsiteY3" fmla="*/ 0 h 1274116"/>
              <a:gd name="connsiteX4" fmla="*/ 1027545 w 1701800"/>
              <a:gd name="connsiteY4" fmla="*/ 822036 h 1274116"/>
              <a:gd name="connsiteX5" fmla="*/ 1701800 w 1701800"/>
              <a:gd name="connsiteY5" fmla="*/ 822036 h 1274116"/>
              <a:gd name="connsiteX6" fmla="*/ 1684274 w 1701800"/>
              <a:gd name="connsiteY6" fmla="*/ 1274116 h 1274116"/>
              <a:gd name="connsiteX7" fmla="*/ 1071742 w 1701800"/>
              <a:gd name="connsiteY7" fmla="*/ 1219540 h 1274116"/>
              <a:gd name="connsiteX8" fmla="*/ 353291 w 1701800"/>
              <a:gd name="connsiteY8" fmla="*/ 1237672 h 1274116"/>
              <a:gd name="connsiteX9" fmla="*/ 150091 w 1701800"/>
              <a:gd name="connsiteY9" fmla="*/ 1191490 h 1274116"/>
              <a:gd name="connsiteX10" fmla="*/ 0 w 1701800"/>
              <a:gd name="connsiteY10" fmla="*/ 1175839 h 1274116"/>
              <a:gd name="connsiteX11" fmla="*/ 31996 w 1701800"/>
              <a:gd name="connsiteY11" fmla="*/ 826406 h 1274116"/>
              <a:gd name="connsiteX12" fmla="*/ 56078 w 1701800"/>
              <a:gd name="connsiteY12" fmla="*/ 653616 h 1274116"/>
              <a:gd name="connsiteX13" fmla="*/ 55749 w 1701800"/>
              <a:gd name="connsiteY13" fmla="*/ 447675 h 1274116"/>
              <a:gd name="connsiteX14" fmla="*/ 106216 w 1701800"/>
              <a:gd name="connsiteY14" fmla="*/ 144027 h 1274116"/>
              <a:gd name="connsiteX0" fmla="*/ 106216 w 1701800"/>
              <a:gd name="connsiteY0" fmla="*/ 144027 h 1274116"/>
              <a:gd name="connsiteX1" fmla="*/ 622468 w 1701800"/>
              <a:gd name="connsiteY1" fmla="*/ 249323 h 1274116"/>
              <a:gd name="connsiteX2" fmla="*/ 861291 w 1701800"/>
              <a:gd name="connsiteY2" fmla="*/ 18472 h 1274116"/>
              <a:gd name="connsiteX3" fmla="*/ 1009072 w 1701800"/>
              <a:gd name="connsiteY3" fmla="*/ 0 h 1274116"/>
              <a:gd name="connsiteX4" fmla="*/ 1027545 w 1701800"/>
              <a:gd name="connsiteY4" fmla="*/ 822036 h 1274116"/>
              <a:gd name="connsiteX5" fmla="*/ 1701800 w 1701800"/>
              <a:gd name="connsiteY5" fmla="*/ 822036 h 1274116"/>
              <a:gd name="connsiteX6" fmla="*/ 1684274 w 1701800"/>
              <a:gd name="connsiteY6" fmla="*/ 1274116 h 1274116"/>
              <a:gd name="connsiteX7" fmla="*/ 1071742 w 1701800"/>
              <a:gd name="connsiteY7" fmla="*/ 1219540 h 1274116"/>
              <a:gd name="connsiteX8" fmla="*/ 150091 w 1701800"/>
              <a:gd name="connsiteY8" fmla="*/ 1191490 h 1274116"/>
              <a:gd name="connsiteX9" fmla="*/ 0 w 1701800"/>
              <a:gd name="connsiteY9" fmla="*/ 1175839 h 1274116"/>
              <a:gd name="connsiteX10" fmla="*/ 31996 w 1701800"/>
              <a:gd name="connsiteY10" fmla="*/ 826406 h 1274116"/>
              <a:gd name="connsiteX11" fmla="*/ 56078 w 1701800"/>
              <a:gd name="connsiteY11" fmla="*/ 653616 h 1274116"/>
              <a:gd name="connsiteX12" fmla="*/ 55749 w 1701800"/>
              <a:gd name="connsiteY12" fmla="*/ 447675 h 1274116"/>
              <a:gd name="connsiteX13" fmla="*/ 106216 w 1701800"/>
              <a:gd name="connsiteY13" fmla="*/ 144027 h 1274116"/>
              <a:gd name="connsiteX0" fmla="*/ 106216 w 1701800"/>
              <a:gd name="connsiteY0" fmla="*/ 144027 h 1274116"/>
              <a:gd name="connsiteX1" fmla="*/ 622468 w 1701800"/>
              <a:gd name="connsiteY1" fmla="*/ 249323 h 1274116"/>
              <a:gd name="connsiteX2" fmla="*/ 861291 w 1701800"/>
              <a:gd name="connsiteY2" fmla="*/ 18472 h 1274116"/>
              <a:gd name="connsiteX3" fmla="*/ 1009072 w 1701800"/>
              <a:gd name="connsiteY3" fmla="*/ 0 h 1274116"/>
              <a:gd name="connsiteX4" fmla="*/ 1027545 w 1701800"/>
              <a:gd name="connsiteY4" fmla="*/ 822036 h 1274116"/>
              <a:gd name="connsiteX5" fmla="*/ 1701800 w 1701800"/>
              <a:gd name="connsiteY5" fmla="*/ 822036 h 1274116"/>
              <a:gd name="connsiteX6" fmla="*/ 1684274 w 1701800"/>
              <a:gd name="connsiteY6" fmla="*/ 1274116 h 1274116"/>
              <a:gd name="connsiteX7" fmla="*/ 1071742 w 1701800"/>
              <a:gd name="connsiteY7" fmla="*/ 1219540 h 1274116"/>
              <a:gd name="connsiteX8" fmla="*/ 0 w 1701800"/>
              <a:gd name="connsiteY8" fmla="*/ 1175839 h 1274116"/>
              <a:gd name="connsiteX9" fmla="*/ 31996 w 1701800"/>
              <a:gd name="connsiteY9" fmla="*/ 826406 h 1274116"/>
              <a:gd name="connsiteX10" fmla="*/ 56078 w 1701800"/>
              <a:gd name="connsiteY10" fmla="*/ 653616 h 1274116"/>
              <a:gd name="connsiteX11" fmla="*/ 55749 w 1701800"/>
              <a:gd name="connsiteY11" fmla="*/ 447675 h 1274116"/>
              <a:gd name="connsiteX12" fmla="*/ 106216 w 1701800"/>
              <a:gd name="connsiteY12" fmla="*/ 144027 h 1274116"/>
              <a:gd name="connsiteX0" fmla="*/ 106216 w 1701800"/>
              <a:gd name="connsiteY0" fmla="*/ 144027 h 1274116"/>
              <a:gd name="connsiteX1" fmla="*/ 622468 w 1701800"/>
              <a:gd name="connsiteY1" fmla="*/ 249323 h 1274116"/>
              <a:gd name="connsiteX2" fmla="*/ 861291 w 1701800"/>
              <a:gd name="connsiteY2" fmla="*/ 18472 h 1274116"/>
              <a:gd name="connsiteX3" fmla="*/ 1009072 w 1701800"/>
              <a:gd name="connsiteY3" fmla="*/ 0 h 1274116"/>
              <a:gd name="connsiteX4" fmla="*/ 1060203 w 1701800"/>
              <a:gd name="connsiteY4" fmla="*/ 804259 h 1274116"/>
              <a:gd name="connsiteX5" fmla="*/ 1701800 w 1701800"/>
              <a:gd name="connsiteY5" fmla="*/ 822036 h 1274116"/>
              <a:gd name="connsiteX6" fmla="*/ 1684274 w 1701800"/>
              <a:gd name="connsiteY6" fmla="*/ 1274116 h 1274116"/>
              <a:gd name="connsiteX7" fmla="*/ 1071742 w 1701800"/>
              <a:gd name="connsiteY7" fmla="*/ 1219540 h 1274116"/>
              <a:gd name="connsiteX8" fmla="*/ 0 w 1701800"/>
              <a:gd name="connsiteY8" fmla="*/ 1175839 h 1274116"/>
              <a:gd name="connsiteX9" fmla="*/ 31996 w 1701800"/>
              <a:gd name="connsiteY9" fmla="*/ 826406 h 1274116"/>
              <a:gd name="connsiteX10" fmla="*/ 56078 w 1701800"/>
              <a:gd name="connsiteY10" fmla="*/ 653616 h 1274116"/>
              <a:gd name="connsiteX11" fmla="*/ 55749 w 1701800"/>
              <a:gd name="connsiteY11" fmla="*/ 447675 h 1274116"/>
              <a:gd name="connsiteX12" fmla="*/ 106216 w 1701800"/>
              <a:gd name="connsiteY12" fmla="*/ 144027 h 1274116"/>
              <a:gd name="connsiteX0" fmla="*/ 106216 w 1684274"/>
              <a:gd name="connsiteY0" fmla="*/ 144027 h 1274116"/>
              <a:gd name="connsiteX1" fmla="*/ 622468 w 1684274"/>
              <a:gd name="connsiteY1" fmla="*/ 249323 h 1274116"/>
              <a:gd name="connsiteX2" fmla="*/ 861291 w 1684274"/>
              <a:gd name="connsiteY2" fmla="*/ 18472 h 1274116"/>
              <a:gd name="connsiteX3" fmla="*/ 1009072 w 1684274"/>
              <a:gd name="connsiteY3" fmla="*/ 0 h 1274116"/>
              <a:gd name="connsiteX4" fmla="*/ 1060203 w 1684274"/>
              <a:gd name="connsiteY4" fmla="*/ 804259 h 1274116"/>
              <a:gd name="connsiteX5" fmla="*/ 1684274 w 1684274"/>
              <a:gd name="connsiteY5" fmla="*/ 1274116 h 1274116"/>
              <a:gd name="connsiteX6" fmla="*/ 1071742 w 1684274"/>
              <a:gd name="connsiteY6" fmla="*/ 1219540 h 1274116"/>
              <a:gd name="connsiteX7" fmla="*/ 0 w 1684274"/>
              <a:gd name="connsiteY7" fmla="*/ 1175839 h 1274116"/>
              <a:gd name="connsiteX8" fmla="*/ 31996 w 1684274"/>
              <a:gd name="connsiteY8" fmla="*/ 826406 h 1274116"/>
              <a:gd name="connsiteX9" fmla="*/ 56078 w 1684274"/>
              <a:gd name="connsiteY9" fmla="*/ 653616 h 1274116"/>
              <a:gd name="connsiteX10" fmla="*/ 55749 w 1684274"/>
              <a:gd name="connsiteY10" fmla="*/ 447675 h 1274116"/>
              <a:gd name="connsiteX11" fmla="*/ 106216 w 1684274"/>
              <a:gd name="connsiteY11" fmla="*/ 144027 h 1274116"/>
              <a:gd name="connsiteX0" fmla="*/ 106216 w 1071742"/>
              <a:gd name="connsiteY0" fmla="*/ 144027 h 1219540"/>
              <a:gd name="connsiteX1" fmla="*/ 622468 w 1071742"/>
              <a:gd name="connsiteY1" fmla="*/ 249323 h 1219540"/>
              <a:gd name="connsiteX2" fmla="*/ 861291 w 1071742"/>
              <a:gd name="connsiteY2" fmla="*/ 18472 h 1219540"/>
              <a:gd name="connsiteX3" fmla="*/ 1009072 w 1071742"/>
              <a:gd name="connsiteY3" fmla="*/ 0 h 1219540"/>
              <a:gd name="connsiteX4" fmla="*/ 1060203 w 1071742"/>
              <a:gd name="connsiteY4" fmla="*/ 804259 h 1219540"/>
              <a:gd name="connsiteX5" fmla="*/ 1071742 w 1071742"/>
              <a:gd name="connsiteY5" fmla="*/ 1219540 h 1219540"/>
              <a:gd name="connsiteX6" fmla="*/ 0 w 1071742"/>
              <a:gd name="connsiteY6" fmla="*/ 1175839 h 1219540"/>
              <a:gd name="connsiteX7" fmla="*/ 31996 w 1071742"/>
              <a:gd name="connsiteY7" fmla="*/ 826406 h 1219540"/>
              <a:gd name="connsiteX8" fmla="*/ 56078 w 1071742"/>
              <a:gd name="connsiteY8" fmla="*/ 653616 h 1219540"/>
              <a:gd name="connsiteX9" fmla="*/ 55749 w 1071742"/>
              <a:gd name="connsiteY9" fmla="*/ 447675 h 1219540"/>
              <a:gd name="connsiteX10" fmla="*/ 106216 w 1071742"/>
              <a:gd name="connsiteY10" fmla="*/ 144027 h 1219540"/>
              <a:gd name="connsiteX0" fmla="*/ 106216 w 1071742"/>
              <a:gd name="connsiteY0" fmla="*/ 125555 h 1201068"/>
              <a:gd name="connsiteX1" fmla="*/ 622468 w 1071742"/>
              <a:gd name="connsiteY1" fmla="*/ 230851 h 1201068"/>
              <a:gd name="connsiteX2" fmla="*/ 861291 w 1071742"/>
              <a:gd name="connsiteY2" fmla="*/ 0 h 1201068"/>
              <a:gd name="connsiteX3" fmla="*/ 744189 w 1071742"/>
              <a:gd name="connsiteY3" fmla="*/ 774406 h 1201068"/>
              <a:gd name="connsiteX4" fmla="*/ 1060203 w 1071742"/>
              <a:gd name="connsiteY4" fmla="*/ 785787 h 1201068"/>
              <a:gd name="connsiteX5" fmla="*/ 1071742 w 1071742"/>
              <a:gd name="connsiteY5" fmla="*/ 1201068 h 1201068"/>
              <a:gd name="connsiteX6" fmla="*/ 0 w 1071742"/>
              <a:gd name="connsiteY6" fmla="*/ 1157367 h 1201068"/>
              <a:gd name="connsiteX7" fmla="*/ 31996 w 1071742"/>
              <a:gd name="connsiteY7" fmla="*/ 807934 h 1201068"/>
              <a:gd name="connsiteX8" fmla="*/ 56078 w 1071742"/>
              <a:gd name="connsiteY8" fmla="*/ 635144 h 1201068"/>
              <a:gd name="connsiteX9" fmla="*/ 55749 w 1071742"/>
              <a:gd name="connsiteY9" fmla="*/ 429203 h 1201068"/>
              <a:gd name="connsiteX10" fmla="*/ 106216 w 1071742"/>
              <a:gd name="connsiteY10" fmla="*/ 125555 h 1201068"/>
              <a:gd name="connsiteX0" fmla="*/ 106216 w 1071742"/>
              <a:gd name="connsiteY0" fmla="*/ 125555 h 1201068"/>
              <a:gd name="connsiteX1" fmla="*/ 622468 w 1071742"/>
              <a:gd name="connsiteY1" fmla="*/ 230851 h 1201068"/>
              <a:gd name="connsiteX2" fmla="*/ 861291 w 1071742"/>
              <a:gd name="connsiteY2" fmla="*/ 0 h 1201068"/>
              <a:gd name="connsiteX3" fmla="*/ 744189 w 1071742"/>
              <a:gd name="connsiteY3" fmla="*/ 774406 h 1201068"/>
              <a:gd name="connsiteX4" fmla="*/ 1060203 w 1071742"/>
              <a:gd name="connsiteY4" fmla="*/ 785787 h 1201068"/>
              <a:gd name="connsiteX5" fmla="*/ 1071742 w 1071742"/>
              <a:gd name="connsiteY5" fmla="*/ 1201068 h 1201068"/>
              <a:gd name="connsiteX6" fmla="*/ 0 w 1071742"/>
              <a:gd name="connsiteY6" fmla="*/ 1157367 h 1201068"/>
              <a:gd name="connsiteX7" fmla="*/ 31996 w 1071742"/>
              <a:gd name="connsiteY7" fmla="*/ 807934 h 1201068"/>
              <a:gd name="connsiteX8" fmla="*/ 56078 w 1071742"/>
              <a:gd name="connsiteY8" fmla="*/ 635144 h 1201068"/>
              <a:gd name="connsiteX9" fmla="*/ 55749 w 1071742"/>
              <a:gd name="connsiteY9" fmla="*/ 429203 h 1201068"/>
              <a:gd name="connsiteX10" fmla="*/ 106216 w 1071742"/>
              <a:gd name="connsiteY10" fmla="*/ 125555 h 1201068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600036 w 1071742"/>
              <a:gd name="connsiteY2" fmla="*/ 361549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600036 w 1071742"/>
              <a:gd name="connsiteY2" fmla="*/ 361549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744189 w 1071742"/>
              <a:gd name="connsiteY2" fmla="*/ 648851 h 1075513"/>
              <a:gd name="connsiteX3" fmla="*/ 1060203 w 1071742"/>
              <a:gd name="connsiteY3" fmla="*/ 660232 h 1075513"/>
              <a:gd name="connsiteX4" fmla="*/ 1071742 w 1071742"/>
              <a:gd name="connsiteY4" fmla="*/ 1075513 h 1075513"/>
              <a:gd name="connsiteX5" fmla="*/ 0 w 1071742"/>
              <a:gd name="connsiteY5" fmla="*/ 1031812 h 1075513"/>
              <a:gd name="connsiteX6" fmla="*/ 31996 w 1071742"/>
              <a:gd name="connsiteY6" fmla="*/ 682379 h 1075513"/>
              <a:gd name="connsiteX7" fmla="*/ 56078 w 1071742"/>
              <a:gd name="connsiteY7" fmla="*/ 509589 h 1075513"/>
              <a:gd name="connsiteX8" fmla="*/ 55749 w 1071742"/>
              <a:gd name="connsiteY8" fmla="*/ 303648 h 1075513"/>
              <a:gd name="connsiteX9" fmla="*/ 106216 w 1071742"/>
              <a:gd name="connsiteY9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744189 w 1071742"/>
              <a:gd name="connsiteY2" fmla="*/ 648851 h 1075513"/>
              <a:gd name="connsiteX3" fmla="*/ 1060203 w 1071742"/>
              <a:gd name="connsiteY3" fmla="*/ 660232 h 1075513"/>
              <a:gd name="connsiteX4" fmla="*/ 1071742 w 1071742"/>
              <a:gd name="connsiteY4" fmla="*/ 1075513 h 1075513"/>
              <a:gd name="connsiteX5" fmla="*/ 0 w 1071742"/>
              <a:gd name="connsiteY5" fmla="*/ 1031812 h 1075513"/>
              <a:gd name="connsiteX6" fmla="*/ 31996 w 1071742"/>
              <a:gd name="connsiteY6" fmla="*/ 682379 h 1075513"/>
              <a:gd name="connsiteX7" fmla="*/ 56078 w 1071742"/>
              <a:gd name="connsiteY7" fmla="*/ 509589 h 1075513"/>
              <a:gd name="connsiteX8" fmla="*/ 55749 w 1071742"/>
              <a:gd name="connsiteY8" fmla="*/ 303648 h 1075513"/>
              <a:gd name="connsiteX9" fmla="*/ 106216 w 1071742"/>
              <a:gd name="connsiteY9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677407 w 1071742"/>
              <a:gd name="connsiteY2" fmla="*/ 350598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753606 w 1071742"/>
              <a:gd name="connsiteY2" fmla="*/ 382598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662893 w 1071742"/>
              <a:gd name="connsiteY2" fmla="*/ 211934 h 1075513"/>
              <a:gd name="connsiteX3" fmla="*/ 753606 w 1071742"/>
              <a:gd name="connsiteY3" fmla="*/ 382598 h 1075513"/>
              <a:gd name="connsiteX4" fmla="*/ 744189 w 1071742"/>
              <a:gd name="connsiteY4" fmla="*/ 648851 h 1075513"/>
              <a:gd name="connsiteX5" fmla="*/ 1060203 w 1071742"/>
              <a:gd name="connsiteY5" fmla="*/ 660232 h 1075513"/>
              <a:gd name="connsiteX6" fmla="*/ 1071742 w 1071742"/>
              <a:gd name="connsiteY6" fmla="*/ 1075513 h 1075513"/>
              <a:gd name="connsiteX7" fmla="*/ 0 w 1071742"/>
              <a:gd name="connsiteY7" fmla="*/ 1031812 h 1075513"/>
              <a:gd name="connsiteX8" fmla="*/ 31996 w 1071742"/>
              <a:gd name="connsiteY8" fmla="*/ 682379 h 1075513"/>
              <a:gd name="connsiteX9" fmla="*/ 56078 w 1071742"/>
              <a:gd name="connsiteY9" fmla="*/ 509589 h 1075513"/>
              <a:gd name="connsiteX10" fmla="*/ 55749 w 1071742"/>
              <a:gd name="connsiteY10" fmla="*/ 303648 h 1075513"/>
              <a:gd name="connsiteX11" fmla="*/ 106216 w 1071742"/>
              <a:gd name="connsiteY11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593951 w 1071742"/>
              <a:gd name="connsiteY2" fmla="*/ 364821 h 1075513"/>
              <a:gd name="connsiteX3" fmla="*/ 753606 w 1071742"/>
              <a:gd name="connsiteY3" fmla="*/ 382598 h 1075513"/>
              <a:gd name="connsiteX4" fmla="*/ 744189 w 1071742"/>
              <a:gd name="connsiteY4" fmla="*/ 648851 h 1075513"/>
              <a:gd name="connsiteX5" fmla="*/ 1060203 w 1071742"/>
              <a:gd name="connsiteY5" fmla="*/ 660232 h 1075513"/>
              <a:gd name="connsiteX6" fmla="*/ 1071742 w 1071742"/>
              <a:gd name="connsiteY6" fmla="*/ 1075513 h 1075513"/>
              <a:gd name="connsiteX7" fmla="*/ 0 w 1071742"/>
              <a:gd name="connsiteY7" fmla="*/ 1031812 h 1075513"/>
              <a:gd name="connsiteX8" fmla="*/ 31996 w 1071742"/>
              <a:gd name="connsiteY8" fmla="*/ 682379 h 1075513"/>
              <a:gd name="connsiteX9" fmla="*/ 56078 w 1071742"/>
              <a:gd name="connsiteY9" fmla="*/ 509589 h 1075513"/>
              <a:gd name="connsiteX10" fmla="*/ 55749 w 1071742"/>
              <a:gd name="connsiteY10" fmla="*/ 303648 h 1075513"/>
              <a:gd name="connsiteX11" fmla="*/ 106216 w 1071742"/>
              <a:gd name="connsiteY11" fmla="*/ 0 h 1075513"/>
              <a:gd name="connsiteX0" fmla="*/ 106216 w 1071742"/>
              <a:gd name="connsiteY0" fmla="*/ 0 h 1075513"/>
              <a:gd name="connsiteX1" fmla="*/ 390753 w 1071742"/>
              <a:gd name="connsiteY1" fmla="*/ 55491 h 1075513"/>
              <a:gd name="connsiteX2" fmla="*/ 622468 w 1071742"/>
              <a:gd name="connsiteY2" fmla="*/ 105296 h 1075513"/>
              <a:gd name="connsiteX3" fmla="*/ 593951 w 1071742"/>
              <a:gd name="connsiteY3" fmla="*/ 364821 h 1075513"/>
              <a:gd name="connsiteX4" fmla="*/ 753606 w 1071742"/>
              <a:gd name="connsiteY4" fmla="*/ 382598 h 1075513"/>
              <a:gd name="connsiteX5" fmla="*/ 744189 w 1071742"/>
              <a:gd name="connsiteY5" fmla="*/ 648851 h 1075513"/>
              <a:gd name="connsiteX6" fmla="*/ 1060203 w 1071742"/>
              <a:gd name="connsiteY6" fmla="*/ 660232 h 1075513"/>
              <a:gd name="connsiteX7" fmla="*/ 1071742 w 1071742"/>
              <a:gd name="connsiteY7" fmla="*/ 1075513 h 1075513"/>
              <a:gd name="connsiteX8" fmla="*/ 0 w 1071742"/>
              <a:gd name="connsiteY8" fmla="*/ 1031812 h 1075513"/>
              <a:gd name="connsiteX9" fmla="*/ 31996 w 1071742"/>
              <a:gd name="connsiteY9" fmla="*/ 682379 h 1075513"/>
              <a:gd name="connsiteX10" fmla="*/ 56078 w 1071742"/>
              <a:gd name="connsiteY10" fmla="*/ 509589 h 1075513"/>
              <a:gd name="connsiteX11" fmla="*/ 55749 w 1071742"/>
              <a:gd name="connsiteY11" fmla="*/ 303648 h 1075513"/>
              <a:gd name="connsiteX12" fmla="*/ 106216 w 1071742"/>
              <a:gd name="connsiteY12" fmla="*/ 0 h 1075513"/>
              <a:gd name="connsiteX0" fmla="*/ 106216 w 1071742"/>
              <a:gd name="connsiteY0" fmla="*/ 0 h 1075513"/>
              <a:gd name="connsiteX1" fmla="*/ 274640 w 1071742"/>
              <a:gd name="connsiteY1" fmla="*/ 16381 h 1075513"/>
              <a:gd name="connsiteX2" fmla="*/ 622468 w 1071742"/>
              <a:gd name="connsiteY2" fmla="*/ 105296 h 1075513"/>
              <a:gd name="connsiteX3" fmla="*/ 593951 w 1071742"/>
              <a:gd name="connsiteY3" fmla="*/ 364821 h 1075513"/>
              <a:gd name="connsiteX4" fmla="*/ 753606 w 1071742"/>
              <a:gd name="connsiteY4" fmla="*/ 382598 h 1075513"/>
              <a:gd name="connsiteX5" fmla="*/ 744189 w 1071742"/>
              <a:gd name="connsiteY5" fmla="*/ 648851 h 1075513"/>
              <a:gd name="connsiteX6" fmla="*/ 1060203 w 1071742"/>
              <a:gd name="connsiteY6" fmla="*/ 660232 h 1075513"/>
              <a:gd name="connsiteX7" fmla="*/ 1071742 w 1071742"/>
              <a:gd name="connsiteY7" fmla="*/ 1075513 h 1075513"/>
              <a:gd name="connsiteX8" fmla="*/ 0 w 1071742"/>
              <a:gd name="connsiteY8" fmla="*/ 1031812 h 1075513"/>
              <a:gd name="connsiteX9" fmla="*/ 31996 w 1071742"/>
              <a:gd name="connsiteY9" fmla="*/ 682379 h 1075513"/>
              <a:gd name="connsiteX10" fmla="*/ 56078 w 1071742"/>
              <a:gd name="connsiteY10" fmla="*/ 509589 h 1075513"/>
              <a:gd name="connsiteX11" fmla="*/ 55749 w 1071742"/>
              <a:gd name="connsiteY11" fmla="*/ 303648 h 1075513"/>
              <a:gd name="connsiteX12" fmla="*/ 106216 w 1071742"/>
              <a:gd name="connsiteY12" fmla="*/ 0 h 1075513"/>
              <a:gd name="connsiteX0" fmla="*/ 106216 w 1071742"/>
              <a:gd name="connsiteY0" fmla="*/ 0 h 1075513"/>
              <a:gd name="connsiteX1" fmla="*/ 274640 w 1071742"/>
              <a:gd name="connsiteY1" fmla="*/ 16381 h 1075513"/>
              <a:gd name="connsiteX2" fmla="*/ 481466 w 1071742"/>
              <a:gd name="connsiteY2" fmla="*/ 62603 h 1075513"/>
              <a:gd name="connsiteX3" fmla="*/ 622468 w 1071742"/>
              <a:gd name="connsiteY3" fmla="*/ 105296 h 1075513"/>
              <a:gd name="connsiteX4" fmla="*/ 593951 w 1071742"/>
              <a:gd name="connsiteY4" fmla="*/ 364821 h 1075513"/>
              <a:gd name="connsiteX5" fmla="*/ 753606 w 1071742"/>
              <a:gd name="connsiteY5" fmla="*/ 382598 h 1075513"/>
              <a:gd name="connsiteX6" fmla="*/ 744189 w 1071742"/>
              <a:gd name="connsiteY6" fmla="*/ 648851 h 1075513"/>
              <a:gd name="connsiteX7" fmla="*/ 1060203 w 1071742"/>
              <a:gd name="connsiteY7" fmla="*/ 660232 h 1075513"/>
              <a:gd name="connsiteX8" fmla="*/ 1071742 w 1071742"/>
              <a:gd name="connsiteY8" fmla="*/ 1075513 h 1075513"/>
              <a:gd name="connsiteX9" fmla="*/ 0 w 1071742"/>
              <a:gd name="connsiteY9" fmla="*/ 1031812 h 1075513"/>
              <a:gd name="connsiteX10" fmla="*/ 31996 w 1071742"/>
              <a:gd name="connsiteY10" fmla="*/ 682379 h 1075513"/>
              <a:gd name="connsiteX11" fmla="*/ 56078 w 1071742"/>
              <a:gd name="connsiteY11" fmla="*/ 509589 h 1075513"/>
              <a:gd name="connsiteX12" fmla="*/ 55749 w 1071742"/>
              <a:gd name="connsiteY12" fmla="*/ 303648 h 1075513"/>
              <a:gd name="connsiteX13" fmla="*/ 106216 w 1071742"/>
              <a:gd name="connsiteY13" fmla="*/ 0 h 1075513"/>
              <a:gd name="connsiteX0" fmla="*/ 106216 w 1071742"/>
              <a:gd name="connsiteY0" fmla="*/ 200504 h 1276017"/>
              <a:gd name="connsiteX1" fmla="*/ 274640 w 1071742"/>
              <a:gd name="connsiteY1" fmla="*/ 216885 h 1276017"/>
              <a:gd name="connsiteX2" fmla="*/ 307297 w 1071742"/>
              <a:gd name="connsiteY2" fmla="*/ 0 h 1276017"/>
              <a:gd name="connsiteX3" fmla="*/ 622468 w 1071742"/>
              <a:gd name="connsiteY3" fmla="*/ 305800 h 1276017"/>
              <a:gd name="connsiteX4" fmla="*/ 593951 w 1071742"/>
              <a:gd name="connsiteY4" fmla="*/ 565325 h 1276017"/>
              <a:gd name="connsiteX5" fmla="*/ 753606 w 1071742"/>
              <a:gd name="connsiteY5" fmla="*/ 583102 h 1276017"/>
              <a:gd name="connsiteX6" fmla="*/ 744189 w 1071742"/>
              <a:gd name="connsiteY6" fmla="*/ 849355 h 1276017"/>
              <a:gd name="connsiteX7" fmla="*/ 1060203 w 1071742"/>
              <a:gd name="connsiteY7" fmla="*/ 860736 h 1276017"/>
              <a:gd name="connsiteX8" fmla="*/ 1071742 w 1071742"/>
              <a:gd name="connsiteY8" fmla="*/ 1276017 h 1276017"/>
              <a:gd name="connsiteX9" fmla="*/ 0 w 1071742"/>
              <a:gd name="connsiteY9" fmla="*/ 1232316 h 1276017"/>
              <a:gd name="connsiteX10" fmla="*/ 31996 w 1071742"/>
              <a:gd name="connsiteY10" fmla="*/ 882883 h 1276017"/>
              <a:gd name="connsiteX11" fmla="*/ 56078 w 1071742"/>
              <a:gd name="connsiteY11" fmla="*/ 710093 h 1276017"/>
              <a:gd name="connsiteX12" fmla="*/ 55749 w 1071742"/>
              <a:gd name="connsiteY12" fmla="*/ 504152 h 1276017"/>
              <a:gd name="connsiteX13" fmla="*/ 106216 w 1071742"/>
              <a:gd name="connsiteY13" fmla="*/ 200504 h 1276017"/>
              <a:gd name="connsiteX0" fmla="*/ 176802 w 1071742"/>
              <a:gd name="connsiteY0" fmla="*/ 0 h 1322204"/>
              <a:gd name="connsiteX1" fmla="*/ 274640 w 1071742"/>
              <a:gd name="connsiteY1" fmla="*/ 263072 h 1322204"/>
              <a:gd name="connsiteX2" fmla="*/ 307297 w 1071742"/>
              <a:gd name="connsiteY2" fmla="*/ 46187 h 1322204"/>
              <a:gd name="connsiteX3" fmla="*/ 622468 w 1071742"/>
              <a:gd name="connsiteY3" fmla="*/ 351987 h 1322204"/>
              <a:gd name="connsiteX4" fmla="*/ 593951 w 1071742"/>
              <a:gd name="connsiteY4" fmla="*/ 611512 h 1322204"/>
              <a:gd name="connsiteX5" fmla="*/ 753606 w 1071742"/>
              <a:gd name="connsiteY5" fmla="*/ 629289 h 1322204"/>
              <a:gd name="connsiteX6" fmla="*/ 744189 w 1071742"/>
              <a:gd name="connsiteY6" fmla="*/ 895542 h 1322204"/>
              <a:gd name="connsiteX7" fmla="*/ 1060203 w 1071742"/>
              <a:gd name="connsiteY7" fmla="*/ 906923 h 1322204"/>
              <a:gd name="connsiteX8" fmla="*/ 1071742 w 1071742"/>
              <a:gd name="connsiteY8" fmla="*/ 1322204 h 1322204"/>
              <a:gd name="connsiteX9" fmla="*/ 0 w 1071742"/>
              <a:gd name="connsiteY9" fmla="*/ 1278503 h 1322204"/>
              <a:gd name="connsiteX10" fmla="*/ 31996 w 1071742"/>
              <a:gd name="connsiteY10" fmla="*/ 929070 h 1322204"/>
              <a:gd name="connsiteX11" fmla="*/ 56078 w 1071742"/>
              <a:gd name="connsiteY11" fmla="*/ 756280 h 1322204"/>
              <a:gd name="connsiteX12" fmla="*/ 55749 w 1071742"/>
              <a:gd name="connsiteY12" fmla="*/ 550339 h 1322204"/>
              <a:gd name="connsiteX13" fmla="*/ 176802 w 1071742"/>
              <a:gd name="connsiteY13" fmla="*/ 0 h 1322204"/>
              <a:gd name="connsiteX0" fmla="*/ 176802 w 1071742"/>
              <a:gd name="connsiteY0" fmla="*/ 0 h 1322204"/>
              <a:gd name="connsiteX1" fmla="*/ 274640 w 1071742"/>
              <a:gd name="connsiteY1" fmla="*/ 263072 h 1322204"/>
              <a:gd name="connsiteX2" fmla="*/ 622468 w 1071742"/>
              <a:gd name="connsiteY2" fmla="*/ 351987 h 1322204"/>
              <a:gd name="connsiteX3" fmla="*/ 593951 w 1071742"/>
              <a:gd name="connsiteY3" fmla="*/ 611512 h 1322204"/>
              <a:gd name="connsiteX4" fmla="*/ 753606 w 1071742"/>
              <a:gd name="connsiteY4" fmla="*/ 629289 h 1322204"/>
              <a:gd name="connsiteX5" fmla="*/ 744189 w 1071742"/>
              <a:gd name="connsiteY5" fmla="*/ 895542 h 1322204"/>
              <a:gd name="connsiteX6" fmla="*/ 1060203 w 1071742"/>
              <a:gd name="connsiteY6" fmla="*/ 906923 h 1322204"/>
              <a:gd name="connsiteX7" fmla="*/ 1071742 w 1071742"/>
              <a:gd name="connsiteY7" fmla="*/ 1322204 h 1322204"/>
              <a:gd name="connsiteX8" fmla="*/ 0 w 1071742"/>
              <a:gd name="connsiteY8" fmla="*/ 1278503 h 1322204"/>
              <a:gd name="connsiteX9" fmla="*/ 31996 w 1071742"/>
              <a:gd name="connsiteY9" fmla="*/ 929070 h 1322204"/>
              <a:gd name="connsiteX10" fmla="*/ 56078 w 1071742"/>
              <a:gd name="connsiteY10" fmla="*/ 756280 h 1322204"/>
              <a:gd name="connsiteX11" fmla="*/ 55749 w 1071742"/>
              <a:gd name="connsiteY11" fmla="*/ 550339 h 1322204"/>
              <a:gd name="connsiteX12" fmla="*/ 176802 w 1071742"/>
              <a:gd name="connsiteY12" fmla="*/ 0 h 1322204"/>
              <a:gd name="connsiteX0" fmla="*/ 176802 w 1071742"/>
              <a:gd name="connsiteY0" fmla="*/ 0 h 1322204"/>
              <a:gd name="connsiteX1" fmla="*/ 622468 w 1071742"/>
              <a:gd name="connsiteY1" fmla="*/ 351987 h 1322204"/>
              <a:gd name="connsiteX2" fmla="*/ 593951 w 1071742"/>
              <a:gd name="connsiteY2" fmla="*/ 611512 h 1322204"/>
              <a:gd name="connsiteX3" fmla="*/ 753606 w 1071742"/>
              <a:gd name="connsiteY3" fmla="*/ 629289 h 1322204"/>
              <a:gd name="connsiteX4" fmla="*/ 744189 w 1071742"/>
              <a:gd name="connsiteY4" fmla="*/ 895542 h 1322204"/>
              <a:gd name="connsiteX5" fmla="*/ 1060203 w 1071742"/>
              <a:gd name="connsiteY5" fmla="*/ 906923 h 1322204"/>
              <a:gd name="connsiteX6" fmla="*/ 1071742 w 1071742"/>
              <a:gd name="connsiteY6" fmla="*/ 1322204 h 1322204"/>
              <a:gd name="connsiteX7" fmla="*/ 0 w 1071742"/>
              <a:gd name="connsiteY7" fmla="*/ 1278503 h 1322204"/>
              <a:gd name="connsiteX8" fmla="*/ 31996 w 1071742"/>
              <a:gd name="connsiteY8" fmla="*/ 929070 h 1322204"/>
              <a:gd name="connsiteX9" fmla="*/ 56078 w 1071742"/>
              <a:gd name="connsiteY9" fmla="*/ 756280 h 1322204"/>
              <a:gd name="connsiteX10" fmla="*/ 55749 w 1071742"/>
              <a:gd name="connsiteY10" fmla="*/ 550339 h 1322204"/>
              <a:gd name="connsiteX11" fmla="*/ 176802 w 1071742"/>
              <a:gd name="connsiteY11" fmla="*/ 0 h 1322204"/>
              <a:gd name="connsiteX0" fmla="*/ 176802 w 1071742"/>
              <a:gd name="connsiteY0" fmla="*/ 0 h 1322204"/>
              <a:gd name="connsiteX1" fmla="*/ 593951 w 1071742"/>
              <a:gd name="connsiteY1" fmla="*/ 611512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0 h 1322204"/>
              <a:gd name="connsiteX1" fmla="*/ 288077 w 1071742"/>
              <a:gd name="connsiteY1" fmla="*/ 42048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52081 h 1374285"/>
              <a:gd name="connsiteX1" fmla="*/ 288077 w 1071742"/>
              <a:gd name="connsiteY1" fmla="*/ 94129 h 1374285"/>
              <a:gd name="connsiteX2" fmla="*/ 753606 w 1071742"/>
              <a:gd name="connsiteY2" fmla="*/ 681370 h 1374285"/>
              <a:gd name="connsiteX3" fmla="*/ 744189 w 1071742"/>
              <a:gd name="connsiteY3" fmla="*/ 947623 h 1374285"/>
              <a:gd name="connsiteX4" fmla="*/ 1060203 w 1071742"/>
              <a:gd name="connsiteY4" fmla="*/ 959004 h 1374285"/>
              <a:gd name="connsiteX5" fmla="*/ 1071742 w 1071742"/>
              <a:gd name="connsiteY5" fmla="*/ 1374285 h 1374285"/>
              <a:gd name="connsiteX6" fmla="*/ 0 w 1071742"/>
              <a:gd name="connsiteY6" fmla="*/ 1330584 h 1374285"/>
              <a:gd name="connsiteX7" fmla="*/ 31996 w 1071742"/>
              <a:gd name="connsiteY7" fmla="*/ 981151 h 1374285"/>
              <a:gd name="connsiteX8" fmla="*/ 56078 w 1071742"/>
              <a:gd name="connsiteY8" fmla="*/ 808361 h 1374285"/>
              <a:gd name="connsiteX9" fmla="*/ 55749 w 1071742"/>
              <a:gd name="connsiteY9" fmla="*/ 602420 h 1374285"/>
              <a:gd name="connsiteX10" fmla="*/ 176802 w 1071742"/>
              <a:gd name="connsiteY10" fmla="*/ 52081 h 1374285"/>
              <a:gd name="connsiteX0" fmla="*/ 176802 w 1071742"/>
              <a:gd name="connsiteY0" fmla="*/ 37797 h 1360001"/>
              <a:gd name="connsiteX1" fmla="*/ 288077 w 1071742"/>
              <a:gd name="connsiteY1" fmla="*/ 79845 h 1360001"/>
              <a:gd name="connsiteX2" fmla="*/ 753606 w 1071742"/>
              <a:gd name="connsiteY2" fmla="*/ 667086 h 1360001"/>
              <a:gd name="connsiteX3" fmla="*/ 744189 w 1071742"/>
              <a:gd name="connsiteY3" fmla="*/ 933339 h 1360001"/>
              <a:gd name="connsiteX4" fmla="*/ 1060203 w 1071742"/>
              <a:gd name="connsiteY4" fmla="*/ 944720 h 1360001"/>
              <a:gd name="connsiteX5" fmla="*/ 1071742 w 1071742"/>
              <a:gd name="connsiteY5" fmla="*/ 1360001 h 1360001"/>
              <a:gd name="connsiteX6" fmla="*/ 0 w 1071742"/>
              <a:gd name="connsiteY6" fmla="*/ 1316300 h 1360001"/>
              <a:gd name="connsiteX7" fmla="*/ 31996 w 1071742"/>
              <a:gd name="connsiteY7" fmla="*/ 966867 h 1360001"/>
              <a:gd name="connsiteX8" fmla="*/ 56078 w 1071742"/>
              <a:gd name="connsiteY8" fmla="*/ 794077 h 1360001"/>
              <a:gd name="connsiteX9" fmla="*/ 55749 w 1071742"/>
              <a:gd name="connsiteY9" fmla="*/ 588136 h 1360001"/>
              <a:gd name="connsiteX10" fmla="*/ 176802 w 1071742"/>
              <a:gd name="connsiteY10" fmla="*/ 37797 h 1360001"/>
              <a:gd name="connsiteX0" fmla="*/ 176802 w 1071742"/>
              <a:gd name="connsiteY0" fmla="*/ 37797 h 1360001"/>
              <a:gd name="connsiteX1" fmla="*/ 288077 w 1071742"/>
              <a:gd name="connsiteY1" fmla="*/ 79845 h 1360001"/>
              <a:gd name="connsiteX2" fmla="*/ 753606 w 1071742"/>
              <a:gd name="connsiteY2" fmla="*/ 667086 h 1360001"/>
              <a:gd name="connsiteX3" fmla="*/ 744189 w 1071742"/>
              <a:gd name="connsiteY3" fmla="*/ 933339 h 1360001"/>
              <a:gd name="connsiteX4" fmla="*/ 1060203 w 1071742"/>
              <a:gd name="connsiteY4" fmla="*/ 944720 h 1360001"/>
              <a:gd name="connsiteX5" fmla="*/ 1071742 w 1071742"/>
              <a:gd name="connsiteY5" fmla="*/ 1360001 h 1360001"/>
              <a:gd name="connsiteX6" fmla="*/ 0 w 1071742"/>
              <a:gd name="connsiteY6" fmla="*/ 1316300 h 1360001"/>
              <a:gd name="connsiteX7" fmla="*/ 31996 w 1071742"/>
              <a:gd name="connsiteY7" fmla="*/ 966867 h 1360001"/>
              <a:gd name="connsiteX8" fmla="*/ 56078 w 1071742"/>
              <a:gd name="connsiteY8" fmla="*/ 794077 h 1360001"/>
              <a:gd name="connsiteX9" fmla="*/ 55749 w 1071742"/>
              <a:gd name="connsiteY9" fmla="*/ 588136 h 1360001"/>
              <a:gd name="connsiteX10" fmla="*/ 176802 w 1071742"/>
              <a:gd name="connsiteY10" fmla="*/ 37797 h 1360001"/>
              <a:gd name="connsiteX0" fmla="*/ 176802 w 1071742"/>
              <a:gd name="connsiteY0" fmla="*/ 31976 h 1354180"/>
              <a:gd name="connsiteX1" fmla="*/ 636303 w 1071742"/>
              <a:gd name="connsiteY1" fmla="*/ 101691 h 1354180"/>
              <a:gd name="connsiteX2" fmla="*/ 753606 w 1071742"/>
              <a:gd name="connsiteY2" fmla="*/ 661265 h 1354180"/>
              <a:gd name="connsiteX3" fmla="*/ 744189 w 1071742"/>
              <a:gd name="connsiteY3" fmla="*/ 927518 h 1354180"/>
              <a:gd name="connsiteX4" fmla="*/ 1060203 w 1071742"/>
              <a:gd name="connsiteY4" fmla="*/ 938899 h 1354180"/>
              <a:gd name="connsiteX5" fmla="*/ 1071742 w 1071742"/>
              <a:gd name="connsiteY5" fmla="*/ 1354180 h 1354180"/>
              <a:gd name="connsiteX6" fmla="*/ 0 w 1071742"/>
              <a:gd name="connsiteY6" fmla="*/ 1310479 h 1354180"/>
              <a:gd name="connsiteX7" fmla="*/ 31996 w 1071742"/>
              <a:gd name="connsiteY7" fmla="*/ 961046 h 1354180"/>
              <a:gd name="connsiteX8" fmla="*/ 56078 w 1071742"/>
              <a:gd name="connsiteY8" fmla="*/ 788256 h 1354180"/>
              <a:gd name="connsiteX9" fmla="*/ 55749 w 1071742"/>
              <a:gd name="connsiteY9" fmla="*/ 582315 h 1354180"/>
              <a:gd name="connsiteX10" fmla="*/ 176802 w 1071742"/>
              <a:gd name="connsiteY10" fmla="*/ 31976 h 1354180"/>
              <a:gd name="connsiteX0" fmla="*/ 176802 w 1071742"/>
              <a:gd name="connsiteY0" fmla="*/ 37500 h 1359704"/>
              <a:gd name="connsiteX1" fmla="*/ 636303 w 1071742"/>
              <a:gd name="connsiteY1" fmla="*/ 107215 h 1359704"/>
              <a:gd name="connsiteX2" fmla="*/ 753606 w 1071742"/>
              <a:gd name="connsiteY2" fmla="*/ 666789 h 1359704"/>
              <a:gd name="connsiteX3" fmla="*/ 744189 w 1071742"/>
              <a:gd name="connsiteY3" fmla="*/ 933042 h 1359704"/>
              <a:gd name="connsiteX4" fmla="*/ 1060203 w 1071742"/>
              <a:gd name="connsiteY4" fmla="*/ 944423 h 1359704"/>
              <a:gd name="connsiteX5" fmla="*/ 1071742 w 1071742"/>
              <a:gd name="connsiteY5" fmla="*/ 1359704 h 1359704"/>
              <a:gd name="connsiteX6" fmla="*/ 0 w 1071742"/>
              <a:gd name="connsiteY6" fmla="*/ 1316003 h 1359704"/>
              <a:gd name="connsiteX7" fmla="*/ 31996 w 1071742"/>
              <a:gd name="connsiteY7" fmla="*/ 966570 h 1359704"/>
              <a:gd name="connsiteX8" fmla="*/ 56078 w 1071742"/>
              <a:gd name="connsiteY8" fmla="*/ 793780 h 1359704"/>
              <a:gd name="connsiteX9" fmla="*/ 55749 w 1071742"/>
              <a:gd name="connsiteY9" fmla="*/ 587839 h 1359704"/>
              <a:gd name="connsiteX10" fmla="*/ 176802 w 1071742"/>
              <a:gd name="connsiteY10" fmla="*/ 37500 h 1359704"/>
              <a:gd name="connsiteX0" fmla="*/ 176802 w 1071742"/>
              <a:gd name="connsiteY0" fmla="*/ 0 h 1322204"/>
              <a:gd name="connsiteX1" fmla="*/ 636303 w 1071742"/>
              <a:gd name="connsiteY1" fmla="*/ 69715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0 h 1322204"/>
              <a:gd name="connsiteX1" fmla="*/ 636303 w 1071742"/>
              <a:gd name="connsiteY1" fmla="*/ 69715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0 h 1322204"/>
              <a:gd name="connsiteX1" fmla="*/ 283371 w 1071742"/>
              <a:gd name="connsiteY1" fmla="*/ 16689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81 h 1322285"/>
              <a:gd name="connsiteX1" fmla="*/ 283371 w 1071742"/>
              <a:gd name="connsiteY1" fmla="*/ 16770 h 1322285"/>
              <a:gd name="connsiteX2" fmla="*/ 280678 w 1071742"/>
              <a:gd name="connsiteY2" fmla="*/ 168266 h 1322285"/>
              <a:gd name="connsiteX3" fmla="*/ 744189 w 1071742"/>
              <a:gd name="connsiteY3" fmla="*/ 895623 h 1322285"/>
              <a:gd name="connsiteX4" fmla="*/ 1060203 w 1071742"/>
              <a:gd name="connsiteY4" fmla="*/ 907004 h 1322285"/>
              <a:gd name="connsiteX5" fmla="*/ 1071742 w 1071742"/>
              <a:gd name="connsiteY5" fmla="*/ 1322285 h 1322285"/>
              <a:gd name="connsiteX6" fmla="*/ 0 w 1071742"/>
              <a:gd name="connsiteY6" fmla="*/ 1278584 h 1322285"/>
              <a:gd name="connsiteX7" fmla="*/ 31996 w 1071742"/>
              <a:gd name="connsiteY7" fmla="*/ 929151 h 1322285"/>
              <a:gd name="connsiteX8" fmla="*/ 56078 w 1071742"/>
              <a:gd name="connsiteY8" fmla="*/ 756361 h 1322285"/>
              <a:gd name="connsiteX9" fmla="*/ 55749 w 1071742"/>
              <a:gd name="connsiteY9" fmla="*/ 550420 h 1322285"/>
              <a:gd name="connsiteX10" fmla="*/ 176802 w 1071742"/>
              <a:gd name="connsiteY10" fmla="*/ 81 h 1322285"/>
              <a:gd name="connsiteX0" fmla="*/ 176802 w 1071742"/>
              <a:gd name="connsiteY0" fmla="*/ 81 h 1322285"/>
              <a:gd name="connsiteX1" fmla="*/ 283371 w 1071742"/>
              <a:gd name="connsiteY1" fmla="*/ 16770 h 1322285"/>
              <a:gd name="connsiteX2" fmla="*/ 280678 w 1071742"/>
              <a:gd name="connsiteY2" fmla="*/ 168266 h 1322285"/>
              <a:gd name="connsiteX3" fmla="*/ 744189 w 1071742"/>
              <a:gd name="connsiteY3" fmla="*/ 895623 h 1322285"/>
              <a:gd name="connsiteX4" fmla="*/ 1060203 w 1071742"/>
              <a:gd name="connsiteY4" fmla="*/ 907004 h 1322285"/>
              <a:gd name="connsiteX5" fmla="*/ 1071742 w 1071742"/>
              <a:gd name="connsiteY5" fmla="*/ 1322285 h 1322285"/>
              <a:gd name="connsiteX6" fmla="*/ 0 w 1071742"/>
              <a:gd name="connsiteY6" fmla="*/ 1278584 h 1322285"/>
              <a:gd name="connsiteX7" fmla="*/ 31996 w 1071742"/>
              <a:gd name="connsiteY7" fmla="*/ 929151 h 1322285"/>
              <a:gd name="connsiteX8" fmla="*/ 56078 w 1071742"/>
              <a:gd name="connsiteY8" fmla="*/ 756361 h 1322285"/>
              <a:gd name="connsiteX9" fmla="*/ 55749 w 1071742"/>
              <a:gd name="connsiteY9" fmla="*/ 550420 h 1322285"/>
              <a:gd name="connsiteX10" fmla="*/ 176802 w 1071742"/>
              <a:gd name="connsiteY10" fmla="*/ 81 h 1322285"/>
              <a:gd name="connsiteX0" fmla="*/ 176802 w 1071742"/>
              <a:gd name="connsiteY0" fmla="*/ 21699 h 1343903"/>
              <a:gd name="connsiteX1" fmla="*/ 280678 w 1071742"/>
              <a:gd name="connsiteY1" fmla="*/ 189884 h 1343903"/>
              <a:gd name="connsiteX2" fmla="*/ 744189 w 1071742"/>
              <a:gd name="connsiteY2" fmla="*/ 917241 h 1343903"/>
              <a:gd name="connsiteX3" fmla="*/ 1060203 w 1071742"/>
              <a:gd name="connsiteY3" fmla="*/ 928622 h 1343903"/>
              <a:gd name="connsiteX4" fmla="*/ 1071742 w 1071742"/>
              <a:gd name="connsiteY4" fmla="*/ 1343903 h 1343903"/>
              <a:gd name="connsiteX5" fmla="*/ 0 w 1071742"/>
              <a:gd name="connsiteY5" fmla="*/ 1300202 h 1343903"/>
              <a:gd name="connsiteX6" fmla="*/ 31996 w 1071742"/>
              <a:gd name="connsiteY6" fmla="*/ 950769 h 1343903"/>
              <a:gd name="connsiteX7" fmla="*/ 56078 w 1071742"/>
              <a:gd name="connsiteY7" fmla="*/ 777979 h 1343903"/>
              <a:gd name="connsiteX8" fmla="*/ 55749 w 1071742"/>
              <a:gd name="connsiteY8" fmla="*/ 572038 h 1343903"/>
              <a:gd name="connsiteX9" fmla="*/ 176802 w 1071742"/>
              <a:gd name="connsiteY9" fmla="*/ 21699 h 1343903"/>
              <a:gd name="connsiteX0" fmla="*/ 176802 w 1071742"/>
              <a:gd name="connsiteY0" fmla="*/ 0 h 1322204"/>
              <a:gd name="connsiteX1" fmla="*/ 280678 w 1071742"/>
              <a:gd name="connsiteY1" fmla="*/ 168185 h 1322204"/>
              <a:gd name="connsiteX2" fmla="*/ 744189 w 1071742"/>
              <a:gd name="connsiteY2" fmla="*/ 895542 h 1322204"/>
              <a:gd name="connsiteX3" fmla="*/ 1060203 w 1071742"/>
              <a:gd name="connsiteY3" fmla="*/ 906923 h 1322204"/>
              <a:gd name="connsiteX4" fmla="*/ 1071742 w 1071742"/>
              <a:gd name="connsiteY4" fmla="*/ 1322204 h 1322204"/>
              <a:gd name="connsiteX5" fmla="*/ 0 w 1071742"/>
              <a:gd name="connsiteY5" fmla="*/ 1278503 h 1322204"/>
              <a:gd name="connsiteX6" fmla="*/ 31996 w 1071742"/>
              <a:gd name="connsiteY6" fmla="*/ 929070 h 1322204"/>
              <a:gd name="connsiteX7" fmla="*/ 56078 w 1071742"/>
              <a:gd name="connsiteY7" fmla="*/ 756280 h 1322204"/>
              <a:gd name="connsiteX8" fmla="*/ 55749 w 1071742"/>
              <a:gd name="connsiteY8" fmla="*/ 550339 h 1322204"/>
              <a:gd name="connsiteX9" fmla="*/ 176802 w 1071742"/>
              <a:gd name="connsiteY9" fmla="*/ 0 h 1322204"/>
              <a:gd name="connsiteX0" fmla="*/ 176802 w 1071742"/>
              <a:gd name="connsiteY0" fmla="*/ 0 h 1322204"/>
              <a:gd name="connsiteX1" fmla="*/ 275972 w 1071742"/>
              <a:gd name="connsiteY1" fmla="*/ 13715 h 1322204"/>
              <a:gd name="connsiteX2" fmla="*/ 744189 w 1071742"/>
              <a:gd name="connsiteY2" fmla="*/ 895542 h 1322204"/>
              <a:gd name="connsiteX3" fmla="*/ 1060203 w 1071742"/>
              <a:gd name="connsiteY3" fmla="*/ 906923 h 1322204"/>
              <a:gd name="connsiteX4" fmla="*/ 1071742 w 1071742"/>
              <a:gd name="connsiteY4" fmla="*/ 1322204 h 1322204"/>
              <a:gd name="connsiteX5" fmla="*/ 0 w 1071742"/>
              <a:gd name="connsiteY5" fmla="*/ 1278503 h 1322204"/>
              <a:gd name="connsiteX6" fmla="*/ 31996 w 1071742"/>
              <a:gd name="connsiteY6" fmla="*/ 929070 h 1322204"/>
              <a:gd name="connsiteX7" fmla="*/ 56078 w 1071742"/>
              <a:gd name="connsiteY7" fmla="*/ 756280 h 1322204"/>
              <a:gd name="connsiteX8" fmla="*/ 55749 w 1071742"/>
              <a:gd name="connsiteY8" fmla="*/ 550339 h 1322204"/>
              <a:gd name="connsiteX9" fmla="*/ 176802 w 1071742"/>
              <a:gd name="connsiteY9" fmla="*/ 0 h 1322204"/>
              <a:gd name="connsiteX0" fmla="*/ 176802 w 1071742"/>
              <a:gd name="connsiteY0" fmla="*/ 0 h 1322204"/>
              <a:gd name="connsiteX1" fmla="*/ 275972 w 1071742"/>
              <a:gd name="connsiteY1" fmla="*/ 13715 h 1322204"/>
              <a:gd name="connsiteX2" fmla="*/ 275966 w 1071742"/>
              <a:gd name="connsiteY2" fmla="*/ 157776 h 1322204"/>
              <a:gd name="connsiteX3" fmla="*/ 1060203 w 1071742"/>
              <a:gd name="connsiteY3" fmla="*/ 906923 h 1322204"/>
              <a:gd name="connsiteX4" fmla="*/ 1071742 w 1071742"/>
              <a:gd name="connsiteY4" fmla="*/ 1322204 h 1322204"/>
              <a:gd name="connsiteX5" fmla="*/ 0 w 1071742"/>
              <a:gd name="connsiteY5" fmla="*/ 1278503 h 1322204"/>
              <a:gd name="connsiteX6" fmla="*/ 31996 w 1071742"/>
              <a:gd name="connsiteY6" fmla="*/ 929070 h 1322204"/>
              <a:gd name="connsiteX7" fmla="*/ 56078 w 1071742"/>
              <a:gd name="connsiteY7" fmla="*/ 756280 h 1322204"/>
              <a:gd name="connsiteX8" fmla="*/ 55749 w 1071742"/>
              <a:gd name="connsiteY8" fmla="*/ 550339 h 1322204"/>
              <a:gd name="connsiteX9" fmla="*/ 176802 w 1071742"/>
              <a:gd name="connsiteY9" fmla="*/ 0 h 1322204"/>
              <a:gd name="connsiteX0" fmla="*/ 176802 w 1071742"/>
              <a:gd name="connsiteY0" fmla="*/ 0 h 1322204"/>
              <a:gd name="connsiteX1" fmla="*/ 275972 w 1071742"/>
              <a:gd name="connsiteY1" fmla="*/ 13715 h 1322204"/>
              <a:gd name="connsiteX2" fmla="*/ 275966 w 1071742"/>
              <a:gd name="connsiteY2" fmla="*/ 157776 h 1322204"/>
              <a:gd name="connsiteX3" fmla="*/ 1071742 w 1071742"/>
              <a:gd name="connsiteY3" fmla="*/ 1322204 h 1322204"/>
              <a:gd name="connsiteX4" fmla="*/ 0 w 1071742"/>
              <a:gd name="connsiteY4" fmla="*/ 1278503 h 1322204"/>
              <a:gd name="connsiteX5" fmla="*/ 31996 w 1071742"/>
              <a:gd name="connsiteY5" fmla="*/ 929070 h 1322204"/>
              <a:gd name="connsiteX6" fmla="*/ 56078 w 1071742"/>
              <a:gd name="connsiteY6" fmla="*/ 756280 h 1322204"/>
              <a:gd name="connsiteX7" fmla="*/ 55749 w 1071742"/>
              <a:gd name="connsiteY7" fmla="*/ 550339 h 1322204"/>
              <a:gd name="connsiteX8" fmla="*/ 176802 w 1071742"/>
              <a:gd name="connsiteY8" fmla="*/ 0 h 1322204"/>
              <a:gd name="connsiteX0" fmla="*/ 176802 w 275972"/>
              <a:gd name="connsiteY0" fmla="*/ 0 h 1278503"/>
              <a:gd name="connsiteX1" fmla="*/ 275972 w 275972"/>
              <a:gd name="connsiteY1" fmla="*/ 13715 h 1278503"/>
              <a:gd name="connsiteX2" fmla="*/ 275966 w 275972"/>
              <a:gd name="connsiteY2" fmla="*/ 157776 h 1278503"/>
              <a:gd name="connsiteX3" fmla="*/ 0 w 275972"/>
              <a:gd name="connsiteY3" fmla="*/ 1278503 h 1278503"/>
              <a:gd name="connsiteX4" fmla="*/ 31996 w 275972"/>
              <a:gd name="connsiteY4" fmla="*/ 929070 h 1278503"/>
              <a:gd name="connsiteX5" fmla="*/ 56078 w 275972"/>
              <a:gd name="connsiteY5" fmla="*/ 756280 h 1278503"/>
              <a:gd name="connsiteX6" fmla="*/ 55749 w 275972"/>
              <a:gd name="connsiteY6" fmla="*/ 550339 h 1278503"/>
              <a:gd name="connsiteX7" fmla="*/ 176802 w 275972"/>
              <a:gd name="connsiteY7" fmla="*/ 0 h 1278503"/>
              <a:gd name="connsiteX0" fmla="*/ 144806 w 243976"/>
              <a:gd name="connsiteY0" fmla="*/ 0 h 929070"/>
              <a:gd name="connsiteX1" fmla="*/ 243976 w 243976"/>
              <a:gd name="connsiteY1" fmla="*/ 13715 h 929070"/>
              <a:gd name="connsiteX2" fmla="*/ 243970 w 243976"/>
              <a:gd name="connsiteY2" fmla="*/ 157776 h 929070"/>
              <a:gd name="connsiteX3" fmla="*/ 0 w 243976"/>
              <a:gd name="connsiteY3" fmla="*/ 929070 h 929070"/>
              <a:gd name="connsiteX4" fmla="*/ 24082 w 243976"/>
              <a:gd name="connsiteY4" fmla="*/ 756280 h 929070"/>
              <a:gd name="connsiteX5" fmla="*/ 23753 w 243976"/>
              <a:gd name="connsiteY5" fmla="*/ 550339 h 929070"/>
              <a:gd name="connsiteX6" fmla="*/ 144806 w 243976"/>
              <a:gd name="connsiteY6" fmla="*/ 0 h 929070"/>
              <a:gd name="connsiteX0" fmla="*/ 121053 w 220223"/>
              <a:gd name="connsiteY0" fmla="*/ 0 h 756280"/>
              <a:gd name="connsiteX1" fmla="*/ 220223 w 220223"/>
              <a:gd name="connsiteY1" fmla="*/ 13715 h 756280"/>
              <a:gd name="connsiteX2" fmla="*/ 220217 w 220223"/>
              <a:gd name="connsiteY2" fmla="*/ 157776 h 756280"/>
              <a:gd name="connsiteX3" fmla="*/ 329 w 220223"/>
              <a:gd name="connsiteY3" fmla="*/ 756280 h 756280"/>
              <a:gd name="connsiteX4" fmla="*/ 0 w 220223"/>
              <a:gd name="connsiteY4" fmla="*/ 550339 h 756280"/>
              <a:gd name="connsiteX5" fmla="*/ 121053 w 220223"/>
              <a:gd name="connsiteY5" fmla="*/ 0 h 756280"/>
              <a:gd name="connsiteX0" fmla="*/ 121053 w 220223"/>
              <a:gd name="connsiteY0" fmla="*/ 0 h 561691"/>
              <a:gd name="connsiteX1" fmla="*/ 220223 w 220223"/>
              <a:gd name="connsiteY1" fmla="*/ 13715 h 561691"/>
              <a:gd name="connsiteX2" fmla="*/ 220217 w 220223"/>
              <a:gd name="connsiteY2" fmla="*/ 157776 h 561691"/>
              <a:gd name="connsiteX3" fmla="*/ 183854 w 220223"/>
              <a:gd name="connsiteY3" fmla="*/ 419674 h 561691"/>
              <a:gd name="connsiteX4" fmla="*/ 0 w 220223"/>
              <a:gd name="connsiteY4" fmla="*/ 550339 h 561691"/>
              <a:gd name="connsiteX5" fmla="*/ 121053 w 220223"/>
              <a:gd name="connsiteY5" fmla="*/ 0 h 561691"/>
              <a:gd name="connsiteX0" fmla="*/ 121053 w 220223"/>
              <a:gd name="connsiteY0" fmla="*/ 0 h 550339"/>
              <a:gd name="connsiteX1" fmla="*/ 220223 w 220223"/>
              <a:gd name="connsiteY1" fmla="*/ 13715 h 550339"/>
              <a:gd name="connsiteX2" fmla="*/ 220217 w 220223"/>
              <a:gd name="connsiteY2" fmla="*/ 157776 h 550339"/>
              <a:gd name="connsiteX3" fmla="*/ 0 w 220223"/>
              <a:gd name="connsiteY3" fmla="*/ 550339 h 550339"/>
              <a:gd name="connsiteX4" fmla="*/ 121053 w 220223"/>
              <a:gd name="connsiteY4" fmla="*/ 0 h 550339"/>
              <a:gd name="connsiteX0" fmla="*/ 5762 w 104932"/>
              <a:gd name="connsiteY0" fmla="*/ 0 h 157776"/>
              <a:gd name="connsiteX1" fmla="*/ 104932 w 104932"/>
              <a:gd name="connsiteY1" fmla="*/ 13715 h 157776"/>
              <a:gd name="connsiteX2" fmla="*/ 104926 w 104932"/>
              <a:gd name="connsiteY2" fmla="*/ 157776 h 157776"/>
              <a:gd name="connsiteX3" fmla="*/ 0 w 104932"/>
              <a:gd name="connsiteY3" fmla="*/ 77707 h 157776"/>
              <a:gd name="connsiteX4" fmla="*/ 5762 w 104932"/>
              <a:gd name="connsiteY4" fmla="*/ 0 h 157776"/>
              <a:gd name="connsiteX0" fmla="*/ 0 w 402690"/>
              <a:gd name="connsiteY0" fmla="*/ 0 h 349134"/>
              <a:gd name="connsiteX1" fmla="*/ 402690 w 402690"/>
              <a:gd name="connsiteY1" fmla="*/ 205073 h 349134"/>
              <a:gd name="connsiteX2" fmla="*/ 402684 w 402690"/>
              <a:gd name="connsiteY2" fmla="*/ 349134 h 349134"/>
              <a:gd name="connsiteX3" fmla="*/ 297758 w 402690"/>
              <a:gd name="connsiteY3" fmla="*/ 269065 h 349134"/>
              <a:gd name="connsiteX4" fmla="*/ 0 w 402690"/>
              <a:gd name="connsiteY4" fmla="*/ 0 h 349134"/>
              <a:gd name="connsiteX0" fmla="*/ 0 w 416807"/>
              <a:gd name="connsiteY0" fmla="*/ 0 h 349134"/>
              <a:gd name="connsiteX1" fmla="*/ 416807 w 416807"/>
              <a:gd name="connsiteY1" fmla="*/ 13714 h 349134"/>
              <a:gd name="connsiteX2" fmla="*/ 402684 w 416807"/>
              <a:gd name="connsiteY2" fmla="*/ 349134 h 349134"/>
              <a:gd name="connsiteX3" fmla="*/ 297758 w 416807"/>
              <a:gd name="connsiteY3" fmla="*/ 269065 h 349134"/>
              <a:gd name="connsiteX4" fmla="*/ 0 w 416807"/>
              <a:gd name="connsiteY4" fmla="*/ 0 h 349134"/>
              <a:gd name="connsiteX0" fmla="*/ 0 w 416807"/>
              <a:gd name="connsiteY0" fmla="*/ 0 h 269065"/>
              <a:gd name="connsiteX1" fmla="*/ 416807 w 416807"/>
              <a:gd name="connsiteY1" fmla="*/ 13714 h 269065"/>
              <a:gd name="connsiteX2" fmla="*/ 416801 w 416807"/>
              <a:gd name="connsiteY2" fmla="*/ 88609 h 269065"/>
              <a:gd name="connsiteX3" fmla="*/ 297758 w 416807"/>
              <a:gd name="connsiteY3" fmla="*/ 269065 h 269065"/>
              <a:gd name="connsiteX4" fmla="*/ 0 w 416807"/>
              <a:gd name="connsiteY4" fmla="*/ 0 h 269065"/>
              <a:gd name="connsiteX0" fmla="*/ 0 w 416807"/>
              <a:gd name="connsiteY0" fmla="*/ 0 h 88609"/>
              <a:gd name="connsiteX1" fmla="*/ 416807 w 416807"/>
              <a:gd name="connsiteY1" fmla="*/ 13714 h 88609"/>
              <a:gd name="connsiteX2" fmla="*/ 416801 w 416807"/>
              <a:gd name="connsiteY2" fmla="*/ 88609 h 88609"/>
              <a:gd name="connsiteX3" fmla="*/ 0 w 416807"/>
              <a:gd name="connsiteY3" fmla="*/ 0 h 88609"/>
              <a:gd name="connsiteX0" fmla="*/ 34949 w 451756"/>
              <a:gd name="connsiteY0" fmla="*/ 0 h 100137"/>
              <a:gd name="connsiteX1" fmla="*/ 451756 w 451756"/>
              <a:gd name="connsiteY1" fmla="*/ 13714 h 100137"/>
              <a:gd name="connsiteX2" fmla="*/ 0 w 451756"/>
              <a:gd name="connsiteY2" fmla="*/ 100137 h 100137"/>
              <a:gd name="connsiteX3" fmla="*/ 34949 w 451756"/>
              <a:gd name="connsiteY3" fmla="*/ 0 h 100137"/>
              <a:gd name="connsiteX0" fmla="*/ 34949 w 451756"/>
              <a:gd name="connsiteY0" fmla="*/ 0 h 100137"/>
              <a:gd name="connsiteX1" fmla="*/ 451756 w 451756"/>
              <a:gd name="connsiteY1" fmla="*/ 13714 h 100137"/>
              <a:gd name="connsiteX2" fmla="*/ 0 w 451756"/>
              <a:gd name="connsiteY2" fmla="*/ 100137 h 100137"/>
              <a:gd name="connsiteX3" fmla="*/ 34949 w 451756"/>
              <a:gd name="connsiteY3" fmla="*/ 0 h 100137"/>
              <a:gd name="connsiteX0" fmla="*/ 34949 w 75298"/>
              <a:gd name="connsiteY0" fmla="*/ 0 h 103629"/>
              <a:gd name="connsiteX1" fmla="*/ 75298 w 75298"/>
              <a:gd name="connsiteY1" fmla="*/ 103629 h 103629"/>
              <a:gd name="connsiteX2" fmla="*/ 0 w 75298"/>
              <a:gd name="connsiteY2" fmla="*/ 100137 h 103629"/>
              <a:gd name="connsiteX3" fmla="*/ 34949 w 75298"/>
              <a:gd name="connsiteY3" fmla="*/ 0 h 103629"/>
              <a:gd name="connsiteX0" fmla="*/ 34949 w 75298"/>
              <a:gd name="connsiteY0" fmla="*/ 0 h 103629"/>
              <a:gd name="connsiteX1" fmla="*/ 46715 w 75298"/>
              <a:gd name="connsiteY1" fmla="*/ 41634 h 103629"/>
              <a:gd name="connsiteX2" fmla="*/ 75298 w 75298"/>
              <a:gd name="connsiteY2" fmla="*/ 103629 h 103629"/>
              <a:gd name="connsiteX3" fmla="*/ 0 w 75298"/>
              <a:gd name="connsiteY3" fmla="*/ 100137 h 103629"/>
              <a:gd name="connsiteX4" fmla="*/ 34949 w 75298"/>
              <a:gd name="connsiteY4" fmla="*/ 0 h 103629"/>
              <a:gd name="connsiteX0" fmla="*/ 34949 w 79654"/>
              <a:gd name="connsiteY0" fmla="*/ 2171 h 105800"/>
              <a:gd name="connsiteX1" fmla="*/ 79654 w 79654"/>
              <a:gd name="connsiteY1" fmla="*/ 0 h 105800"/>
              <a:gd name="connsiteX2" fmla="*/ 75298 w 79654"/>
              <a:gd name="connsiteY2" fmla="*/ 105800 h 105800"/>
              <a:gd name="connsiteX3" fmla="*/ 0 w 79654"/>
              <a:gd name="connsiteY3" fmla="*/ 102308 h 105800"/>
              <a:gd name="connsiteX4" fmla="*/ 34949 w 79654"/>
              <a:gd name="connsiteY4" fmla="*/ 2171 h 105800"/>
              <a:gd name="connsiteX0" fmla="*/ 27891 w 79654"/>
              <a:gd name="connsiteY0" fmla="*/ 0 h 115157"/>
              <a:gd name="connsiteX1" fmla="*/ 79654 w 79654"/>
              <a:gd name="connsiteY1" fmla="*/ 9357 h 115157"/>
              <a:gd name="connsiteX2" fmla="*/ 75298 w 79654"/>
              <a:gd name="connsiteY2" fmla="*/ 115157 h 115157"/>
              <a:gd name="connsiteX3" fmla="*/ 0 w 79654"/>
              <a:gd name="connsiteY3" fmla="*/ 111665 h 115157"/>
              <a:gd name="connsiteX4" fmla="*/ 27891 w 79654"/>
              <a:gd name="connsiteY4" fmla="*/ 0 h 115157"/>
              <a:gd name="connsiteX0" fmla="*/ 13774 w 65537"/>
              <a:gd name="connsiteY0" fmla="*/ 0 h 115157"/>
              <a:gd name="connsiteX1" fmla="*/ 65537 w 65537"/>
              <a:gd name="connsiteY1" fmla="*/ 9357 h 115157"/>
              <a:gd name="connsiteX2" fmla="*/ 61181 w 65537"/>
              <a:gd name="connsiteY2" fmla="*/ 115157 h 115157"/>
              <a:gd name="connsiteX3" fmla="*/ 0 w 65537"/>
              <a:gd name="connsiteY3" fmla="*/ 104748 h 115157"/>
              <a:gd name="connsiteX4" fmla="*/ 13774 w 65537"/>
              <a:gd name="connsiteY4" fmla="*/ 0 h 115157"/>
              <a:gd name="connsiteX0" fmla="*/ 13774 w 65537"/>
              <a:gd name="connsiteY0" fmla="*/ 0 h 108240"/>
              <a:gd name="connsiteX1" fmla="*/ 65537 w 65537"/>
              <a:gd name="connsiteY1" fmla="*/ 9357 h 108240"/>
              <a:gd name="connsiteX2" fmla="*/ 61181 w 65537"/>
              <a:gd name="connsiteY2" fmla="*/ 108240 h 108240"/>
              <a:gd name="connsiteX3" fmla="*/ 0 w 65537"/>
              <a:gd name="connsiteY3" fmla="*/ 104748 h 108240"/>
              <a:gd name="connsiteX4" fmla="*/ 13774 w 65537"/>
              <a:gd name="connsiteY4" fmla="*/ 0 h 108240"/>
              <a:gd name="connsiteX0" fmla="*/ 13774 w 65537"/>
              <a:gd name="connsiteY0" fmla="*/ 0 h 108240"/>
              <a:gd name="connsiteX1" fmla="*/ 65537 w 65537"/>
              <a:gd name="connsiteY1" fmla="*/ 50857 h 108240"/>
              <a:gd name="connsiteX2" fmla="*/ 61181 w 65537"/>
              <a:gd name="connsiteY2" fmla="*/ 108240 h 108240"/>
              <a:gd name="connsiteX3" fmla="*/ 0 w 65537"/>
              <a:gd name="connsiteY3" fmla="*/ 104748 h 108240"/>
              <a:gd name="connsiteX4" fmla="*/ 13774 w 65537"/>
              <a:gd name="connsiteY4" fmla="*/ 0 h 108240"/>
              <a:gd name="connsiteX0" fmla="*/ 0 w 108232"/>
              <a:gd name="connsiteY0" fmla="*/ 0 h 96712"/>
              <a:gd name="connsiteX1" fmla="*/ 108232 w 108232"/>
              <a:gd name="connsiteY1" fmla="*/ 39329 h 96712"/>
              <a:gd name="connsiteX2" fmla="*/ 103876 w 108232"/>
              <a:gd name="connsiteY2" fmla="*/ 96712 h 96712"/>
              <a:gd name="connsiteX3" fmla="*/ 42695 w 108232"/>
              <a:gd name="connsiteY3" fmla="*/ 93220 h 96712"/>
              <a:gd name="connsiteX4" fmla="*/ 0 w 108232"/>
              <a:gd name="connsiteY4" fmla="*/ 0 h 96712"/>
              <a:gd name="connsiteX0" fmla="*/ 23185 w 131417"/>
              <a:gd name="connsiteY0" fmla="*/ 0 h 96712"/>
              <a:gd name="connsiteX1" fmla="*/ 131417 w 131417"/>
              <a:gd name="connsiteY1" fmla="*/ 39329 h 96712"/>
              <a:gd name="connsiteX2" fmla="*/ 127061 w 131417"/>
              <a:gd name="connsiteY2" fmla="*/ 96712 h 96712"/>
              <a:gd name="connsiteX3" fmla="*/ 0 w 131417"/>
              <a:gd name="connsiteY3" fmla="*/ 42498 h 96712"/>
              <a:gd name="connsiteX4" fmla="*/ 23185 w 131417"/>
              <a:gd name="connsiteY4" fmla="*/ 0 h 96712"/>
              <a:gd name="connsiteX0" fmla="*/ 11421 w 119653"/>
              <a:gd name="connsiteY0" fmla="*/ 0 h 96712"/>
              <a:gd name="connsiteX1" fmla="*/ 119653 w 119653"/>
              <a:gd name="connsiteY1" fmla="*/ 39329 h 96712"/>
              <a:gd name="connsiteX2" fmla="*/ 115297 w 119653"/>
              <a:gd name="connsiteY2" fmla="*/ 96712 h 96712"/>
              <a:gd name="connsiteX3" fmla="*/ 0 w 119653"/>
              <a:gd name="connsiteY3" fmla="*/ 42498 h 96712"/>
              <a:gd name="connsiteX4" fmla="*/ 11421 w 119653"/>
              <a:gd name="connsiteY4" fmla="*/ 0 h 96712"/>
              <a:gd name="connsiteX0" fmla="*/ 25783 w 119653"/>
              <a:gd name="connsiteY0" fmla="*/ 0 h 144092"/>
              <a:gd name="connsiteX1" fmla="*/ 119653 w 119653"/>
              <a:gd name="connsiteY1" fmla="*/ 86709 h 144092"/>
              <a:gd name="connsiteX2" fmla="*/ 115297 w 119653"/>
              <a:gd name="connsiteY2" fmla="*/ 144092 h 144092"/>
              <a:gd name="connsiteX3" fmla="*/ 0 w 119653"/>
              <a:gd name="connsiteY3" fmla="*/ 89878 h 144092"/>
              <a:gd name="connsiteX4" fmla="*/ 25783 w 119653"/>
              <a:gd name="connsiteY4" fmla="*/ 0 h 144092"/>
              <a:gd name="connsiteX0" fmla="*/ 27578 w 121448"/>
              <a:gd name="connsiteY0" fmla="*/ 0 h 144092"/>
              <a:gd name="connsiteX1" fmla="*/ 121448 w 121448"/>
              <a:gd name="connsiteY1" fmla="*/ 86709 h 144092"/>
              <a:gd name="connsiteX2" fmla="*/ 117092 w 121448"/>
              <a:gd name="connsiteY2" fmla="*/ 144092 h 144092"/>
              <a:gd name="connsiteX3" fmla="*/ 0 w 121448"/>
              <a:gd name="connsiteY3" fmla="*/ 133138 h 144092"/>
              <a:gd name="connsiteX4" fmla="*/ 27578 w 121448"/>
              <a:gd name="connsiteY4" fmla="*/ 0 h 144092"/>
              <a:gd name="connsiteX0" fmla="*/ 27578 w 137183"/>
              <a:gd name="connsiteY0" fmla="*/ 0 h 144092"/>
              <a:gd name="connsiteX1" fmla="*/ 137183 w 137183"/>
              <a:gd name="connsiteY1" fmla="*/ 41390 h 144092"/>
              <a:gd name="connsiteX2" fmla="*/ 117092 w 137183"/>
              <a:gd name="connsiteY2" fmla="*/ 144092 h 144092"/>
              <a:gd name="connsiteX3" fmla="*/ 0 w 137183"/>
              <a:gd name="connsiteY3" fmla="*/ 133138 h 144092"/>
              <a:gd name="connsiteX4" fmla="*/ 27578 w 137183"/>
              <a:gd name="connsiteY4" fmla="*/ 0 h 144092"/>
              <a:gd name="connsiteX0" fmla="*/ 19710 w 137183"/>
              <a:gd name="connsiteY0" fmla="*/ 0 h 107012"/>
              <a:gd name="connsiteX1" fmla="*/ 137183 w 137183"/>
              <a:gd name="connsiteY1" fmla="*/ 4310 h 107012"/>
              <a:gd name="connsiteX2" fmla="*/ 117092 w 137183"/>
              <a:gd name="connsiteY2" fmla="*/ 107012 h 107012"/>
              <a:gd name="connsiteX3" fmla="*/ 0 w 137183"/>
              <a:gd name="connsiteY3" fmla="*/ 96058 h 107012"/>
              <a:gd name="connsiteX4" fmla="*/ 19710 w 137183"/>
              <a:gd name="connsiteY4" fmla="*/ 0 h 107012"/>
              <a:gd name="connsiteX0" fmla="*/ 19710 w 227239"/>
              <a:gd name="connsiteY0" fmla="*/ 0 h 121432"/>
              <a:gd name="connsiteX1" fmla="*/ 137183 w 227239"/>
              <a:gd name="connsiteY1" fmla="*/ 4310 h 121432"/>
              <a:gd name="connsiteX2" fmla="*/ 227239 w 227239"/>
              <a:gd name="connsiteY2" fmla="*/ 121432 h 121432"/>
              <a:gd name="connsiteX3" fmla="*/ 0 w 227239"/>
              <a:gd name="connsiteY3" fmla="*/ 96058 h 121432"/>
              <a:gd name="connsiteX4" fmla="*/ 19710 w 227239"/>
              <a:gd name="connsiteY4" fmla="*/ 0 h 121432"/>
              <a:gd name="connsiteX0" fmla="*/ 19710 w 286668"/>
              <a:gd name="connsiteY0" fmla="*/ 0 h 121432"/>
              <a:gd name="connsiteX1" fmla="*/ 286668 w 286668"/>
              <a:gd name="connsiteY1" fmla="*/ 105249 h 121432"/>
              <a:gd name="connsiteX2" fmla="*/ 227239 w 286668"/>
              <a:gd name="connsiteY2" fmla="*/ 121432 h 121432"/>
              <a:gd name="connsiteX3" fmla="*/ 0 w 286668"/>
              <a:gd name="connsiteY3" fmla="*/ 96058 h 121432"/>
              <a:gd name="connsiteX4" fmla="*/ 19710 w 286668"/>
              <a:gd name="connsiteY4" fmla="*/ 0 h 121432"/>
              <a:gd name="connsiteX0" fmla="*/ 161328 w 286668"/>
              <a:gd name="connsiteY0" fmla="*/ 0 h 121432"/>
              <a:gd name="connsiteX1" fmla="*/ 286668 w 286668"/>
              <a:gd name="connsiteY1" fmla="*/ 105249 h 121432"/>
              <a:gd name="connsiteX2" fmla="*/ 227239 w 286668"/>
              <a:gd name="connsiteY2" fmla="*/ 121432 h 121432"/>
              <a:gd name="connsiteX3" fmla="*/ 0 w 286668"/>
              <a:gd name="connsiteY3" fmla="*/ 96058 h 121432"/>
              <a:gd name="connsiteX4" fmla="*/ 161328 w 286668"/>
              <a:gd name="connsiteY4" fmla="*/ 0 h 121432"/>
              <a:gd name="connsiteX0" fmla="*/ 200666 w 326006"/>
              <a:gd name="connsiteY0" fmla="*/ 0 h 121432"/>
              <a:gd name="connsiteX1" fmla="*/ 326006 w 326006"/>
              <a:gd name="connsiteY1" fmla="*/ 105249 h 121432"/>
              <a:gd name="connsiteX2" fmla="*/ 266577 w 326006"/>
              <a:gd name="connsiteY2" fmla="*/ 121432 h 121432"/>
              <a:gd name="connsiteX3" fmla="*/ 0 w 326006"/>
              <a:gd name="connsiteY3" fmla="*/ 81639 h 121432"/>
              <a:gd name="connsiteX4" fmla="*/ 200666 w 326006"/>
              <a:gd name="connsiteY4" fmla="*/ 0 h 121432"/>
              <a:gd name="connsiteX0" fmla="*/ 200666 w 326006"/>
              <a:gd name="connsiteY0" fmla="*/ 0 h 121432"/>
              <a:gd name="connsiteX1" fmla="*/ 326006 w 326006"/>
              <a:gd name="connsiteY1" fmla="*/ 105249 h 121432"/>
              <a:gd name="connsiteX2" fmla="*/ 266577 w 326006"/>
              <a:gd name="connsiteY2" fmla="*/ 121432 h 121432"/>
              <a:gd name="connsiteX3" fmla="*/ 0 w 326006"/>
              <a:gd name="connsiteY3" fmla="*/ 81639 h 121432"/>
              <a:gd name="connsiteX4" fmla="*/ 93315 w 326006"/>
              <a:gd name="connsiteY4" fmla="*/ 95344 h 121432"/>
              <a:gd name="connsiteX5" fmla="*/ 200666 w 326006"/>
              <a:gd name="connsiteY5" fmla="*/ 0 h 121432"/>
              <a:gd name="connsiteX0" fmla="*/ 245036 w 370376"/>
              <a:gd name="connsiteY0" fmla="*/ 0 h 121432"/>
              <a:gd name="connsiteX1" fmla="*/ 370376 w 370376"/>
              <a:gd name="connsiteY1" fmla="*/ 105249 h 121432"/>
              <a:gd name="connsiteX2" fmla="*/ 310947 w 370376"/>
              <a:gd name="connsiteY2" fmla="*/ 121432 h 121432"/>
              <a:gd name="connsiteX3" fmla="*/ 44370 w 370376"/>
              <a:gd name="connsiteY3" fmla="*/ 81639 h 121432"/>
              <a:gd name="connsiteX4" fmla="*/ 0 w 370376"/>
              <a:gd name="connsiteY4" fmla="*/ 17065 h 121432"/>
              <a:gd name="connsiteX5" fmla="*/ 245036 w 370376"/>
              <a:gd name="connsiteY5" fmla="*/ 0 h 121432"/>
              <a:gd name="connsiteX0" fmla="*/ 245036 w 370376"/>
              <a:gd name="connsiteY0" fmla="*/ 0 h 121432"/>
              <a:gd name="connsiteX1" fmla="*/ 370376 w 370376"/>
              <a:gd name="connsiteY1" fmla="*/ 105249 h 121432"/>
              <a:gd name="connsiteX2" fmla="*/ 310947 w 370376"/>
              <a:gd name="connsiteY2" fmla="*/ 121432 h 121432"/>
              <a:gd name="connsiteX3" fmla="*/ 91576 w 370376"/>
              <a:gd name="connsiteY3" fmla="*/ 116658 h 121432"/>
              <a:gd name="connsiteX4" fmla="*/ 0 w 370376"/>
              <a:gd name="connsiteY4" fmla="*/ 17065 h 121432"/>
              <a:gd name="connsiteX5" fmla="*/ 245036 w 370376"/>
              <a:gd name="connsiteY5" fmla="*/ 0 h 121432"/>
              <a:gd name="connsiteX0" fmla="*/ 201763 w 327103"/>
              <a:gd name="connsiteY0" fmla="*/ 0 h 121432"/>
              <a:gd name="connsiteX1" fmla="*/ 327103 w 327103"/>
              <a:gd name="connsiteY1" fmla="*/ 105249 h 121432"/>
              <a:gd name="connsiteX2" fmla="*/ 267674 w 327103"/>
              <a:gd name="connsiteY2" fmla="*/ 121432 h 121432"/>
              <a:gd name="connsiteX3" fmla="*/ 48303 w 327103"/>
              <a:gd name="connsiteY3" fmla="*/ 116658 h 121432"/>
              <a:gd name="connsiteX4" fmla="*/ 0 w 327103"/>
              <a:gd name="connsiteY4" fmla="*/ 89164 h 121432"/>
              <a:gd name="connsiteX5" fmla="*/ 201763 w 327103"/>
              <a:gd name="connsiteY5" fmla="*/ 0 h 121432"/>
              <a:gd name="connsiteX0" fmla="*/ 205698 w 327103"/>
              <a:gd name="connsiteY0" fmla="*/ 0 h 109072"/>
              <a:gd name="connsiteX1" fmla="*/ 327103 w 327103"/>
              <a:gd name="connsiteY1" fmla="*/ 92889 h 109072"/>
              <a:gd name="connsiteX2" fmla="*/ 267674 w 327103"/>
              <a:gd name="connsiteY2" fmla="*/ 109072 h 109072"/>
              <a:gd name="connsiteX3" fmla="*/ 48303 w 327103"/>
              <a:gd name="connsiteY3" fmla="*/ 104298 h 109072"/>
              <a:gd name="connsiteX4" fmla="*/ 0 w 327103"/>
              <a:gd name="connsiteY4" fmla="*/ 76804 h 109072"/>
              <a:gd name="connsiteX5" fmla="*/ 205698 w 327103"/>
              <a:gd name="connsiteY5" fmla="*/ 0 h 109072"/>
              <a:gd name="connsiteX0" fmla="*/ 241103 w 327103"/>
              <a:gd name="connsiteY0" fmla="*/ 0 h 88472"/>
              <a:gd name="connsiteX1" fmla="*/ 327103 w 327103"/>
              <a:gd name="connsiteY1" fmla="*/ 72289 h 88472"/>
              <a:gd name="connsiteX2" fmla="*/ 267674 w 327103"/>
              <a:gd name="connsiteY2" fmla="*/ 88472 h 88472"/>
              <a:gd name="connsiteX3" fmla="*/ 48303 w 327103"/>
              <a:gd name="connsiteY3" fmla="*/ 83698 h 88472"/>
              <a:gd name="connsiteX4" fmla="*/ 0 w 327103"/>
              <a:gd name="connsiteY4" fmla="*/ 56204 h 88472"/>
              <a:gd name="connsiteX5" fmla="*/ 241103 w 327103"/>
              <a:gd name="connsiteY5" fmla="*/ 0 h 88472"/>
              <a:gd name="connsiteX0" fmla="*/ 256838 w 327103"/>
              <a:gd name="connsiteY0" fmla="*/ 0 h 86412"/>
              <a:gd name="connsiteX1" fmla="*/ 327103 w 327103"/>
              <a:gd name="connsiteY1" fmla="*/ 70229 h 86412"/>
              <a:gd name="connsiteX2" fmla="*/ 267674 w 327103"/>
              <a:gd name="connsiteY2" fmla="*/ 86412 h 86412"/>
              <a:gd name="connsiteX3" fmla="*/ 48303 w 327103"/>
              <a:gd name="connsiteY3" fmla="*/ 81638 h 86412"/>
              <a:gd name="connsiteX4" fmla="*/ 0 w 327103"/>
              <a:gd name="connsiteY4" fmla="*/ 54144 h 86412"/>
              <a:gd name="connsiteX5" fmla="*/ 256838 w 327103"/>
              <a:gd name="connsiteY5" fmla="*/ 0 h 86412"/>
              <a:gd name="connsiteX0" fmla="*/ 252903 w 323168"/>
              <a:gd name="connsiteY0" fmla="*/ 0 h 86412"/>
              <a:gd name="connsiteX1" fmla="*/ 323168 w 323168"/>
              <a:gd name="connsiteY1" fmla="*/ 70229 h 86412"/>
              <a:gd name="connsiteX2" fmla="*/ 263739 w 323168"/>
              <a:gd name="connsiteY2" fmla="*/ 86412 h 86412"/>
              <a:gd name="connsiteX3" fmla="*/ 44368 w 323168"/>
              <a:gd name="connsiteY3" fmla="*/ 81638 h 86412"/>
              <a:gd name="connsiteX4" fmla="*/ 0 w 323168"/>
              <a:gd name="connsiteY4" fmla="*/ 41784 h 86412"/>
              <a:gd name="connsiteX5" fmla="*/ 252903 w 323168"/>
              <a:gd name="connsiteY5" fmla="*/ 0 h 86412"/>
              <a:gd name="connsiteX0" fmla="*/ 252903 w 323168"/>
              <a:gd name="connsiteY0" fmla="*/ 0 h 145099"/>
              <a:gd name="connsiteX1" fmla="*/ 323168 w 323168"/>
              <a:gd name="connsiteY1" fmla="*/ 70229 h 145099"/>
              <a:gd name="connsiteX2" fmla="*/ 263739 w 323168"/>
              <a:gd name="connsiteY2" fmla="*/ 86412 h 145099"/>
              <a:gd name="connsiteX3" fmla="*/ 177098 w 323168"/>
              <a:gd name="connsiteY3" fmla="*/ 145099 h 145099"/>
              <a:gd name="connsiteX4" fmla="*/ 0 w 323168"/>
              <a:gd name="connsiteY4" fmla="*/ 41784 h 145099"/>
              <a:gd name="connsiteX5" fmla="*/ 252903 w 323168"/>
              <a:gd name="connsiteY5" fmla="*/ 0 h 145099"/>
              <a:gd name="connsiteX0" fmla="*/ 252903 w 323168"/>
              <a:gd name="connsiteY0" fmla="*/ 0 h 145099"/>
              <a:gd name="connsiteX1" fmla="*/ 323168 w 323168"/>
              <a:gd name="connsiteY1" fmla="*/ 70229 h 145099"/>
              <a:gd name="connsiteX2" fmla="*/ 292593 w 323168"/>
              <a:gd name="connsiteY2" fmla="*/ 125697 h 145099"/>
              <a:gd name="connsiteX3" fmla="*/ 177098 w 323168"/>
              <a:gd name="connsiteY3" fmla="*/ 145099 h 145099"/>
              <a:gd name="connsiteX4" fmla="*/ 0 w 323168"/>
              <a:gd name="connsiteY4" fmla="*/ 41784 h 145099"/>
              <a:gd name="connsiteX5" fmla="*/ 252903 w 323168"/>
              <a:gd name="connsiteY5" fmla="*/ 0 h 145099"/>
              <a:gd name="connsiteX0" fmla="*/ 252903 w 334709"/>
              <a:gd name="connsiteY0" fmla="*/ 0 h 145099"/>
              <a:gd name="connsiteX1" fmla="*/ 334709 w 334709"/>
              <a:gd name="connsiteY1" fmla="*/ 88361 h 145099"/>
              <a:gd name="connsiteX2" fmla="*/ 292593 w 334709"/>
              <a:gd name="connsiteY2" fmla="*/ 125697 h 145099"/>
              <a:gd name="connsiteX3" fmla="*/ 177098 w 334709"/>
              <a:gd name="connsiteY3" fmla="*/ 145099 h 145099"/>
              <a:gd name="connsiteX4" fmla="*/ 0 w 334709"/>
              <a:gd name="connsiteY4" fmla="*/ 41784 h 145099"/>
              <a:gd name="connsiteX5" fmla="*/ 252903 w 334709"/>
              <a:gd name="connsiteY5" fmla="*/ 0 h 145099"/>
              <a:gd name="connsiteX0" fmla="*/ 195193 w 276999"/>
              <a:gd name="connsiteY0" fmla="*/ 0 h 145099"/>
              <a:gd name="connsiteX1" fmla="*/ 276999 w 276999"/>
              <a:gd name="connsiteY1" fmla="*/ 88361 h 145099"/>
              <a:gd name="connsiteX2" fmla="*/ 234883 w 276999"/>
              <a:gd name="connsiteY2" fmla="*/ 125697 h 145099"/>
              <a:gd name="connsiteX3" fmla="*/ 119388 w 276999"/>
              <a:gd name="connsiteY3" fmla="*/ 145099 h 145099"/>
              <a:gd name="connsiteX4" fmla="*/ 0 w 276999"/>
              <a:gd name="connsiteY4" fmla="*/ 44806 h 145099"/>
              <a:gd name="connsiteX5" fmla="*/ 195193 w 276999"/>
              <a:gd name="connsiteY5" fmla="*/ 0 h 145099"/>
              <a:gd name="connsiteX0" fmla="*/ 195193 w 276999"/>
              <a:gd name="connsiteY0" fmla="*/ 0 h 145099"/>
              <a:gd name="connsiteX1" fmla="*/ 276999 w 276999"/>
              <a:gd name="connsiteY1" fmla="*/ 88361 h 145099"/>
              <a:gd name="connsiteX2" fmla="*/ 119388 w 276999"/>
              <a:gd name="connsiteY2" fmla="*/ 145099 h 145099"/>
              <a:gd name="connsiteX3" fmla="*/ 0 w 276999"/>
              <a:gd name="connsiteY3" fmla="*/ 44806 h 145099"/>
              <a:gd name="connsiteX4" fmla="*/ 195193 w 276999"/>
              <a:gd name="connsiteY4" fmla="*/ 0 h 145099"/>
              <a:gd name="connsiteX0" fmla="*/ 195193 w 276999"/>
              <a:gd name="connsiteY0" fmla="*/ 0 h 120923"/>
              <a:gd name="connsiteX1" fmla="*/ 276999 w 276999"/>
              <a:gd name="connsiteY1" fmla="*/ 88361 h 120923"/>
              <a:gd name="connsiteX2" fmla="*/ 84764 w 276999"/>
              <a:gd name="connsiteY2" fmla="*/ 120923 h 120923"/>
              <a:gd name="connsiteX3" fmla="*/ 0 w 276999"/>
              <a:gd name="connsiteY3" fmla="*/ 44806 h 120923"/>
              <a:gd name="connsiteX4" fmla="*/ 195193 w 276999"/>
              <a:gd name="connsiteY4" fmla="*/ 0 h 120923"/>
              <a:gd name="connsiteX0" fmla="*/ 195193 w 276999"/>
              <a:gd name="connsiteY0" fmla="*/ 0 h 120923"/>
              <a:gd name="connsiteX1" fmla="*/ 276999 w 276999"/>
              <a:gd name="connsiteY1" fmla="*/ 73252 h 120923"/>
              <a:gd name="connsiteX2" fmla="*/ 84764 w 276999"/>
              <a:gd name="connsiteY2" fmla="*/ 120923 h 120923"/>
              <a:gd name="connsiteX3" fmla="*/ 0 w 276999"/>
              <a:gd name="connsiteY3" fmla="*/ 44806 h 120923"/>
              <a:gd name="connsiteX4" fmla="*/ 195193 w 276999"/>
              <a:gd name="connsiteY4" fmla="*/ 0 h 120923"/>
              <a:gd name="connsiteX0" fmla="*/ 195193 w 271226"/>
              <a:gd name="connsiteY0" fmla="*/ 0 h 120923"/>
              <a:gd name="connsiteX1" fmla="*/ 271226 w 271226"/>
              <a:gd name="connsiteY1" fmla="*/ 82318 h 120923"/>
              <a:gd name="connsiteX2" fmla="*/ 84764 w 271226"/>
              <a:gd name="connsiteY2" fmla="*/ 120923 h 120923"/>
              <a:gd name="connsiteX3" fmla="*/ 0 w 271226"/>
              <a:gd name="connsiteY3" fmla="*/ 44806 h 120923"/>
              <a:gd name="connsiteX4" fmla="*/ 195193 w 271226"/>
              <a:gd name="connsiteY4" fmla="*/ 0 h 120923"/>
              <a:gd name="connsiteX0" fmla="*/ 236997 w 271226"/>
              <a:gd name="connsiteY0" fmla="*/ 0 h 148287"/>
              <a:gd name="connsiteX1" fmla="*/ 271226 w 271226"/>
              <a:gd name="connsiteY1" fmla="*/ 109682 h 148287"/>
              <a:gd name="connsiteX2" fmla="*/ 84764 w 271226"/>
              <a:gd name="connsiteY2" fmla="*/ 148287 h 148287"/>
              <a:gd name="connsiteX3" fmla="*/ 0 w 271226"/>
              <a:gd name="connsiteY3" fmla="*/ 72170 h 148287"/>
              <a:gd name="connsiteX4" fmla="*/ 236997 w 271226"/>
              <a:gd name="connsiteY4" fmla="*/ 0 h 148287"/>
              <a:gd name="connsiteX0" fmla="*/ 427729 w 461958"/>
              <a:gd name="connsiteY0" fmla="*/ 0 h 148287"/>
              <a:gd name="connsiteX1" fmla="*/ 461958 w 461958"/>
              <a:gd name="connsiteY1" fmla="*/ 109682 h 148287"/>
              <a:gd name="connsiteX2" fmla="*/ 275496 w 461958"/>
              <a:gd name="connsiteY2" fmla="*/ 148287 h 148287"/>
              <a:gd name="connsiteX3" fmla="*/ 0 w 461958"/>
              <a:gd name="connsiteY3" fmla="*/ 96797 h 148287"/>
              <a:gd name="connsiteX4" fmla="*/ 427729 w 461958"/>
              <a:gd name="connsiteY4" fmla="*/ 0 h 148287"/>
              <a:gd name="connsiteX0" fmla="*/ 427729 w 461958"/>
              <a:gd name="connsiteY0" fmla="*/ 0 h 178387"/>
              <a:gd name="connsiteX1" fmla="*/ 461958 w 461958"/>
              <a:gd name="connsiteY1" fmla="*/ 109682 h 178387"/>
              <a:gd name="connsiteX2" fmla="*/ 184049 w 461958"/>
              <a:gd name="connsiteY2" fmla="*/ 178387 h 178387"/>
              <a:gd name="connsiteX3" fmla="*/ 0 w 461958"/>
              <a:gd name="connsiteY3" fmla="*/ 96797 h 178387"/>
              <a:gd name="connsiteX4" fmla="*/ 427729 w 461958"/>
              <a:gd name="connsiteY4" fmla="*/ 0 h 178387"/>
              <a:gd name="connsiteX0" fmla="*/ 427729 w 493311"/>
              <a:gd name="connsiteY0" fmla="*/ 1142 h 179529"/>
              <a:gd name="connsiteX1" fmla="*/ 493311 w 493311"/>
              <a:gd name="connsiteY1" fmla="*/ 0 h 179529"/>
              <a:gd name="connsiteX2" fmla="*/ 184049 w 493311"/>
              <a:gd name="connsiteY2" fmla="*/ 179529 h 179529"/>
              <a:gd name="connsiteX3" fmla="*/ 0 w 493311"/>
              <a:gd name="connsiteY3" fmla="*/ 97939 h 179529"/>
              <a:gd name="connsiteX4" fmla="*/ 427729 w 493311"/>
              <a:gd name="connsiteY4" fmla="*/ 1142 h 179529"/>
              <a:gd name="connsiteX0" fmla="*/ 365022 w 493311"/>
              <a:gd name="connsiteY0" fmla="*/ 0 h 234483"/>
              <a:gd name="connsiteX1" fmla="*/ 493311 w 493311"/>
              <a:gd name="connsiteY1" fmla="*/ 54954 h 234483"/>
              <a:gd name="connsiteX2" fmla="*/ 184049 w 493311"/>
              <a:gd name="connsiteY2" fmla="*/ 234483 h 234483"/>
              <a:gd name="connsiteX3" fmla="*/ 0 w 493311"/>
              <a:gd name="connsiteY3" fmla="*/ 152893 h 234483"/>
              <a:gd name="connsiteX4" fmla="*/ 365022 w 493311"/>
              <a:gd name="connsiteY4" fmla="*/ 0 h 234483"/>
              <a:gd name="connsiteX0" fmla="*/ 365022 w 493311"/>
              <a:gd name="connsiteY0" fmla="*/ 0 h 234483"/>
              <a:gd name="connsiteX1" fmla="*/ 493311 w 493311"/>
              <a:gd name="connsiteY1" fmla="*/ 54954 h 234483"/>
              <a:gd name="connsiteX2" fmla="*/ 184049 w 493311"/>
              <a:gd name="connsiteY2" fmla="*/ 234483 h 234483"/>
              <a:gd name="connsiteX3" fmla="*/ 0 w 493311"/>
              <a:gd name="connsiteY3" fmla="*/ 152893 h 234483"/>
              <a:gd name="connsiteX4" fmla="*/ 281802 w 493311"/>
              <a:gd name="connsiteY4" fmla="*/ 31230 h 234483"/>
              <a:gd name="connsiteX5" fmla="*/ 365022 w 493311"/>
              <a:gd name="connsiteY5" fmla="*/ 0 h 234483"/>
              <a:gd name="connsiteX0" fmla="*/ 365022 w 493311"/>
              <a:gd name="connsiteY0" fmla="*/ 4343 h 238826"/>
              <a:gd name="connsiteX1" fmla="*/ 493311 w 493311"/>
              <a:gd name="connsiteY1" fmla="*/ 59297 h 238826"/>
              <a:gd name="connsiteX2" fmla="*/ 184049 w 493311"/>
              <a:gd name="connsiteY2" fmla="*/ 238826 h 238826"/>
              <a:gd name="connsiteX3" fmla="*/ 0 w 493311"/>
              <a:gd name="connsiteY3" fmla="*/ 157236 h 238826"/>
              <a:gd name="connsiteX4" fmla="*/ 239998 w 493311"/>
              <a:gd name="connsiteY4" fmla="*/ 0 h 238826"/>
              <a:gd name="connsiteX5" fmla="*/ 365022 w 493311"/>
              <a:gd name="connsiteY5" fmla="*/ 4343 h 238826"/>
              <a:gd name="connsiteX0" fmla="*/ 506111 w 634400"/>
              <a:gd name="connsiteY0" fmla="*/ 4343 h 238826"/>
              <a:gd name="connsiteX1" fmla="*/ 634400 w 634400"/>
              <a:gd name="connsiteY1" fmla="*/ 59297 h 238826"/>
              <a:gd name="connsiteX2" fmla="*/ 325138 w 634400"/>
              <a:gd name="connsiteY2" fmla="*/ 238826 h 238826"/>
              <a:gd name="connsiteX3" fmla="*/ 0 w 634400"/>
              <a:gd name="connsiteY3" fmla="*/ 25890 h 238826"/>
              <a:gd name="connsiteX4" fmla="*/ 381087 w 634400"/>
              <a:gd name="connsiteY4" fmla="*/ 0 h 238826"/>
              <a:gd name="connsiteX5" fmla="*/ 506111 w 634400"/>
              <a:gd name="connsiteY5" fmla="*/ 4343 h 238826"/>
              <a:gd name="connsiteX0" fmla="*/ 506111 w 634400"/>
              <a:gd name="connsiteY0" fmla="*/ 4343 h 103375"/>
              <a:gd name="connsiteX1" fmla="*/ 634400 w 634400"/>
              <a:gd name="connsiteY1" fmla="*/ 59297 h 103375"/>
              <a:gd name="connsiteX2" fmla="*/ 165758 w 634400"/>
              <a:gd name="connsiteY2" fmla="*/ 103375 h 103375"/>
              <a:gd name="connsiteX3" fmla="*/ 0 w 634400"/>
              <a:gd name="connsiteY3" fmla="*/ 25890 h 103375"/>
              <a:gd name="connsiteX4" fmla="*/ 381087 w 634400"/>
              <a:gd name="connsiteY4" fmla="*/ 0 h 103375"/>
              <a:gd name="connsiteX5" fmla="*/ 506111 w 634400"/>
              <a:gd name="connsiteY5" fmla="*/ 4343 h 103375"/>
              <a:gd name="connsiteX0" fmla="*/ 506111 w 634400"/>
              <a:gd name="connsiteY0" fmla="*/ 28971 h 128003"/>
              <a:gd name="connsiteX1" fmla="*/ 634400 w 634400"/>
              <a:gd name="connsiteY1" fmla="*/ 83925 h 128003"/>
              <a:gd name="connsiteX2" fmla="*/ 165758 w 634400"/>
              <a:gd name="connsiteY2" fmla="*/ 128003 h 128003"/>
              <a:gd name="connsiteX3" fmla="*/ 0 w 634400"/>
              <a:gd name="connsiteY3" fmla="*/ 50518 h 128003"/>
              <a:gd name="connsiteX4" fmla="*/ 109358 w 634400"/>
              <a:gd name="connsiteY4" fmla="*/ 0 h 128003"/>
              <a:gd name="connsiteX5" fmla="*/ 506111 w 634400"/>
              <a:gd name="connsiteY5" fmla="*/ 28971 h 128003"/>
              <a:gd name="connsiteX0" fmla="*/ 184741 w 634400"/>
              <a:gd name="connsiteY0" fmla="*/ 34444 h 128003"/>
              <a:gd name="connsiteX1" fmla="*/ 634400 w 634400"/>
              <a:gd name="connsiteY1" fmla="*/ 83925 h 128003"/>
              <a:gd name="connsiteX2" fmla="*/ 165758 w 634400"/>
              <a:gd name="connsiteY2" fmla="*/ 128003 h 128003"/>
              <a:gd name="connsiteX3" fmla="*/ 0 w 634400"/>
              <a:gd name="connsiteY3" fmla="*/ 50518 h 128003"/>
              <a:gd name="connsiteX4" fmla="*/ 109358 w 634400"/>
              <a:gd name="connsiteY4" fmla="*/ 0 h 128003"/>
              <a:gd name="connsiteX5" fmla="*/ 184741 w 634400"/>
              <a:gd name="connsiteY5" fmla="*/ 34444 h 128003"/>
              <a:gd name="connsiteX0" fmla="*/ 184741 w 305190"/>
              <a:gd name="connsiteY0" fmla="*/ 34444 h 128003"/>
              <a:gd name="connsiteX1" fmla="*/ 305190 w 305190"/>
              <a:gd name="connsiteY1" fmla="*/ 41511 h 128003"/>
              <a:gd name="connsiteX2" fmla="*/ 165758 w 305190"/>
              <a:gd name="connsiteY2" fmla="*/ 128003 h 128003"/>
              <a:gd name="connsiteX3" fmla="*/ 0 w 305190"/>
              <a:gd name="connsiteY3" fmla="*/ 50518 h 128003"/>
              <a:gd name="connsiteX4" fmla="*/ 109358 w 305190"/>
              <a:gd name="connsiteY4" fmla="*/ 0 h 128003"/>
              <a:gd name="connsiteX5" fmla="*/ 184741 w 305190"/>
              <a:gd name="connsiteY5" fmla="*/ 34444 h 128003"/>
              <a:gd name="connsiteX0" fmla="*/ 184741 w 305190"/>
              <a:gd name="connsiteY0" fmla="*/ 34444 h 128003"/>
              <a:gd name="connsiteX1" fmla="*/ 223713 w 305190"/>
              <a:gd name="connsiteY1" fmla="*/ 34205 h 128003"/>
              <a:gd name="connsiteX2" fmla="*/ 305190 w 305190"/>
              <a:gd name="connsiteY2" fmla="*/ 41511 h 128003"/>
              <a:gd name="connsiteX3" fmla="*/ 165758 w 305190"/>
              <a:gd name="connsiteY3" fmla="*/ 128003 h 128003"/>
              <a:gd name="connsiteX4" fmla="*/ 0 w 305190"/>
              <a:gd name="connsiteY4" fmla="*/ 50518 h 128003"/>
              <a:gd name="connsiteX5" fmla="*/ 109358 w 305190"/>
              <a:gd name="connsiteY5" fmla="*/ 0 h 128003"/>
              <a:gd name="connsiteX6" fmla="*/ 184741 w 305190"/>
              <a:gd name="connsiteY6" fmla="*/ 34444 h 128003"/>
              <a:gd name="connsiteX0" fmla="*/ 184741 w 305190"/>
              <a:gd name="connsiteY0" fmla="*/ 34444 h 128003"/>
              <a:gd name="connsiteX1" fmla="*/ 236777 w 305190"/>
              <a:gd name="connsiteY1" fmla="*/ 10946 h 128003"/>
              <a:gd name="connsiteX2" fmla="*/ 305190 w 305190"/>
              <a:gd name="connsiteY2" fmla="*/ 41511 h 128003"/>
              <a:gd name="connsiteX3" fmla="*/ 165758 w 305190"/>
              <a:gd name="connsiteY3" fmla="*/ 128003 h 128003"/>
              <a:gd name="connsiteX4" fmla="*/ 0 w 305190"/>
              <a:gd name="connsiteY4" fmla="*/ 50518 h 128003"/>
              <a:gd name="connsiteX5" fmla="*/ 109358 w 305190"/>
              <a:gd name="connsiteY5" fmla="*/ 0 h 128003"/>
              <a:gd name="connsiteX6" fmla="*/ 184741 w 305190"/>
              <a:gd name="connsiteY6" fmla="*/ 34444 h 128003"/>
              <a:gd name="connsiteX0" fmla="*/ 184741 w 305190"/>
              <a:gd name="connsiteY0" fmla="*/ 34444 h 102007"/>
              <a:gd name="connsiteX1" fmla="*/ 236777 w 305190"/>
              <a:gd name="connsiteY1" fmla="*/ 10946 h 102007"/>
              <a:gd name="connsiteX2" fmla="*/ 305190 w 305190"/>
              <a:gd name="connsiteY2" fmla="*/ 41511 h 102007"/>
              <a:gd name="connsiteX3" fmla="*/ 134405 w 305190"/>
              <a:gd name="connsiteY3" fmla="*/ 102007 h 102007"/>
              <a:gd name="connsiteX4" fmla="*/ 0 w 305190"/>
              <a:gd name="connsiteY4" fmla="*/ 50518 h 102007"/>
              <a:gd name="connsiteX5" fmla="*/ 109358 w 305190"/>
              <a:gd name="connsiteY5" fmla="*/ 0 h 102007"/>
              <a:gd name="connsiteX6" fmla="*/ 184741 w 305190"/>
              <a:gd name="connsiteY6" fmla="*/ 34444 h 102007"/>
              <a:gd name="connsiteX0" fmla="*/ 184741 w 305190"/>
              <a:gd name="connsiteY0" fmla="*/ 34444 h 128003"/>
              <a:gd name="connsiteX1" fmla="*/ 236777 w 305190"/>
              <a:gd name="connsiteY1" fmla="*/ 10946 h 128003"/>
              <a:gd name="connsiteX2" fmla="*/ 305190 w 305190"/>
              <a:gd name="connsiteY2" fmla="*/ 41511 h 128003"/>
              <a:gd name="connsiteX3" fmla="*/ 155307 w 305190"/>
              <a:gd name="connsiteY3" fmla="*/ 128003 h 128003"/>
              <a:gd name="connsiteX4" fmla="*/ 0 w 305190"/>
              <a:gd name="connsiteY4" fmla="*/ 50518 h 128003"/>
              <a:gd name="connsiteX5" fmla="*/ 109358 w 305190"/>
              <a:gd name="connsiteY5" fmla="*/ 0 h 128003"/>
              <a:gd name="connsiteX6" fmla="*/ 184741 w 305190"/>
              <a:gd name="connsiteY6" fmla="*/ 34444 h 128003"/>
              <a:gd name="connsiteX0" fmla="*/ 184741 w 309460"/>
              <a:gd name="connsiteY0" fmla="*/ 34444 h 355123"/>
              <a:gd name="connsiteX1" fmla="*/ 236777 w 309460"/>
              <a:gd name="connsiteY1" fmla="*/ 10946 h 355123"/>
              <a:gd name="connsiteX2" fmla="*/ 305190 w 309460"/>
              <a:gd name="connsiteY2" fmla="*/ 41511 h 355123"/>
              <a:gd name="connsiteX3" fmla="*/ 309460 w 309460"/>
              <a:gd name="connsiteY3" fmla="*/ 355123 h 355123"/>
              <a:gd name="connsiteX4" fmla="*/ 0 w 309460"/>
              <a:gd name="connsiteY4" fmla="*/ 50518 h 355123"/>
              <a:gd name="connsiteX5" fmla="*/ 109358 w 309460"/>
              <a:gd name="connsiteY5" fmla="*/ 0 h 355123"/>
              <a:gd name="connsiteX6" fmla="*/ 184741 w 309460"/>
              <a:gd name="connsiteY6" fmla="*/ 34444 h 355123"/>
              <a:gd name="connsiteX0" fmla="*/ 150775 w 275494"/>
              <a:gd name="connsiteY0" fmla="*/ 34444 h 355123"/>
              <a:gd name="connsiteX1" fmla="*/ 202811 w 275494"/>
              <a:gd name="connsiteY1" fmla="*/ 10946 h 355123"/>
              <a:gd name="connsiteX2" fmla="*/ 271224 w 275494"/>
              <a:gd name="connsiteY2" fmla="*/ 41511 h 355123"/>
              <a:gd name="connsiteX3" fmla="*/ 275494 w 275494"/>
              <a:gd name="connsiteY3" fmla="*/ 355123 h 355123"/>
              <a:gd name="connsiteX4" fmla="*/ 0 w 275494"/>
              <a:gd name="connsiteY4" fmla="*/ 235224 h 355123"/>
              <a:gd name="connsiteX5" fmla="*/ 75392 w 275494"/>
              <a:gd name="connsiteY5" fmla="*/ 0 h 355123"/>
              <a:gd name="connsiteX6" fmla="*/ 150775 w 275494"/>
              <a:gd name="connsiteY6" fmla="*/ 34444 h 355123"/>
              <a:gd name="connsiteX0" fmla="*/ 150775 w 872160"/>
              <a:gd name="connsiteY0" fmla="*/ 34444 h 355123"/>
              <a:gd name="connsiteX1" fmla="*/ 202811 w 872160"/>
              <a:gd name="connsiteY1" fmla="*/ 10946 h 355123"/>
              <a:gd name="connsiteX2" fmla="*/ 872159 w 872160"/>
              <a:gd name="connsiteY2" fmla="*/ 44248 h 355123"/>
              <a:gd name="connsiteX3" fmla="*/ 275494 w 872160"/>
              <a:gd name="connsiteY3" fmla="*/ 355123 h 355123"/>
              <a:gd name="connsiteX4" fmla="*/ 0 w 872160"/>
              <a:gd name="connsiteY4" fmla="*/ 235224 h 355123"/>
              <a:gd name="connsiteX5" fmla="*/ 75392 w 872160"/>
              <a:gd name="connsiteY5" fmla="*/ 0 h 355123"/>
              <a:gd name="connsiteX6" fmla="*/ 150775 w 872160"/>
              <a:gd name="connsiteY6" fmla="*/ 34444 h 355123"/>
              <a:gd name="connsiteX0" fmla="*/ 150775 w 872159"/>
              <a:gd name="connsiteY0" fmla="*/ 34444 h 355123"/>
              <a:gd name="connsiteX1" fmla="*/ 202811 w 872159"/>
              <a:gd name="connsiteY1" fmla="*/ 10946 h 355123"/>
              <a:gd name="connsiteX2" fmla="*/ 872159 w 872159"/>
              <a:gd name="connsiteY2" fmla="*/ 44248 h 355123"/>
              <a:gd name="connsiteX3" fmla="*/ 275494 w 872159"/>
              <a:gd name="connsiteY3" fmla="*/ 355123 h 355123"/>
              <a:gd name="connsiteX4" fmla="*/ 0 w 872159"/>
              <a:gd name="connsiteY4" fmla="*/ 235224 h 355123"/>
              <a:gd name="connsiteX5" fmla="*/ 75392 w 872159"/>
              <a:gd name="connsiteY5" fmla="*/ 0 h 355123"/>
              <a:gd name="connsiteX6" fmla="*/ 150775 w 872159"/>
              <a:gd name="connsiteY6" fmla="*/ 34444 h 355123"/>
              <a:gd name="connsiteX0" fmla="*/ 150775 w 872159"/>
              <a:gd name="connsiteY0" fmla="*/ 364177 h 684856"/>
              <a:gd name="connsiteX1" fmla="*/ 142717 w 872159"/>
              <a:gd name="connsiteY1" fmla="*/ 0 h 684856"/>
              <a:gd name="connsiteX2" fmla="*/ 872159 w 872159"/>
              <a:gd name="connsiteY2" fmla="*/ 373981 h 684856"/>
              <a:gd name="connsiteX3" fmla="*/ 275494 w 872159"/>
              <a:gd name="connsiteY3" fmla="*/ 684856 h 684856"/>
              <a:gd name="connsiteX4" fmla="*/ 0 w 872159"/>
              <a:gd name="connsiteY4" fmla="*/ 564957 h 684856"/>
              <a:gd name="connsiteX5" fmla="*/ 75392 w 872159"/>
              <a:gd name="connsiteY5" fmla="*/ 329733 h 684856"/>
              <a:gd name="connsiteX6" fmla="*/ 150775 w 872159"/>
              <a:gd name="connsiteY6" fmla="*/ 364177 h 684856"/>
              <a:gd name="connsiteX0" fmla="*/ 75392 w 872159"/>
              <a:gd name="connsiteY0" fmla="*/ 329733 h 684856"/>
              <a:gd name="connsiteX1" fmla="*/ 142717 w 872159"/>
              <a:gd name="connsiteY1" fmla="*/ 0 h 684856"/>
              <a:gd name="connsiteX2" fmla="*/ 872159 w 872159"/>
              <a:gd name="connsiteY2" fmla="*/ 373981 h 684856"/>
              <a:gd name="connsiteX3" fmla="*/ 275494 w 872159"/>
              <a:gd name="connsiteY3" fmla="*/ 684856 h 684856"/>
              <a:gd name="connsiteX4" fmla="*/ 0 w 872159"/>
              <a:gd name="connsiteY4" fmla="*/ 564957 h 684856"/>
              <a:gd name="connsiteX5" fmla="*/ 75392 w 872159"/>
              <a:gd name="connsiteY5" fmla="*/ 329733 h 684856"/>
              <a:gd name="connsiteX0" fmla="*/ 0 w 1368960"/>
              <a:gd name="connsiteY0" fmla="*/ 329733 h 684856"/>
              <a:gd name="connsiteX1" fmla="*/ 639518 w 1368960"/>
              <a:gd name="connsiteY1" fmla="*/ 0 h 684856"/>
              <a:gd name="connsiteX2" fmla="*/ 1368960 w 1368960"/>
              <a:gd name="connsiteY2" fmla="*/ 373981 h 684856"/>
              <a:gd name="connsiteX3" fmla="*/ 772295 w 1368960"/>
              <a:gd name="connsiteY3" fmla="*/ 684856 h 684856"/>
              <a:gd name="connsiteX4" fmla="*/ 496801 w 1368960"/>
              <a:gd name="connsiteY4" fmla="*/ 564957 h 684856"/>
              <a:gd name="connsiteX5" fmla="*/ 0 w 1368960"/>
              <a:gd name="connsiteY5" fmla="*/ 329733 h 684856"/>
              <a:gd name="connsiteX0" fmla="*/ 0 w 1368960"/>
              <a:gd name="connsiteY0" fmla="*/ 329733 h 684856"/>
              <a:gd name="connsiteX1" fmla="*/ 639518 w 1368960"/>
              <a:gd name="connsiteY1" fmla="*/ 0 h 684856"/>
              <a:gd name="connsiteX2" fmla="*/ 1368960 w 1368960"/>
              <a:gd name="connsiteY2" fmla="*/ 373981 h 684856"/>
              <a:gd name="connsiteX3" fmla="*/ 772295 w 1368960"/>
              <a:gd name="connsiteY3" fmla="*/ 684856 h 684856"/>
              <a:gd name="connsiteX4" fmla="*/ 496801 w 1368960"/>
              <a:gd name="connsiteY4" fmla="*/ 564957 h 684856"/>
              <a:gd name="connsiteX5" fmla="*/ 342143 w 1368960"/>
              <a:gd name="connsiteY5" fmla="*/ 491367 h 684856"/>
              <a:gd name="connsiteX6" fmla="*/ 0 w 1368960"/>
              <a:gd name="connsiteY6" fmla="*/ 329733 h 684856"/>
              <a:gd name="connsiteX0" fmla="*/ 0 w 1368960"/>
              <a:gd name="connsiteY0" fmla="*/ 329733 h 684856"/>
              <a:gd name="connsiteX1" fmla="*/ 639518 w 1368960"/>
              <a:gd name="connsiteY1" fmla="*/ 0 h 684856"/>
              <a:gd name="connsiteX2" fmla="*/ 1368960 w 1368960"/>
              <a:gd name="connsiteY2" fmla="*/ 373981 h 684856"/>
              <a:gd name="connsiteX3" fmla="*/ 772295 w 1368960"/>
              <a:gd name="connsiteY3" fmla="*/ 684856 h 684856"/>
              <a:gd name="connsiteX4" fmla="*/ 496801 w 1368960"/>
              <a:gd name="connsiteY4" fmla="*/ 564957 h 684856"/>
              <a:gd name="connsiteX5" fmla="*/ 342143 w 1368960"/>
              <a:gd name="connsiteY5" fmla="*/ 498209 h 684856"/>
              <a:gd name="connsiteX6" fmla="*/ 0 w 1368960"/>
              <a:gd name="connsiteY6" fmla="*/ 329733 h 684856"/>
              <a:gd name="connsiteX0" fmla="*/ 0 w 1368960"/>
              <a:gd name="connsiteY0" fmla="*/ 329733 h 684856"/>
              <a:gd name="connsiteX1" fmla="*/ 639518 w 1368960"/>
              <a:gd name="connsiteY1" fmla="*/ 0 h 684856"/>
              <a:gd name="connsiteX2" fmla="*/ 1368960 w 1368960"/>
              <a:gd name="connsiteY2" fmla="*/ 373981 h 684856"/>
              <a:gd name="connsiteX3" fmla="*/ 772295 w 1368960"/>
              <a:gd name="connsiteY3" fmla="*/ 684856 h 684856"/>
              <a:gd name="connsiteX4" fmla="*/ 496801 w 1368960"/>
              <a:gd name="connsiteY4" fmla="*/ 564957 h 684856"/>
              <a:gd name="connsiteX5" fmla="*/ 428364 w 1368960"/>
              <a:gd name="connsiteY5" fmla="*/ 531045 h 684856"/>
              <a:gd name="connsiteX6" fmla="*/ 342143 w 1368960"/>
              <a:gd name="connsiteY6" fmla="*/ 498209 h 684856"/>
              <a:gd name="connsiteX7" fmla="*/ 0 w 1368960"/>
              <a:gd name="connsiteY7" fmla="*/ 329733 h 684856"/>
              <a:gd name="connsiteX0" fmla="*/ 0 w 1368960"/>
              <a:gd name="connsiteY0" fmla="*/ 329733 h 684856"/>
              <a:gd name="connsiteX1" fmla="*/ 639518 w 1368960"/>
              <a:gd name="connsiteY1" fmla="*/ 0 h 684856"/>
              <a:gd name="connsiteX2" fmla="*/ 1368960 w 1368960"/>
              <a:gd name="connsiteY2" fmla="*/ 373981 h 684856"/>
              <a:gd name="connsiteX3" fmla="*/ 772295 w 1368960"/>
              <a:gd name="connsiteY3" fmla="*/ 684856 h 684856"/>
              <a:gd name="connsiteX4" fmla="*/ 496801 w 1368960"/>
              <a:gd name="connsiteY4" fmla="*/ 564957 h 684856"/>
              <a:gd name="connsiteX5" fmla="*/ 415301 w 1368960"/>
              <a:gd name="connsiteY5" fmla="*/ 470845 h 684856"/>
              <a:gd name="connsiteX6" fmla="*/ 342143 w 1368960"/>
              <a:gd name="connsiteY6" fmla="*/ 498209 h 684856"/>
              <a:gd name="connsiteX7" fmla="*/ 0 w 1368960"/>
              <a:gd name="connsiteY7" fmla="*/ 329733 h 684856"/>
              <a:gd name="connsiteX0" fmla="*/ 0 w 1368960"/>
              <a:gd name="connsiteY0" fmla="*/ 329733 h 684856"/>
              <a:gd name="connsiteX1" fmla="*/ 639518 w 1368960"/>
              <a:gd name="connsiteY1" fmla="*/ 0 h 684856"/>
              <a:gd name="connsiteX2" fmla="*/ 1368960 w 1368960"/>
              <a:gd name="connsiteY2" fmla="*/ 373981 h 684856"/>
              <a:gd name="connsiteX3" fmla="*/ 772295 w 1368960"/>
              <a:gd name="connsiteY3" fmla="*/ 684856 h 684856"/>
              <a:gd name="connsiteX4" fmla="*/ 496801 w 1368960"/>
              <a:gd name="connsiteY4" fmla="*/ 564957 h 684856"/>
              <a:gd name="connsiteX5" fmla="*/ 464942 w 1368960"/>
              <a:gd name="connsiteY5" fmla="*/ 528308 h 684856"/>
              <a:gd name="connsiteX6" fmla="*/ 415301 w 1368960"/>
              <a:gd name="connsiteY6" fmla="*/ 470845 h 684856"/>
              <a:gd name="connsiteX7" fmla="*/ 342143 w 1368960"/>
              <a:gd name="connsiteY7" fmla="*/ 498209 h 684856"/>
              <a:gd name="connsiteX8" fmla="*/ 0 w 1368960"/>
              <a:gd name="connsiteY8" fmla="*/ 329733 h 684856"/>
              <a:gd name="connsiteX0" fmla="*/ 0 w 1368960"/>
              <a:gd name="connsiteY0" fmla="*/ 329733 h 684856"/>
              <a:gd name="connsiteX1" fmla="*/ 639518 w 1368960"/>
              <a:gd name="connsiteY1" fmla="*/ 0 h 684856"/>
              <a:gd name="connsiteX2" fmla="*/ 1368960 w 1368960"/>
              <a:gd name="connsiteY2" fmla="*/ 373981 h 684856"/>
              <a:gd name="connsiteX3" fmla="*/ 772295 w 1368960"/>
              <a:gd name="connsiteY3" fmla="*/ 684856 h 684856"/>
              <a:gd name="connsiteX4" fmla="*/ 496801 w 1368960"/>
              <a:gd name="connsiteY4" fmla="*/ 564957 h 684856"/>
              <a:gd name="connsiteX5" fmla="*/ 556388 w 1368960"/>
              <a:gd name="connsiteY5" fmla="*/ 518730 h 684856"/>
              <a:gd name="connsiteX6" fmla="*/ 415301 w 1368960"/>
              <a:gd name="connsiteY6" fmla="*/ 470845 h 684856"/>
              <a:gd name="connsiteX7" fmla="*/ 342143 w 1368960"/>
              <a:gd name="connsiteY7" fmla="*/ 498209 h 684856"/>
              <a:gd name="connsiteX8" fmla="*/ 0 w 1368960"/>
              <a:gd name="connsiteY8" fmla="*/ 329733 h 684856"/>
              <a:gd name="connsiteX0" fmla="*/ 0 w 1368960"/>
              <a:gd name="connsiteY0" fmla="*/ 329733 h 684856"/>
              <a:gd name="connsiteX1" fmla="*/ 639518 w 1368960"/>
              <a:gd name="connsiteY1" fmla="*/ 0 h 684856"/>
              <a:gd name="connsiteX2" fmla="*/ 1368960 w 1368960"/>
              <a:gd name="connsiteY2" fmla="*/ 373981 h 684856"/>
              <a:gd name="connsiteX3" fmla="*/ 772295 w 1368960"/>
              <a:gd name="connsiteY3" fmla="*/ 684856 h 684856"/>
              <a:gd name="connsiteX4" fmla="*/ 486350 w 1368960"/>
              <a:gd name="connsiteY4" fmla="*/ 563589 h 684856"/>
              <a:gd name="connsiteX5" fmla="*/ 556388 w 1368960"/>
              <a:gd name="connsiteY5" fmla="*/ 518730 h 684856"/>
              <a:gd name="connsiteX6" fmla="*/ 415301 w 1368960"/>
              <a:gd name="connsiteY6" fmla="*/ 470845 h 684856"/>
              <a:gd name="connsiteX7" fmla="*/ 342143 w 1368960"/>
              <a:gd name="connsiteY7" fmla="*/ 498209 h 684856"/>
              <a:gd name="connsiteX8" fmla="*/ 0 w 1368960"/>
              <a:gd name="connsiteY8" fmla="*/ 329733 h 684856"/>
              <a:gd name="connsiteX0" fmla="*/ 0 w 1368960"/>
              <a:gd name="connsiteY0" fmla="*/ 329733 h 684856"/>
              <a:gd name="connsiteX1" fmla="*/ 639518 w 1368960"/>
              <a:gd name="connsiteY1" fmla="*/ 0 h 684856"/>
              <a:gd name="connsiteX2" fmla="*/ 1368960 w 1368960"/>
              <a:gd name="connsiteY2" fmla="*/ 373981 h 684856"/>
              <a:gd name="connsiteX3" fmla="*/ 772295 w 1368960"/>
              <a:gd name="connsiteY3" fmla="*/ 684856 h 684856"/>
              <a:gd name="connsiteX4" fmla="*/ 486350 w 1368960"/>
              <a:gd name="connsiteY4" fmla="*/ 563589 h 684856"/>
              <a:gd name="connsiteX5" fmla="*/ 556388 w 1368960"/>
              <a:gd name="connsiteY5" fmla="*/ 518730 h 684856"/>
              <a:gd name="connsiteX6" fmla="*/ 415301 w 1368960"/>
              <a:gd name="connsiteY6" fmla="*/ 464004 h 684856"/>
              <a:gd name="connsiteX7" fmla="*/ 342143 w 1368960"/>
              <a:gd name="connsiteY7" fmla="*/ 498209 h 684856"/>
              <a:gd name="connsiteX8" fmla="*/ 0 w 1368960"/>
              <a:gd name="connsiteY8" fmla="*/ 329733 h 68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960" h="684856">
                <a:moveTo>
                  <a:pt x="0" y="329733"/>
                </a:moveTo>
                <a:lnTo>
                  <a:pt x="639518" y="0"/>
                </a:lnTo>
                <a:lnTo>
                  <a:pt x="1368960" y="373981"/>
                </a:lnTo>
                <a:lnTo>
                  <a:pt x="772295" y="684856"/>
                </a:lnTo>
                <a:lnTo>
                  <a:pt x="486350" y="563589"/>
                </a:lnTo>
                <a:lnTo>
                  <a:pt x="556388" y="518730"/>
                </a:lnTo>
                <a:lnTo>
                  <a:pt x="415301" y="464004"/>
                </a:lnTo>
                <a:lnTo>
                  <a:pt x="342143" y="498209"/>
                </a:lnTo>
                <a:lnTo>
                  <a:pt x="0" y="329733"/>
                </a:lnTo>
                <a:close/>
              </a:path>
            </a:pathLst>
          </a:cu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A3942BB-88B8-40F0-9464-75EEA7F92DAE}"/>
              </a:ext>
            </a:extLst>
          </p:cNvPr>
          <p:cNvSpPr/>
          <p:nvPr/>
        </p:nvSpPr>
        <p:spPr bwMode="auto">
          <a:xfrm>
            <a:off x="1581315" y="821530"/>
            <a:ext cx="1214273" cy="1257833"/>
          </a:xfrm>
          <a:custGeom>
            <a:avLst/>
            <a:gdLst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1071418 w 1856509"/>
              <a:gd name="connsiteY10" fmla="*/ 2364509 h 2530763"/>
              <a:gd name="connsiteX11" fmla="*/ 0 w 1856509"/>
              <a:gd name="connsiteY11" fmla="*/ 2364509 h 2530763"/>
              <a:gd name="connsiteX12" fmla="*/ 73891 w 1856509"/>
              <a:gd name="connsiteY12" fmla="*/ 2124363 h 2530763"/>
              <a:gd name="connsiteX13" fmla="*/ 424872 w 1856509"/>
              <a:gd name="connsiteY13" fmla="*/ 2096654 h 2530763"/>
              <a:gd name="connsiteX14" fmla="*/ 508000 w 1856509"/>
              <a:gd name="connsiteY14" fmla="*/ 2050472 h 2530763"/>
              <a:gd name="connsiteX15" fmla="*/ 508000 w 1856509"/>
              <a:gd name="connsiteY15" fmla="*/ 1745672 h 2530763"/>
              <a:gd name="connsiteX16" fmla="*/ 304800 w 1856509"/>
              <a:gd name="connsiteY16" fmla="*/ 1699490 h 2530763"/>
              <a:gd name="connsiteX17" fmla="*/ 129309 w 1856509"/>
              <a:gd name="connsiteY17" fmla="*/ 1708727 h 2530763"/>
              <a:gd name="connsiteX18" fmla="*/ 92363 w 1856509"/>
              <a:gd name="connsiteY18" fmla="*/ 1209963 h 2530763"/>
              <a:gd name="connsiteX19" fmla="*/ 323272 w 1856509"/>
              <a:gd name="connsiteY19" fmla="*/ 1200727 h 2530763"/>
              <a:gd name="connsiteX20" fmla="*/ 304800 w 1856509"/>
              <a:gd name="connsiteY20" fmla="*/ 877454 h 2530763"/>
              <a:gd name="connsiteX21" fmla="*/ 83127 w 1856509"/>
              <a:gd name="connsiteY21" fmla="*/ 886690 h 2530763"/>
              <a:gd name="connsiteX22" fmla="*/ 0 w 1856509"/>
              <a:gd name="connsiteY22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1071418 w 1856509"/>
              <a:gd name="connsiteY10" fmla="*/ 2364509 h 2530763"/>
              <a:gd name="connsiteX11" fmla="*/ 0 w 1856509"/>
              <a:gd name="connsiteY11" fmla="*/ 2364509 h 2530763"/>
              <a:gd name="connsiteX12" fmla="*/ 424872 w 1856509"/>
              <a:gd name="connsiteY12" fmla="*/ 2096654 h 2530763"/>
              <a:gd name="connsiteX13" fmla="*/ 508000 w 1856509"/>
              <a:gd name="connsiteY13" fmla="*/ 2050472 h 2530763"/>
              <a:gd name="connsiteX14" fmla="*/ 508000 w 1856509"/>
              <a:gd name="connsiteY14" fmla="*/ 1745672 h 2530763"/>
              <a:gd name="connsiteX15" fmla="*/ 304800 w 1856509"/>
              <a:gd name="connsiteY15" fmla="*/ 1699490 h 2530763"/>
              <a:gd name="connsiteX16" fmla="*/ 129309 w 1856509"/>
              <a:gd name="connsiteY16" fmla="*/ 1708727 h 2530763"/>
              <a:gd name="connsiteX17" fmla="*/ 92363 w 1856509"/>
              <a:gd name="connsiteY17" fmla="*/ 1209963 h 2530763"/>
              <a:gd name="connsiteX18" fmla="*/ 323272 w 1856509"/>
              <a:gd name="connsiteY18" fmla="*/ 1200727 h 2530763"/>
              <a:gd name="connsiteX19" fmla="*/ 304800 w 1856509"/>
              <a:gd name="connsiteY19" fmla="*/ 877454 h 2530763"/>
              <a:gd name="connsiteX20" fmla="*/ 83127 w 1856509"/>
              <a:gd name="connsiteY20" fmla="*/ 886690 h 2530763"/>
              <a:gd name="connsiteX21" fmla="*/ 0 w 1856509"/>
              <a:gd name="connsiteY21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1071418 w 1856509"/>
              <a:gd name="connsiteY10" fmla="*/ 2364509 h 2530763"/>
              <a:gd name="connsiteX11" fmla="*/ 424872 w 1856509"/>
              <a:gd name="connsiteY11" fmla="*/ 2096654 h 2530763"/>
              <a:gd name="connsiteX12" fmla="*/ 508000 w 1856509"/>
              <a:gd name="connsiteY12" fmla="*/ 2050472 h 2530763"/>
              <a:gd name="connsiteX13" fmla="*/ 508000 w 1856509"/>
              <a:gd name="connsiteY13" fmla="*/ 1745672 h 2530763"/>
              <a:gd name="connsiteX14" fmla="*/ 304800 w 1856509"/>
              <a:gd name="connsiteY14" fmla="*/ 1699490 h 2530763"/>
              <a:gd name="connsiteX15" fmla="*/ 129309 w 1856509"/>
              <a:gd name="connsiteY15" fmla="*/ 1708727 h 2530763"/>
              <a:gd name="connsiteX16" fmla="*/ 92363 w 1856509"/>
              <a:gd name="connsiteY16" fmla="*/ 1209963 h 2530763"/>
              <a:gd name="connsiteX17" fmla="*/ 323272 w 1856509"/>
              <a:gd name="connsiteY17" fmla="*/ 1200727 h 2530763"/>
              <a:gd name="connsiteX18" fmla="*/ 304800 w 1856509"/>
              <a:gd name="connsiteY18" fmla="*/ 877454 h 2530763"/>
              <a:gd name="connsiteX19" fmla="*/ 83127 w 1856509"/>
              <a:gd name="connsiteY19" fmla="*/ 886690 h 2530763"/>
              <a:gd name="connsiteX20" fmla="*/ 0 w 1856509"/>
              <a:gd name="connsiteY20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1071418 w 1856509"/>
              <a:gd name="connsiteY10" fmla="*/ 2364509 h 2530763"/>
              <a:gd name="connsiteX11" fmla="*/ 508000 w 1856509"/>
              <a:gd name="connsiteY11" fmla="*/ 2050472 h 2530763"/>
              <a:gd name="connsiteX12" fmla="*/ 508000 w 1856509"/>
              <a:gd name="connsiteY12" fmla="*/ 1745672 h 2530763"/>
              <a:gd name="connsiteX13" fmla="*/ 304800 w 1856509"/>
              <a:gd name="connsiteY13" fmla="*/ 1699490 h 2530763"/>
              <a:gd name="connsiteX14" fmla="*/ 129309 w 1856509"/>
              <a:gd name="connsiteY14" fmla="*/ 1708727 h 2530763"/>
              <a:gd name="connsiteX15" fmla="*/ 92363 w 1856509"/>
              <a:gd name="connsiteY15" fmla="*/ 1209963 h 2530763"/>
              <a:gd name="connsiteX16" fmla="*/ 323272 w 1856509"/>
              <a:gd name="connsiteY16" fmla="*/ 1200727 h 2530763"/>
              <a:gd name="connsiteX17" fmla="*/ 304800 w 1856509"/>
              <a:gd name="connsiteY17" fmla="*/ 877454 h 2530763"/>
              <a:gd name="connsiteX18" fmla="*/ 83127 w 1856509"/>
              <a:gd name="connsiteY18" fmla="*/ 886690 h 2530763"/>
              <a:gd name="connsiteX19" fmla="*/ 0 w 1856509"/>
              <a:gd name="connsiteY19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508000 w 1856509"/>
              <a:gd name="connsiteY10" fmla="*/ 2050472 h 2530763"/>
              <a:gd name="connsiteX11" fmla="*/ 508000 w 1856509"/>
              <a:gd name="connsiteY11" fmla="*/ 1745672 h 2530763"/>
              <a:gd name="connsiteX12" fmla="*/ 304800 w 1856509"/>
              <a:gd name="connsiteY12" fmla="*/ 1699490 h 2530763"/>
              <a:gd name="connsiteX13" fmla="*/ 129309 w 1856509"/>
              <a:gd name="connsiteY13" fmla="*/ 1708727 h 2530763"/>
              <a:gd name="connsiteX14" fmla="*/ 92363 w 1856509"/>
              <a:gd name="connsiteY14" fmla="*/ 1209963 h 2530763"/>
              <a:gd name="connsiteX15" fmla="*/ 323272 w 1856509"/>
              <a:gd name="connsiteY15" fmla="*/ 1200727 h 2530763"/>
              <a:gd name="connsiteX16" fmla="*/ 304800 w 1856509"/>
              <a:gd name="connsiteY16" fmla="*/ 877454 h 2530763"/>
              <a:gd name="connsiteX17" fmla="*/ 83127 w 1856509"/>
              <a:gd name="connsiteY17" fmla="*/ 886690 h 2530763"/>
              <a:gd name="connsiteX18" fmla="*/ 0 w 1856509"/>
              <a:gd name="connsiteY18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508000 w 1856509"/>
              <a:gd name="connsiteY9" fmla="*/ 2050472 h 2530763"/>
              <a:gd name="connsiteX10" fmla="*/ 508000 w 1856509"/>
              <a:gd name="connsiteY10" fmla="*/ 1745672 h 2530763"/>
              <a:gd name="connsiteX11" fmla="*/ 304800 w 1856509"/>
              <a:gd name="connsiteY11" fmla="*/ 1699490 h 2530763"/>
              <a:gd name="connsiteX12" fmla="*/ 129309 w 1856509"/>
              <a:gd name="connsiteY12" fmla="*/ 1708727 h 2530763"/>
              <a:gd name="connsiteX13" fmla="*/ 92363 w 1856509"/>
              <a:gd name="connsiteY13" fmla="*/ 1209963 h 2530763"/>
              <a:gd name="connsiteX14" fmla="*/ 323272 w 1856509"/>
              <a:gd name="connsiteY14" fmla="*/ 1200727 h 2530763"/>
              <a:gd name="connsiteX15" fmla="*/ 304800 w 1856509"/>
              <a:gd name="connsiteY15" fmla="*/ 877454 h 2530763"/>
              <a:gd name="connsiteX16" fmla="*/ 83127 w 1856509"/>
              <a:gd name="connsiteY16" fmla="*/ 886690 h 2530763"/>
              <a:gd name="connsiteX17" fmla="*/ 0 w 1856509"/>
              <a:gd name="connsiteY17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508000 w 1856509"/>
              <a:gd name="connsiteY8" fmla="*/ 2050472 h 2530763"/>
              <a:gd name="connsiteX9" fmla="*/ 508000 w 1856509"/>
              <a:gd name="connsiteY9" fmla="*/ 1745672 h 2530763"/>
              <a:gd name="connsiteX10" fmla="*/ 304800 w 1856509"/>
              <a:gd name="connsiteY10" fmla="*/ 1699490 h 2530763"/>
              <a:gd name="connsiteX11" fmla="*/ 129309 w 1856509"/>
              <a:gd name="connsiteY11" fmla="*/ 1708727 h 2530763"/>
              <a:gd name="connsiteX12" fmla="*/ 92363 w 1856509"/>
              <a:gd name="connsiteY12" fmla="*/ 1209963 h 2530763"/>
              <a:gd name="connsiteX13" fmla="*/ 323272 w 1856509"/>
              <a:gd name="connsiteY13" fmla="*/ 1200727 h 2530763"/>
              <a:gd name="connsiteX14" fmla="*/ 304800 w 1856509"/>
              <a:gd name="connsiteY14" fmla="*/ 877454 h 2530763"/>
              <a:gd name="connsiteX15" fmla="*/ 83127 w 1856509"/>
              <a:gd name="connsiteY15" fmla="*/ 886690 h 2530763"/>
              <a:gd name="connsiteX16" fmla="*/ 0 w 1856509"/>
              <a:gd name="connsiteY16" fmla="*/ 277090 h 2530763"/>
              <a:gd name="connsiteX0" fmla="*/ 0 w 1856509"/>
              <a:gd name="connsiteY0" fmla="*/ 277090 h 2115127"/>
              <a:gd name="connsiteX1" fmla="*/ 1052945 w 1856509"/>
              <a:gd name="connsiteY1" fmla="*/ 0 h 2115127"/>
              <a:gd name="connsiteX2" fmla="*/ 1016000 w 1856509"/>
              <a:gd name="connsiteY2" fmla="*/ 526472 h 2115127"/>
              <a:gd name="connsiteX3" fmla="*/ 1163781 w 1856509"/>
              <a:gd name="connsiteY3" fmla="*/ 508000 h 2115127"/>
              <a:gd name="connsiteX4" fmla="*/ 1182254 w 1856509"/>
              <a:gd name="connsiteY4" fmla="*/ 1330036 h 2115127"/>
              <a:gd name="connsiteX5" fmla="*/ 1856509 w 1856509"/>
              <a:gd name="connsiteY5" fmla="*/ 1330036 h 2115127"/>
              <a:gd name="connsiteX6" fmla="*/ 1847272 w 1856509"/>
              <a:gd name="connsiteY6" fmla="*/ 2115127 h 2115127"/>
              <a:gd name="connsiteX7" fmla="*/ 508000 w 1856509"/>
              <a:gd name="connsiteY7" fmla="*/ 2050472 h 2115127"/>
              <a:gd name="connsiteX8" fmla="*/ 508000 w 1856509"/>
              <a:gd name="connsiteY8" fmla="*/ 1745672 h 2115127"/>
              <a:gd name="connsiteX9" fmla="*/ 304800 w 1856509"/>
              <a:gd name="connsiteY9" fmla="*/ 1699490 h 2115127"/>
              <a:gd name="connsiteX10" fmla="*/ 129309 w 1856509"/>
              <a:gd name="connsiteY10" fmla="*/ 1708727 h 2115127"/>
              <a:gd name="connsiteX11" fmla="*/ 92363 w 1856509"/>
              <a:gd name="connsiteY11" fmla="*/ 1209963 h 2115127"/>
              <a:gd name="connsiteX12" fmla="*/ 323272 w 1856509"/>
              <a:gd name="connsiteY12" fmla="*/ 1200727 h 2115127"/>
              <a:gd name="connsiteX13" fmla="*/ 304800 w 1856509"/>
              <a:gd name="connsiteY13" fmla="*/ 877454 h 2115127"/>
              <a:gd name="connsiteX14" fmla="*/ 83127 w 1856509"/>
              <a:gd name="connsiteY14" fmla="*/ 886690 h 2115127"/>
              <a:gd name="connsiteX15" fmla="*/ 0 w 1856509"/>
              <a:gd name="connsiteY15" fmla="*/ 277090 h 2115127"/>
              <a:gd name="connsiteX0" fmla="*/ 0 w 1856509"/>
              <a:gd name="connsiteY0" fmla="*/ 277090 h 2050472"/>
              <a:gd name="connsiteX1" fmla="*/ 1052945 w 1856509"/>
              <a:gd name="connsiteY1" fmla="*/ 0 h 2050472"/>
              <a:gd name="connsiteX2" fmla="*/ 1016000 w 1856509"/>
              <a:gd name="connsiteY2" fmla="*/ 526472 h 2050472"/>
              <a:gd name="connsiteX3" fmla="*/ 1163781 w 1856509"/>
              <a:gd name="connsiteY3" fmla="*/ 508000 h 2050472"/>
              <a:gd name="connsiteX4" fmla="*/ 1182254 w 1856509"/>
              <a:gd name="connsiteY4" fmla="*/ 1330036 h 2050472"/>
              <a:gd name="connsiteX5" fmla="*/ 1856509 w 1856509"/>
              <a:gd name="connsiteY5" fmla="*/ 1330036 h 2050472"/>
              <a:gd name="connsiteX6" fmla="*/ 1838983 w 1856509"/>
              <a:gd name="connsiteY6" fmla="*/ 1782116 h 2050472"/>
              <a:gd name="connsiteX7" fmla="*/ 508000 w 1856509"/>
              <a:gd name="connsiteY7" fmla="*/ 2050472 h 2050472"/>
              <a:gd name="connsiteX8" fmla="*/ 508000 w 1856509"/>
              <a:gd name="connsiteY8" fmla="*/ 1745672 h 2050472"/>
              <a:gd name="connsiteX9" fmla="*/ 304800 w 1856509"/>
              <a:gd name="connsiteY9" fmla="*/ 1699490 h 2050472"/>
              <a:gd name="connsiteX10" fmla="*/ 129309 w 1856509"/>
              <a:gd name="connsiteY10" fmla="*/ 1708727 h 2050472"/>
              <a:gd name="connsiteX11" fmla="*/ 92363 w 1856509"/>
              <a:gd name="connsiteY11" fmla="*/ 1209963 h 2050472"/>
              <a:gd name="connsiteX12" fmla="*/ 323272 w 1856509"/>
              <a:gd name="connsiteY12" fmla="*/ 1200727 h 2050472"/>
              <a:gd name="connsiteX13" fmla="*/ 304800 w 1856509"/>
              <a:gd name="connsiteY13" fmla="*/ 877454 h 2050472"/>
              <a:gd name="connsiteX14" fmla="*/ 83127 w 1856509"/>
              <a:gd name="connsiteY14" fmla="*/ 886690 h 2050472"/>
              <a:gd name="connsiteX15" fmla="*/ 0 w 1856509"/>
              <a:gd name="connsiteY15" fmla="*/ 277090 h 2050472"/>
              <a:gd name="connsiteX0" fmla="*/ 0 w 1856509"/>
              <a:gd name="connsiteY0" fmla="*/ 277090 h 1855539"/>
              <a:gd name="connsiteX1" fmla="*/ 1052945 w 1856509"/>
              <a:gd name="connsiteY1" fmla="*/ 0 h 1855539"/>
              <a:gd name="connsiteX2" fmla="*/ 1016000 w 1856509"/>
              <a:gd name="connsiteY2" fmla="*/ 526472 h 1855539"/>
              <a:gd name="connsiteX3" fmla="*/ 1163781 w 1856509"/>
              <a:gd name="connsiteY3" fmla="*/ 508000 h 1855539"/>
              <a:gd name="connsiteX4" fmla="*/ 1182254 w 1856509"/>
              <a:gd name="connsiteY4" fmla="*/ 1330036 h 1855539"/>
              <a:gd name="connsiteX5" fmla="*/ 1856509 w 1856509"/>
              <a:gd name="connsiteY5" fmla="*/ 1330036 h 1855539"/>
              <a:gd name="connsiteX6" fmla="*/ 1838983 w 1856509"/>
              <a:gd name="connsiteY6" fmla="*/ 1782116 h 1855539"/>
              <a:gd name="connsiteX7" fmla="*/ 508000 w 1856509"/>
              <a:gd name="connsiteY7" fmla="*/ 1855539 h 1855539"/>
              <a:gd name="connsiteX8" fmla="*/ 508000 w 1856509"/>
              <a:gd name="connsiteY8" fmla="*/ 1745672 h 1855539"/>
              <a:gd name="connsiteX9" fmla="*/ 304800 w 1856509"/>
              <a:gd name="connsiteY9" fmla="*/ 1699490 h 1855539"/>
              <a:gd name="connsiteX10" fmla="*/ 129309 w 1856509"/>
              <a:gd name="connsiteY10" fmla="*/ 1708727 h 1855539"/>
              <a:gd name="connsiteX11" fmla="*/ 92363 w 1856509"/>
              <a:gd name="connsiteY11" fmla="*/ 1209963 h 1855539"/>
              <a:gd name="connsiteX12" fmla="*/ 323272 w 1856509"/>
              <a:gd name="connsiteY12" fmla="*/ 1200727 h 1855539"/>
              <a:gd name="connsiteX13" fmla="*/ 304800 w 1856509"/>
              <a:gd name="connsiteY13" fmla="*/ 877454 h 1855539"/>
              <a:gd name="connsiteX14" fmla="*/ 83127 w 1856509"/>
              <a:gd name="connsiteY14" fmla="*/ 886690 h 1855539"/>
              <a:gd name="connsiteX15" fmla="*/ 0 w 1856509"/>
              <a:gd name="connsiteY15" fmla="*/ 277090 h 1855539"/>
              <a:gd name="connsiteX0" fmla="*/ 0 w 1856509"/>
              <a:gd name="connsiteY0" fmla="*/ 0 h 1578449"/>
              <a:gd name="connsiteX1" fmla="*/ 777177 w 1856509"/>
              <a:gd name="connsiteY1" fmla="*/ 480233 h 1578449"/>
              <a:gd name="connsiteX2" fmla="*/ 1016000 w 1856509"/>
              <a:gd name="connsiteY2" fmla="*/ 249382 h 1578449"/>
              <a:gd name="connsiteX3" fmla="*/ 1163781 w 1856509"/>
              <a:gd name="connsiteY3" fmla="*/ 230910 h 1578449"/>
              <a:gd name="connsiteX4" fmla="*/ 1182254 w 1856509"/>
              <a:gd name="connsiteY4" fmla="*/ 1052946 h 1578449"/>
              <a:gd name="connsiteX5" fmla="*/ 1856509 w 1856509"/>
              <a:gd name="connsiteY5" fmla="*/ 1052946 h 1578449"/>
              <a:gd name="connsiteX6" fmla="*/ 1838983 w 1856509"/>
              <a:gd name="connsiteY6" fmla="*/ 1505026 h 1578449"/>
              <a:gd name="connsiteX7" fmla="*/ 508000 w 1856509"/>
              <a:gd name="connsiteY7" fmla="*/ 1578449 h 1578449"/>
              <a:gd name="connsiteX8" fmla="*/ 508000 w 1856509"/>
              <a:gd name="connsiteY8" fmla="*/ 1468582 h 1578449"/>
              <a:gd name="connsiteX9" fmla="*/ 304800 w 1856509"/>
              <a:gd name="connsiteY9" fmla="*/ 1422400 h 1578449"/>
              <a:gd name="connsiteX10" fmla="*/ 129309 w 1856509"/>
              <a:gd name="connsiteY10" fmla="*/ 1431637 h 1578449"/>
              <a:gd name="connsiteX11" fmla="*/ 92363 w 1856509"/>
              <a:gd name="connsiteY11" fmla="*/ 932873 h 1578449"/>
              <a:gd name="connsiteX12" fmla="*/ 323272 w 1856509"/>
              <a:gd name="connsiteY12" fmla="*/ 923637 h 1578449"/>
              <a:gd name="connsiteX13" fmla="*/ 304800 w 1856509"/>
              <a:gd name="connsiteY13" fmla="*/ 600364 h 1578449"/>
              <a:gd name="connsiteX14" fmla="*/ 83127 w 1856509"/>
              <a:gd name="connsiteY14" fmla="*/ 609600 h 1578449"/>
              <a:gd name="connsiteX15" fmla="*/ 0 w 1856509"/>
              <a:gd name="connsiteY15" fmla="*/ 0 h 1578449"/>
              <a:gd name="connsiteX0" fmla="*/ 0 w 1856509"/>
              <a:gd name="connsiteY0" fmla="*/ 0 h 1578449"/>
              <a:gd name="connsiteX1" fmla="*/ 777177 w 1856509"/>
              <a:gd name="connsiteY1" fmla="*/ 480233 h 1578449"/>
              <a:gd name="connsiteX2" fmla="*/ 1016000 w 1856509"/>
              <a:gd name="connsiteY2" fmla="*/ 249382 h 1578449"/>
              <a:gd name="connsiteX3" fmla="*/ 1163781 w 1856509"/>
              <a:gd name="connsiteY3" fmla="*/ 230910 h 1578449"/>
              <a:gd name="connsiteX4" fmla="*/ 1182254 w 1856509"/>
              <a:gd name="connsiteY4" fmla="*/ 1052946 h 1578449"/>
              <a:gd name="connsiteX5" fmla="*/ 1856509 w 1856509"/>
              <a:gd name="connsiteY5" fmla="*/ 1052946 h 1578449"/>
              <a:gd name="connsiteX6" fmla="*/ 1838983 w 1856509"/>
              <a:gd name="connsiteY6" fmla="*/ 1505026 h 1578449"/>
              <a:gd name="connsiteX7" fmla="*/ 508000 w 1856509"/>
              <a:gd name="connsiteY7" fmla="*/ 1578449 h 1578449"/>
              <a:gd name="connsiteX8" fmla="*/ 508000 w 1856509"/>
              <a:gd name="connsiteY8" fmla="*/ 1468582 h 1578449"/>
              <a:gd name="connsiteX9" fmla="*/ 304800 w 1856509"/>
              <a:gd name="connsiteY9" fmla="*/ 1422400 h 1578449"/>
              <a:gd name="connsiteX10" fmla="*/ 129309 w 1856509"/>
              <a:gd name="connsiteY10" fmla="*/ 1431637 h 1578449"/>
              <a:gd name="connsiteX11" fmla="*/ 92363 w 1856509"/>
              <a:gd name="connsiteY11" fmla="*/ 932873 h 1578449"/>
              <a:gd name="connsiteX12" fmla="*/ 323272 w 1856509"/>
              <a:gd name="connsiteY12" fmla="*/ 923637 h 1578449"/>
              <a:gd name="connsiteX13" fmla="*/ 304800 w 1856509"/>
              <a:gd name="connsiteY13" fmla="*/ 600364 h 1578449"/>
              <a:gd name="connsiteX14" fmla="*/ 83127 w 1856509"/>
              <a:gd name="connsiteY14" fmla="*/ 609600 h 1578449"/>
              <a:gd name="connsiteX15" fmla="*/ 0 w 1856509"/>
              <a:gd name="connsiteY15" fmla="*/ 0 h 1578449"/>
              <a:gd name="connsiteX0" fmla="*/ 120071 w 1773382"/>
              <a:gd name="connsiteY0" fmla="*/ 0 h 1365119"/>
              <a:gd name="connsiteX1" fmla="*/ 694050 w 1773382"/>
              <a:gd name="connsiteY1" fmla="*/ 266903 h 1365119"/>
              <a:gd name="connsiteX2" fmla="*/ 932873 w 1773382"/>
              <a:gd name="connsiteY2" fmla="*/ 36052 h 1365119"/>
              <a:gd name="connsiteX3" fmla="*/ 1080654 w 1773382"/>
              <a:gd name="connsiteY3" fmla="*/ 17580 h 1365119"/>
              <a:gd name="connsiteX4" fmla="*/ 1099127 w 1773382"/>
              <a:gd name="connsiteY4" fmla="*/ 839616 h 1365119"/>
              <a:gd name="connsiteX5" fmla="*/ 1773382 w 1773382"/>
              <a:gd name="connsiteY5" fmla="*/ 839616 h 1365119"/>
              <a:gd name="connsiteX6" fmla="*/ 1755856 w 1773382"/>
              <a:gd name="connsiteY6" fmla="*/ 1291696 h 1365119"/>
              <a:gd name="connsiteX7" fmla="*/ 424873 w 1773382"/>
              <a:gd name="connsiteY7" fmla="*/ 1365119 h 1365119"/>
              <a:gd name="connsiteX8" fmla="*/ 424873 w 1773382"/>
              <a:gd name="connsiteY8" fmla="*/ 1255252 h 1365119"/>
              <a:gd name="connsiteX9" fmla="*/ 221673 w 1773382"/>
              <a:gd name="connsiteY9" fmla="*/ 1209070 h 1365119"/>
              <a:gd name="connsiteX10" fmla="*/ 46182 w 1773382"/>
              <a:gd name="connsiteY10" fmla="*/ 1218307 h 1365119"/>
              <a:gd name="connsiteX11" fmla="*/ 9236 w 1773382"/>
              <a:gd name="connsiteY11" fmla="*/ 719543 h 1365119"/>
              <a:gd name="connsiteX12" fmla="*/ 240145 w 1773382"/>
              <a:gd name="connsiteY12" fmla="*/ 710307 h 1365119"/>
              <a:gd name="connsiteX13" fmla="*/ 221673 w 1773382"/>
              <a:gd name="connsiteY13" fmla="*/ 387034 h 1365119"/>
              <a:gd name="connsiteX14" fmla="*/ 0 w 1773382"/>
              <a:gd name="connsiteY14" fmla="*/ 396270 h 1365119"/>
              <a:gd name="connsiteX15" fmla="*/ 120071 w 1773382"/>
              <a:gd name="connsiteY15" fmla="*/ 0 h 1365119"/>
              <a:gd name="connsiteX0" fmla="*/ 0 w 1773382"/>
              <a:gd name="connsiteY0" fmla="*/ 378690 h 1347539"/>
              <a:gd name="connsiteX1" fmla="*/ 694050 w 1773382"/>
              <a:gd name="connsiteY1" fmla="*/ 249323 h 1347539"/>
              <a:gd name="connsiteX2" fmla="*/ 932873 w 1773382"/>
              <a:gd name="connsiteY2" fmla="*/ 18472 h 1347539"/>
              <a:gd name="connsiteX3" fmla="*/ 1080654 w 1773382"/>
              <a:gd name="connsiteY3" fmla="*/ 0 h 1347539"/>
              <a:gd name="connsiteX4" fmla="*/ 1099127 w 1773382"/>
              <a:gd name="connsiteY4" fmla="*/ 822036 h 1347539"/>
              <a:gd name="connsiteX5" fmla="*/ 1773382 w 1773382"/>
              <a:gd name="connsiteY5" fmla="*/ 822036 h 1347539"/>
              <a:gd name="connsiteX6" fmla="*/ 1755856 w 1773382"/>
              <a:gd name="connsiteY6" fmla="*/ 1274116 h 1347539"/>
              <a:gd name="connsiteX7" fmla="*/ 424873 w 1773382"/>
              <a:gd name="connsiteY7" fmla="*/ 1347539 h 1347539"/>
              <a:gd name="connsiteX8" fmla="*/ 424873 w 1773382"/>
              <a:gd name="connsiteY8" fmla="*/ 1237672 h 1347539"/>
              <a:gd name="connsiteX9" fmla="*/ 221673 w 1773382"/>
              <a:gd name="connsiteY9" fmla="*/ 1191490 h 1347539"/>
              <a:gd name="connsiteX10" fmla="*/ 46182 w 1773382"/>
              <a:gd name="connsiteY10" fmla="*/ 1200727 h 1347539"/>
              <a:gd name="connsiteX11" fmla="*/ 9236 w 1773382"/>
              <a:gd name="connsiteY11" fmla="*/ 701963 h 1347539"/>
              <a:gd name="connsiteX12" fmla="*/ 240145 w 1773382"/>
              <a:gd name="connsiteY12" fmla="*/ 692727 h 1347539"/>
              <a:gd name="connsiteX13" fmla="*/ 221673 w 1773382"/>
              <a:gd name="connsiteY13" fmla="*/ 369454 h 1347539"/>
              <a:gd name="connsiteX14" fmla="*/ 0 w 1773382"/>
              <a:gd name="connsiteY14" fmla="*/ 378690 h 1347539"/>
              <a:gd name="connsiteX0" fmla="*/ 226619 w 1764146"/>
              <a:gd name="connsiteY0" fmla="*/ 0 h 1413286"/>
              <a:gd name="connsiteX1" fmla="*/ 684814 w 1764146"/>
              <a:gd name="connsiteY1" fmla="*/ 315070 h 1413286"/>
              <a:gd name="connsiteX2" fmla="*/ 923637 w 1764146"/>
              <a:gd name="connsiteY2" fmla="*/ 84219 h 1413286"/>
              <a:gd name="connsiteX3" fmla="*/ 1071418 w 1764146"/>
              <a:gd name="connsiteY3" fmla="*/ 65747 h 1413286"/>
              <a:gd name="connsiteX4" fmla="*/ 1089891 w 1764146"/>
              <a:gd name="connsiteY4" fmla="*/ 887783 h 1413286"/>
              <a:gd name="connsiteX5" fmla="*/ 1764146 w 1764146"/>
              <a:gd name="connsiteY5" fmla="*/ 887783 h 1413286"/>
              <a:gd name="connsiteX6" fmla="*/ 1746620 w 1764146"/>
              <a:gd name="connsiteY6" fmla="*/ 1339863 h 1413286"/>
              <a:gd name="connsiteX7" fmla="*/ 415637 w 1764146"/>
              <a:gd name="connsiteY7" fmla="*/ 1413286 h 1413286"/>
              <a:gd name="connsiteX8" fmla="*/ 415637 w 1764146"/>
              <a:gd name="connsiteY8" fmla="*/ 1303419 h 1413286"/>
              <a:gd name="connsiteX9" fmla="*/ 212437 w 1764146"/>
              <a:gd name="connsiteY9" fmla="*/ 1257237 h 1413286"/>
              <a:gd name="connsiteX10" fmla="*/ 36946 w 1764146"/>
              <a:gd name="connsiteY10" fmla="*/ 1266474 h 1413286"/>
              <a:gd name="connsiteX11" fmla="*/ 0 w 1764146"/>
              <a:gd name="connsiteY11" fmla="*/ 767710 h 1413286"/>
              <a:gd name="connsiteX12" fmla="*/ 230909 w 1764146"/>
              <a:gd name="connsiteY12" fmla="*/ 758474 h 1413286"/>
              <a:gd name="connsiteX13" fmla="*/ 212437 w 1764146"/>
              <a:gd name="connsiteY13" fmla="*/ 435201 h 1413286"/>
              <a:gd name="connsiteX14" fmla="*/ 226619 w 1764146"/>
              <a:gd name="connsiteY14" fmla="*/ 0 h 1413286"/>
              <a:gd name="connsiteX0" fmla="*/ 168562 w 1764146"/>
              <a:gd name="connsiteY0" fmla="*/ 144027 h 1347539"/>
              <a:gd name="connsiteX1" fmla="*/ 684814 w 1764146"/>
              <a:gd name="connsiteY1" fmla="*/ 249323 h 1347539"/>
              <a:gd name="connsiteX2" fmla="*/ 923637 w 1764146"/>
              <a:gd name="connsiteY2" fmla="*/ 18472 h 1347539"/>
              <a:gd name="connsiteX3" fmla="*/ 1071418 w 1764146"/>
              <a:gd name="connsiteY3" fmla="*/ 0 h 1347539"/>
              <a:gd name="connsiteX4" fmla="*/ 1089891 w 1764146"/>
              <a:gd name="connsiteY4" fmla="*/ 822036 h 1347539"/>
              <a:gd name="connsiteX5" fmla="*/ 1764146 w 1764146"/>
              <a:gd name="connsiteY5" fmla="*/ 822036 h 1347539"/>
              <a:gd name="connsiteX6" fmla="*/ 1746620 w 1764146"/>
              <a:gd name="connsiteY6" fmla="*/ 1274116 h 1347539"/>
              <a:gd name="connsiteX7" fmla="*/ 415637 w 1764146"/>
              <a:gd name="connsiteY7" fmla="*/ 1347539 h 1347539"/>
              <a:gd name="connsiteX8" fmla="*/ 415637 w 1764146"/>
              <a:gd name="connsiteY8" fmla="*/ 1237672 h 1347539"/>
              <a:gd name="connsiteX9" fmla="*/ 212437 w 1764146"/>
              <a:gd name="connsiteY9" fmla="*/ 1191490 h 1347539"/>
              <a:gd name="connsiteX10" fmla="*/ 36946 w 1764146"/>
              <a:gd name="connsiteY10" fmla="*/ 1200727 h 1347539"/>
              <a:gd name="connsiteX11" fmla="*/ 0 w 1764146"/>
              <a:gd name="connsiteY11" fmla="*/ 701963 h 1347539"/>
              <a:gd name="connsiteX12" fmla="*/ 230909 w 1764146"/>
              <a:gd name="connsiteY12" fmla="*/ 692727 h 1347539"/>
              <a:gd name="connsiteX13" fmla="*/ 212437 w 1764146"/>
              <a:gd name="connsiteY13" fmla="*/ 369454 h 1347539"/>
              <a:gd name="connsiteX14" fmla="*/ 168562 w 1764146"/>
              <a:gd name="connsiteY14" fmla="*/ 144027 h 1347539"/>
              <a:gd name="connsiteX0" fmla="*/ 168562 w 1764146"/>
              <a:gd name="connsiteY0" fmla="*/ 144027 h 1347539"/>
              <a:gd name="connsiteX1" fmla="*/ 684814 w 1764146"/>
              <a:gd name="connsiteY1" fmla="*/ 249323 h 1347539"/>
              <a:gd name="connsiteX2" fmla="*/ 923637 w 1764146"/>
              <a:gd name="connsiteY2" fmla="*/ 18472 h 1347539"/>
              <a:gd name="connsiteX3" fmla="*/ 1071418 w 1764146"/>
              <a:gd name="connsiteY3" fmla="*/ 0 h 1347539"/>
              <a:gd name="connsiteX4" fmla="*/ 1089891 w 1764146"/>
              <a:gd name="connsiteY4" fmla="*/ 822036 h 1347539"/>
              <a:gd name="connsiteX5" fmla="*/ 1764146 w 1764146"/>
              <a:gd name="connsiteY5" fmla="*/ 822036 h 1347539"/>
              <a:gd name="connsiteX6" fmla="*/ 1746620 w 1764146"/>
              <a:gd name="connsiteY6" fmla="*/ 1274116 h 1347539"/>
              <a:gd name="connsiteX7" fmla="*/ 415637 w 1764146"/>
              <a:gd name="connsiteY7" fmla="*/ 1347539 h 1347539"/>
              <a:gd name="connsiteX8" fmla="*/ 415637 w 1764146"/>
              <a:gd name="connsiteY8" fmla="*/ 1237672 h 1347539"/>
              <a:gd name="connsiteX9" fmla="*/ 212437 w 1764146"/>
              <a:gd name="connsiteY9" fmla="*/ 1191490 h 1347539"/>
              <a:gd name="connsiteX10" fmla="*/ 36946 w 1764146"/>
              <a:gd name="connsiteY10" fmla="*/ 1200727 h 1347539"/>
              <a:gd name="connsiteX11" fmla="*/ 0 w 1764146"/>
              <a:gd name="connsiteY11" fmla="*/ 701963 h 1347539"/>
              <a:gd name="connsiteX12" fmla="*/ 230909 w 1764146"/>
              <a:gd name="connsiteY12" fmla="*/ 692727 h 1347539"/>
              <a:gd name="connsiteX13" fmla="*/ 118095 w 1764146"/>
              <a:gd name="connsiteY13" fmla="*/ 447675 h 1347539"/>
              <a:gd name="connsiteX14" fmla="*/ 168562 w 1764146"/>
              <a:gd name="connsiteY14" fmla="*/ 144027 h 1347539"/>
              <a:gd name="connsiteX0" fmla="*/ 168562 w 1764146"/>
              <a:gd name="connsiteY0" fmla="*/ 144027 h 1347539"/>
              <a:gd name="connsiteX1" fmla="*/ 684814 w 1764146"/>
              <a:gd name="connsiteY1" fmla="*/ 249323 h 1347539"/>
              <a:gd name="connsiteX2" fmla="*/ 923637 w 1764146"/>
              <a:gd name="connsiteY2" fmla="*/ 18472 h 1347539"/>
              <a:gd name="connsiteX3" fmla="*/ 1071418 w 1764146"/>
              <a:gd name="connsiteY3" fmla="*/ 0 h 1347539"/>
              <a:gd name="connsiteX4" fmla="*/ 1089891 w 1764146"/>
              <a:gd name="connsiteY4" fmla="*/ 822036 h 1347539"/>
              <a:gd name="connsiteX5" fmla="*/ 1764146 w 1764146"/>
              <a:gd name="connsiteY5" fmla="*/ 822036 h 1347539"/>
              <a:gd name="connsiteX6" fmla="*/ 1746620 w 1764146"/>
              <a:gd name="connsiteY6" fmla="*/ 1274116 h 1347539"/>
              <a:gd name="connsiteX7" fmla="*/ 415637 w 1764146"/>
              <a:gd name="connsiteY7" fmla="*/ 1347539 h 1347539"/>
              <a:gd name="connsiteX8" fmla="*/ 415637 w 1764146"/>
              <a:gd name="connsiteY8" fmla="*/ 1237672 h 1347539"/>
              <a:gd name="connsiteX9" fmla="*/ 212437 w 1764146"/>
              <a:gd name="connsiteY9" fmla="*/ 1191490 h 1347539"/>
              <a:gd name="connsiteX10" fmla="*/ 36946 w 1764146"/>
              <a:gd name="connsiteY10" fmla="*/ 1200727 h 1347539"/>
              <a:gd name="connsiteX11" fmla="*/ 0 w 1764146"/>
              <a:gd name="connsiteY11" fmla="*/ 701963 h 1347539"/>
              <a:gd name="connsiteX12" fmla="*/ 118424 w 1764146"/>
              <a:gd name="connsiteY12" fmla="*/ 653616 h 1347539"/>
              <a:gd name="connsiteX13" fmla="*/ 118095 w 1764146"/>
              <a:gd name="connsiteY13" fmla="*/ 447675 h 1347539"/>
              <a:gd name="connsiteX14" fmla="*/ 168562 w 1764146"/>
              <a:gd name="connsiteY14" fmla="*/ 144027 h 1347539"/>
              <a:gd name="connsiteX0" fmla="*/ 131616 w 1727200"/>
              <a:gd name="connsiteY0" fmla="*/ 144027 h 1347539"/>
              <a:gd name="connsiteX1" fmla="*/ 647868 w 1727200"/>
              <a:gd name="connsiteY1" fmla="*/ 249323 h 1347539"/>
              <a:gd name="connsiteX2" fmla="*/ 886691 w 1727200"/>
              <a:gd name="connsiteY2" fmla="*/ 18472 h 1347539"/>
              <a:gd name="connsiteX3" fmla="*/ 1034472 w 1727200"/>
              <a:gd name="connsiteY3" fmla="*/ 0 h 1347539"/>
              <a:gd name="connsiteX4" fmla="*/ 1052945 w 1727200"/>
              <a:gd name="connsiteY4" fmla="*/ 822036 h 1347539"/>
              <a:gd name="connsiteX5" fmla="*/ 1727200 w 1727200"/>
              <a:gd name="connsiteY5" fmla="*/ 822036 h 1347539"/>
              <a:gd name="connsiteX6" fmla="*/ 1709674 w 1727200"/>
              <a:gd name="connsiteY6" fmla="*/ 1274116 h 1347539"/>
              <a:gd name="connsiteX7" fmla="*/ 378691 w 1727200"/>
              <a:gd name="connsiteY7" fmla="*/ 1347539 h 1347539"/>
              <a:gd name="connsiteX8" fmla="*/ 378691 w 1727200"/>
              <a:gd name="connsiteY8" fmla="*/ 1237672 h 1347539"/>
              <a:gd name="connsiteX9" fmla="*/ 175491 w 1727200"/>
              <a:gd name="connsiteY9" fmla="*/ 1191490 h 1347539"/>
              <a:gd name="connsiteX10" fmla="*/ 0 w 1727200"/>
              <a:gd name="connsiteY10" fmla="*/ 1200727 h 1347539"/>
              <a:gd name="connsiteX11" fmla="*/ 57396 w 1727200"/>
              <a:gd name="connsiteY11" fmla="*/ 826406 h 1347539"/>
              <a:gd name="connsiteX12" fmla="*/ 81478 w 1727200"/>
              <a:gd name="connsiteY12" fmla="*/ 653616 h 1347539"/>
              <a:gd name="connsiteX13" fmla="*/ 81149 w 1727200"/>
              <a:gd name="connsiteY13" fmla="*/ 447675 h 1347539"/>
              <a:gd name="connsiteX14" fmla="*/ 131616 w 1727200"/>
              <a:gd name="connsiteY14" fmla="*/ 144027 h 1347539"/>
              <a:gd name="connsiteX0" fmla="*/ 106216 w 1701800"/>
              <a:gd name="connsiteY0" fmla="*/ 144027 h 1347539"/>
              <a:gd name="connsiteX1" fmla="*/ 622468 w 1701800"/>
              <a:gd name="connsiteY1" fmla="*/ 249323 h 1347539"/>
              <a:gd name="connsiteX2" fmla="*/ 861291 w 1701800"/>
              <a:gd name="connsiteY2" fmla="*/ 18472 h 1347539"/>
              <a:gd name="connsiteX3" fmla="*/ 1009072 w 1701800"/>
              <a:gd name="connsiteY3" fmla="*/ 0 h 1347539"/>
              <a:gd name="connsiteX4" fmla="*/ 1027545 w 1701800"/>
              <a:gd name="connsiteY4" fmla="*/ 822036 h 1347539"/>
              <a:gd name="connsiteX5" fmla="*/ 1701800 w 1701800"/>
              <a:gd name="connsiteY5" fmla="*/ 822036 h 1347539"/>
              <a:gd name="connsiteX6" fmla="*/ 1684274 w 1701800"/>
              <a:gd name="connsiteY6" fmla="*/ 1274116 h 1347539"/>
              <a:gd name="connsiteX7" fmla="*/ 353291 w 1701800"/>
              <a:gd name="connsiteY7" fmla="*/ 1347539 h 1347539"/>
              <a:gd name="connsiteX8" fmla="*/ 353291 w 1701800"/>
              <a:gd name="connsiteY8" fmla="*/ 1237672 h 1347539"/>
              <a:gd name="connsiteX9" fmla="*/ 150091 w 1701800"/>
              <a:gd name="connsiteY9" fmla="*/ 1191490 h 1347539"/>
              <a:gd name="connsiteX10" fmla="*/ 0 w 1701800"/>
              <a:gd name="connsiteY10" fmla="*/ 1175839 h 1347539"/>
              <a:gd name="connsiteX11" fmla="*/ 31996 w 1701800"/>
              <a:gd name="connsiteY11" fmla="*/ 826406 h 1347539"/>
              <a:gd name="connsiteX12" fmla="*/ 56078 w 1701800"/>
              <a:gd name="connsiteY12" fmla="*/ 653616 h 1347539"/>
              <a:gd name="connsiteX13" fmla="*/ 55749 w 1701800"/>
              <a:gd name="connsiteY13" fmla="*/ 447675 h 1347539"/>
              <a:gd name="connsiteX14" fmla="*/ 106216 w 1701800"/>
              <a:gd name="connsiteY14" fmla="*/ 144027 h 1347539"/>
              <a:gd name="connsiteX0" fmla="*/ 106216 w 1701800"/>
              <a:gd name="connsiteY0" fmla="*/ 144027 h 1274116"/>
              <a:gd name="connsiteX1" fmla="*/ 622468 w 1701800"/>
              <a:gd name="connsiteY1" fmla="*/ 249323 h 1274116"/>
              <a:gd name="connsiteX2" fmla="*/ 861291 w 1701800"/>
              <a:gd name="connsiteY2" fmla="*/ 18472 h 1274116"/>
              <a:gd name="connsiteX3" fmla="*/ 1009072 w 1701800"/>
              <a:gd name="connsiteY3" fmla="*/ 0 h 1274116"/>
              <a:gd name="connsiteX4" fmla="*/ 1027545 w 1701800"/>
              <a:gd name="connsiteY4" fmla="*/ 822036 h 1274116"/>
              <a:gd name="connsiteX5" fmla="*/ 1701800 w 1701800"/>
              <a:gd name="connsiteY5" fmla="*/ 822036 h 1274116"/>
              <a:gd name="connsiteX6" fmla="*/ 1684274 w 1701800"/>
              <a:gd name="connsiteY6" fmla="*/ 1274116 h 1274116"/>
              <a:gd name="connsiteX7" fmla="*/ 1071742 w 1701800"/>
              <a:gd name="connsiteY7" fmla="*/ 1219540 h 1274116"/>
              <a:gd name="connsiteX8" fmla="*/ 353291 w 1701800"/>
              <a:gd name="connsiteY8" fmla="*/ 1237672 h 1274116"/>
              <a:gd name="connsiteX9" fmla="*/ 150091 w 1701800"/>
              <a:gd name="connsiteY9" fmla="*/ 1191490 h 1274116"/>
              <a:gd name="connsiteX10" fmla="*/ 0 w 1701800"/>
              <a:gd name="connsiteY10" fmla="*/ 1175839 h 1274116"/>
              <a:gd name="connsiteX11" fmla="*/ 31996 w 1701800"/>
              <a:gd name="connsiteY11" fmla="*/ 826406 h 1274116"/>
              <a:gd name="connsiteX12" fmla="*/ 56078 w 1701800"/>
              <a:gd name="connsiteY12" fmla="*/ 653616 h 1274116"/>
              <a:gd name="connsiteX13" fmla="*/ 55749 w 1701800"/>
              <a:gd name="connsiteY13" fmla="*/ 447675 h 1274116"/>
              <a:gd name="connsiteX14" fmla="*/ 106216 w 1701800"/>
              <a:gd name="connsiteY14" fmla="*/ 144027 h 1274116"/>
              <a:gd name="connsiteX0" fmla="*/ 106216 w 1701800"/>
              <a:gd name="connsiteY0" fmla="*/ 144027 h 1274116"/>
              <a:gd name="connsiteX1" fmla="*/ 622468 w 1701800"/>
              <a:gd name="connsiteY1" fmla="*/ 249323 h 1274116"/>
              <a:gd name="connsiteX2" fmla="*/ 861291 w 1701800"/>
              <a:gd name="connsiteY2" fmla="*/ 18472 h 1274116"/>
              <a:gd name="connsiteX3" fmla="*/ 1009072 w 1701800"/>
              <a:gd name="connsiteY3" fmla="*/ 0 h 1274116"/>
              <a:gd name="connsiteX4" fmla="*/ 1027545 w 1701800"/>
              <a:gd name="connsiteY4" fmla="*/ 822036 h 1274116"/>
              <a:gd name="connsiteX5" fmla="*/ 1701800 w 1701800"/>
              <a:gd name="connsiteY5" fmla="*/ 822036 h 1274116"/>
              <a:gd name="connsiteX6" fmla="*/ 1684274 w 1701800"/>
              <a:gd name="connsiteY6" fmla="*/ 1274116 h 1274116"/>
              <a:gd name="connsiteX7" fmla="*/ 1071742 w 1701800"/>
              <a:gd name="connsiteY7" fmla="*/ 1219540 h 1274116"/>
              <a:gd name="connsiteX8" fmla="*/ 150091 w 1701800"/>
              <a:gd name="connsiteY8" fmla="*/ 1191490 h 1274116"/>
              <a:gd name="connsiteX9" fmla="*/ 0 w 1701800"/>
              <a:gd name="connsiteY9" fmla="*/ 1175839 h 1274116"/>
              <a:gd name="connsiteX10" fmla="*/ 31996 w 1701800"/>
              <a:gd name="connsiteY10" fmla="*/ 826406 h 1274116"/>
              <a:gd name="connsiteX11" fmla="*/ 56078 w 1701800"/>
              <a:gd name="connsiteY11" fmla="*/ 653616 h 1274116"/>
              <a:gd name="connsiteX12" fmla="*/ 55749 w 1701800"/>
              <a:gd name="connsiteY12" fmla="*/ 447675 h 1274116"/>
              <a:gd name="connsiteX13" fmla="*/ 106216 w 1701800"/>
              <a:gd name="connsiteY13" fmla="*/ 144027 h 1274116"/>
              <a:gd name="connsiteX0" fmla="*/ 106216 w 1701800"/>
              <a:gd name="connsiteY0" fmla="*/ 144027 h 1274116"/>
              <a:gd name="connsiteX1" fmla="*/ 622468 w 1701800"/>
              <a:gd name="connsiteY1" fmla="*/ 249323 h 1274116"/>
              <a:gd name="connsiteX2" fmla="*/ 861291 w 1701800"/>
              <a:gd name="connsiteY2" fmla="*/ 18472 h 1274116"/>
              <a:gd name="connsiteX3" fmla="*/ 1009072 w 1701800"/>
              <a:gd name="connsiteY3" fmla="*/ 0 h 1274116"/>
              <a:gd name="connsiteX4" fmla="*/ 1027545 w 1701800"/>
              <a:gd name="connsiteY4" fmla="*/ 822036 h 1274116"/>
              <a:gd name="connsiteX5" fmla="*/ 1701800 w 1701800"/>
              <a:gd name="connsiteY5" fmla="*/ 822036 h 1274116"/>
              <a:gd name="connsiteX6" fmla="*/ 1684274 w 1701800"/>
              <a:gd name="connsiteY6" fmla="*/ 1274116 h 1274116"/>
              <a:gd name="connsiteX7" fmla="*/ 1071742 w 1701800"/>
              <a:gd name="connsiteY7" fmla="*/ 1219540 h 1274116"/>
              <a:gd name="connsiteX8" fmla="*/ 0 w 1701800"/>
              <a:gd name="connsiteY8" fmla="*/ 1175839 h 1274116"/>
              <a:gd name="connsiteX9" fmla="*/ 31996 w 1701800"/>
              <a:gd name="connsiteY9" fmla="*/ 826406 h 1274116"/>
              <a:gd name="connsiteX10" fmla="*/ 56078 w 1701800"/>
              <a:gd name="connsiteY10" fmla="*/ 653616 h 1274116"/>
              <a:gd name="connsiteX11" fmla="*/ 55749 w 1701800"/>
              <a:gd name="connsiteY11" fmla="*/ 447675 h 1274116"/>
              <a:gd name="connsiteX12" fmla="*/ 106216 w 1701800"/>
              <a:gd name="connsiteY12" fmla="*/ 144027 h 1274116"/>
              <a:gd name="connsiteX0" fmla="*/ 106216 w 1701800"/>
              <a:gd name="connsiteY0" fmla="*/ 144027 h 1274116"/>
              <a:gd name="connsiteX1" fmla="*/ 622468 w 1701800"/>
              <a:gd name="connsiteY1" fmla="*/ 249323 h 1274116"/>
              <a:gd name="connsiteX2" fmla="*/ 861291 w 1701800"/>
              <a:gd name="connsiteY2" fmla="*/ 18472 h 1274116"/>
              <a:gd name="connsiteX3" fmla="*/ 1009072 w 1701800"/>
              <a:gd name="connsiteY3" fmla="*/ 0 h 1274116"/>
              <a:gd name="connsiteX4" fmla="*/ 1060203 w 1701800"/>
              <a:gd name="connsiteY4" fmla="*/ 804259 h 1274116"/>
              <a:gd name="connsiteX5" fmla="*/ 1701800 w 1701800"/>
              <a:gd name="connsiteY5" fmla="*/ 822036 h 1274116"/>
              <a:gd name="connsiteX6" fmla="*/ 1684274 w 1701800"/>
              <a:gd name="connsiteY6" fmla="*/ 1274116 h 1274116"/>
              <a:gd name="connsiteX7" fmla="*/ 1071742 w 1701800"/>
              <a:gd name="connsiteY7" fmla="*/ 1219540 h 1274116"/>
              <a:gd name="connsiteX8" fmla="*/ 0 w 1701800"/>
              <a:gd name="connsiteY8" fmla="*/ 1175839 h 1274116"/>
              <a:gd name="connsiteX9" fmla="*/ 31996 w 1701800"/>
              <a:gd name="connsiteY9" fmla="*/ 826406 h 1274116"/>
              <a:gd name="connsiteX10" fmla="*/ 56078 w 1701800"/>
              <a:gd name="connsiteY10" fmla="*/ 653616 h 1274116"/>
              <a:gd name="connsiteX11" fmla="*/ 55749 w 1701800"/>
              <a:gd name="connsiteY11" fmla="*/ 447675 h 1274116"/>
              <a:gd name="connsiteX12" fmla="*/ 106216 w 1701800"/>
              <a:gd name="connsiteY12" fmla="*/ 144027 h 1274116"/>
              <a:gd name="connsiteX0" fmla="*/ 106216 w 1684274"/>
              <a:gd name="connsiteY0" fmla="*/ 144027 h 1274116"/>
              <a:gd name="connsiteX1" fmla="*/ 622468 w 1684274"/>
              <a:gd name="connsiteY1" fmla="*/ 249323 h 1274116"/>
              <a:gd name="connsiteX2" fmla="*/ 861291 w 1684274"/>
              <a:gd name="connsiteY2" fmla="*/ 18472 h 1274116"/>
              <a:gd name="connsiteX3" fmla="*/ 1009072 w 1684274"/>
              <a:gd name="connsiteY3" fmla="*/ 0 h 1274116"/>
              <a:gd name="connsiteX4" fmla="*/ 1060203 w 1684274"/>
              <a:gd name="connsiteY4" fmla="*/ 804259 h 1274116"/>
              <a:gd name="connsiteX5" fmla="*/ 1684274 w 1684274"/>
              <a:gd name="connsiteY5" fmla="*/ 1274116 h 1274116"/>
              <a:gd name="connsiteX6" fmla="*/ 1071742 w 1684274"/>
              <a:gd name="connsiteY6" fmla="*/ 1219540 h 1274116"/>
              <a:gd name="connsiteX7" fmla="*/ 0 w 1684274"/>
              <a:gd name="connsiteY7" fmla="*/ 1175839 h 1274116"/>
              <a:gd name="connsiteX8" fmla="*/ 31996 w 1684274"/>
              <a:gd name="connsiteY8" fmla="*/ 826406 h 1274116"/>
              <a:gd name="connsiteX9" fmla="*/ 56078 w 1684274"/>
              <a:gd name="connsiteY9" fmla="*/ 653616 h 1274116"/>
              <a:gd name="connsiteX10" fmla="*/ 55749 w 1684274"/>
              <a:gd name="connsiteY10" fmla="*/ 447675 h 1274116"/>
              <a:gd name="connsiteX11" fmla="*/ 106216 w 1684274"/>
              <a:gd name="connsiteY11" fmla="*/ 144027 h 1274116"/>
              <a:gd name="connsiteX0" fmla="*/ 106216 w 1071742"/>
              <a:gd name="connsiteY0" fmla="*/ 144027 h 1219540"/>
              <a:gd name="connsiteX1" fmla="*/ 622468 w 1071742"/>
              <a:gd name="connsiteY1" fmla="*/ 249323 h 1219540"/>
              <a:gd name="connsiteX2" fmla="*/ 861291 w 1071742"/>
              <a:gd name="connsiteY2" fmla="*/ 18472 h 1219540"/>
              <a:gd name="connsiteX3" fmla="*/ 1009072 w 1071742"/>
              <a:gd name="connsiteY3" fmla="*/ 0 h 1219540"/>
              <a:gd name="connsiteX4" fmla="*/ 1060203 w 1071742"/>
              <a:gd name="connsiteY4" fmla="*/ 804259 h 1219540"/>
              <a:gd name="connsiteX5" fmla="*/ 1071742 w 1071742"/>
              <a:gd name="connsiteY5" fmla="*/ 1219540 h 1219540"/>
              <a:gd name="connsiteX6" fmla="*/ 0 w 1071742"/>
              <a:gd name="connsiteY6" fmla="*/ 1175839 h 1219540"/>
              <a:gd name="connsiteX7" fmla="*/ 31996 w 1071742"/>
              <a:gd name="connsiteY7" fmla="*/ 826406 h 1219540"/>
              <a:gd name="connsiteX8" fmla="*/ 56078 w 1071742"/>
              <a:gd name="connsiteY8" fmla="*/ 653616 h 1219540"/>
              <a:gd name="connsiteX9" fmla="*/ 55749 w 1071742"/>
              <a:gd name="connsiteY9" fmla="*/ 447675 h 1219540"/>
              <a:gd name="connsiteX10" fmla="*/ 106216 w 1071742"/>
              <a:gd name="connsiteY10" fmla="*/ 144027 h 1219540"/>
              <a:gd name="connsiteX0" fmla="*/ 106216 w 1071742"/>
              <a:gd name="connsiteY0" fmla="*/ 125555 h 1201068"/>
              <a:gd name="connsiteX1" fmla="*/ 622468 w 1071742"/>
              <a:gd name="connsiteY1" fmla="*/ 230851 h 1201068"/>
              <a:gd name="connsiteX2" fmla="*/ 861291 w 1071742"/>
              <a:gd name="connsiteY2" fmla="*/ 0 h 1201068"/>
              <a:gd name="connsiteX3" fmla="*/ 744189 w 1071742"/>
              <a:gd name="connsiteY3" fmla="*/ 774406 h 1201068"/>
              <a:gd name="connsiteX4" fmla="*/ 1060203 w 1071742"/>
              <a:gd name="connsiteY4" fmla="*/ 785787 h 1201068"/>
              <a:gd name="connsiteX5" fmla="*/ 1071742 w 1071742"/>
              <a:gd name="connsiteY5" fmla="*/ 1201068 h 1201068"/>
              <a:gd name="connsiteX6" fmla="*/ 0 w 1071742"/>
              <a:gd name="connsiteY6" fmla="*/ 1157367 h 1201068"/>
              <a:gd name="connsiteX7" fmla="*/ 31996 w 1071742"/>
              <a:gd name="connsiteY7" fmla="*/ 807934 h 1201068"/>
              <a:gd name="connsiteX8" fmla="*/ 56078 w 1071742"/>
              <a:gd name="connsiteY8" fmla="*/ 635144 h 1201068"/>
              <a:gd name="connsiteX9" fmla="*/ 55749 w 1071742"/>
              <a:gd name="connsiteY9" fmla="*/ 429203 h 1201068"/>
              <a:gd name="connsiteX10" fmla="*/ 106216 w 1071742"/>
              <a:gd name="connsiteY10" fmla="*/ 125555 h 1201068"/>
              <a:gd name="connsiteX0" fmla="*/ 106216 w 1071742"/>
              <a:gd name="connsiteY0" fmla="*/ 125555 h 1201068"/>
              <a:gd name="connsiteX1" fmla="*/ 622468 w 1071742"/>
              <a:gd name="connsiteY1" fmla="*/ 230851 h 1201068"/>
              <a:gd name="connsiteX2" fmla="*/ 861291 w 1071742"/>
              <a:gd name="connsiteY2" fmla="*/ 0 h 1201068"/>
              <a:gd name="connsiteX3" fmla="*/ 744189 w 1071742"/>
              <a:gd name="connsiteY3" fmla="*/ 774406 h 1201068"/>
              <a:gd name="connsiteX4" fmla="*/ 1060203 w 1071742"/>
              <a:gd name="connsiteY4" fmla="*/ 785787 h 1201068"/>
              <a:gd name="connsiteX5" fmla="*/ 1071742 w 1071742"/>
              <a:gd name="connsiteY5" fmla="*/ 1201068 h 1201068"/>
              <a:gd name="connsiteX6" fmla="*/ 0 w 1071742"/>
              <a:gd name="connsiteY6" fmla="*/ 1157367 h 1201068"/>
              <a:gd name="connsiteX7" fmla="*/ 31996 w 1071742"/>
              <a:gd name="connsiteY7" fmla="*/ 807934 h 1201068"/>
              <a:gd name="connsiteX8" fmla="*/ 56078 w 1071742"/>
              <a:gd name="connsiteY8" fmla="*/ 635144 h 1201068"/>
              <a:gd name="connsiteX9" fmla="*/ 55749 w 1071742"/>
              <a:gd name="connsiteY9" fmla="*/ 429203 h 1201068"/>
              <a:gd name="connsiteX10" fmla="*/ 106216 w 1071742"/>
              <a:gd name="connsiteY10" fmla="*/ 125555 h 1201068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600036 w 1071742"/>
              <a:gd name="connsiteY2" fmla="*/ 361549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600036 w 1071742"/>
              <a:gd name="connsiteY2" fmla="*/ 361549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744189 w 1071742"/>
              <a:gd name="connsiteY2" fmla="*/ 648851 h 1075513"/>
              <a:gd name="connsiteX3" fmla="*/ 1060203 w 1071742"/>
              <a:gd name="connsiteY3" fmla="*/ 660232 h 1075513"/>
              <a:gd name="connsiteX4" fmla="*/ 1071742 w 1071742"/>
              <a:gd name="connsiteY4" fmla="*/ 1075513 h 1075513"/>
              <a:gd name="connsiteX5" fmla="*/ 0 w 1071742"/>
              <a:gd name="connsiteY5" fmla="*/ 1031812 h 1075513"/>
              <a:gd name="connsiteX6" fmla="*/ 31996 w 1071742"/>
              <a:gd name="connsiteY6" fmla="*/ 682379 h 1075513"/>
              <a:gd name="connsiteX7" fmla="*/ 56078 w 1071742"/>
              <a:gd name="connsiteY7" fmla="*/ 509589 h 1075513"/>
              <a:gd name="connsiteX8" fmla="*/ 55749 w 1071742"/>
              <a:gd name="connsiteY8" fmla="*/ 303648 h 1075513"/>
              <a:gd name="connsiteX9" fmla="*/ 106216 w 1071742"/>
              <a:gd name="connsiteY9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744189 w 1071742"/>
              <a:gd name="connsiteY2" fmla="*/ 648851 h 1075513"/>
              <a:gd name="connsiteX3" fmla="*/ 1060203 w 1071742"/>
              <a:gd name="connsiteY3" fmla="*/ 660232 h 1075513"/>
              <a:gd name="connsiteX4" fmla="*/ 1071742 w 1071742"/>
              <a:gd name="connsiteY4" fmla="*/ 1075513 h 1075513"/>
              <a:gd name="connsiteX5" fmla="*/ 0 w 1071742"/>
              <a:gd name="connsiteY5" fmla="*/ 1031812 h 1075513"/>
              <a:gd name="connsiteX6" fmla="*/ 31996 w 1071742"/>
              <a:gd name="connsiteY6" fmla="*/ 682379 h 1075513"/>
              <a:gd name="connsiteX7" fmla="*/ 56078 w 1071742"/>
              <a:gd name="connsiteY7" fmla="*/ 509589 h 1075513"/>
              <a:gd name="connsiteX8" fmla="*/ 55749 w 1071742"/>
              <a:gd name="connsiteY8" fmla="*/ 303648 h 1075513"/>
              <a:gd name="connsiteX9" fmla="*/ 106216 w 1071742"/>
              <a:gd name="connsiteY9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677407 w 1071742"/>
              <a:gd name="connsiteY2" fmla="*/ 350598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753606 w 1071742"/>
              <a:gd name="connsiteY2" fmla="*/ 382598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662893 w 1071742"/>
              <a:gd name="connsiteY2" fmla="*/ 211934 h 1075513"/>
              <a:gd name="connsiteX3" fmla="*/ 753606 w 1071742"/>
              <a:gd name="connsiteY3" fmla="*/ 382598 h 1075513"/>
              <a:gd name="connsiteX4" fmla="*/ 744189 w 1071742"/>
              <a:gd name="connsiteY4" fmla="*/ 648851 h 1075513"/>
              <a:gd name="connsiteX5" fmla="*/ 1060203 w 1071742"/>
              <a:gd name="connsiteY5" fmla="*/ 660232 h 1075513"/>
              <a:gd name="connsiteX6" fmla="*/ 1071742 w 1071742"/>
              <a:gd name="connsiteY6" fmla="*/ 1075513 h 1075513"/>
              <a:gd name="connsiteX7" fmla="*/ 0 w 1071742"/>
              <a:gd name="connsiteY7" fmla="*/ 1031812 h 1075513"/>
              <a:gd name="connsiteX8" fmla="*/ 31996 w 1071742"/>
              <a:gd name="connsiteY8" fmla="*/ 682379 h 1075513"/>
              <a:gd name="connsiteX9" fmla="*/ 56078 w 1071742"/>
              <a:gd name="connsiteY9" fmla="*/ 509589 h 1075513"/>
              <a:gd name="connsiteX10" fmla="*/ 55749 w 1071742"/>
              <a:gd name="connsiteY10" fmla="*/ 303648 h 1075513"/>
              <a:gd name="connsiteX11" fmla="*/ 106216 w 1071742"/>
              <a:gd name="connsiteY11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593951 w 1071742"/>
              <a:gd name="connsiteY2" fmla="*/ 364821 h 1075513"/>
              <a:gd name="connsiteX3" fmla="*/ 753606 w 1071742"/>
              <a:gd name="connsiteY3" fmla="*/ 382598 h 1075513"/>
              <a:gd name="connsiteX4" fmla="*/ 744189 w 1071742"/>
              <a:gd name="connsiteY4" fmla="*/ 648851 h 1075513"/>
              <a:gd name="connsiteX5" fmla="*/ 1060203 w 1071742"/>
              <a:gd name="connsiteY5" fmla="*/ 660232 h 1075513"/>
              <a:gd name="connsiteX6" fmla="*/ 1071742 w 1071742"/>
              <a:gd name="connsiteY6" fmla="*/ 1075513 h 1075513"/>
              <a:gd name="connsiteX7" fmla="*/ 0 w 1071742"/>
              <a:gd name="connsiteY7" fmla="*/ 1031812 h 1075513"/>
              <a:gd name="connsiteX8" fmla="*/ 31996 w 1071742"/>
              <a:gd name="connsiteY8" fmla="*/ 682379 h 1075513"/>
              <a:gd name="connsiteX9" fmla="*/ 56078 w 1071742"/>
              <a:gd name="connsiteY9" fmla="*/ 509589 h 1075513"/>
              <a:gd name="connsiteX10" fmla="*/ 55749 w 1071742"/>
              <a:gd name="connsiteY10" fmla="*/ 303648 h 1075513"/>
              <a:gd name="connsiteX11" fmla="*/ 106216 w 1071742"/>
              <a:gd name="connsiteY11" fmla="*/ 0 h 1075513"/>
              <a:gd name="connsiteX0" fmla="*/ 106216 w 1071742"/>
              <a:gd name="connsiteY0" fmla="*/ 0 h 1075513"/>
              <a:gd name="connsiteX1" fmla="*/ 390753 w 1071742"/>
              <a:gd name="connsiteY1" fmla="*/ 55491 h 1075513"/>
              <a:gd name="connsiteX2" fmla="*/ 622468 w 1071742"/>
              <a:gd name="connsiteY2" fmla="*/ 105296 h 1075513"/>
              <a:gd name="connsiteX3" fmla="*/ 593951 w 1071742"/>
              <a:gd name="connsiteY3" fmla="*/ 364821 h 1075513"/>
              <a:gd name="connsiteX4" fmla="*/ 753606 w 1071742"/>
              <a:gd name="connsiteY4" fmla="*/ 382598 h 1075513"/>
              <a:gd name="connsiteX5" fmla="*/ 744189 w 1071742"/>
              <a:gd name="connsiteY5" fmla="*/ 648851 h 1075513"/>
              <a:gd name="connsiteX6" fmla="*/ 1060203 w 1071742"/>
              <a:gd name="connsiteY6" fmla="*/ 660232 h 1075513"/>
              <a:gd name="connsiteX7" fmla="*/ 1071742 w 1071742"/>
              <a:gd name="connsiteY7" fmla="*/ 1075513 h 1075513"/>
              <a:gd name="connsiteX8" fmla="*/ 0 w 1071742"/>
              <a:gd name="connsiteY8" fmla="*/ 1031812 h 1075513"/>
              <a:gd name="connsiteX9" fmla="*/ 31996 w 1071742"/>
              <a:gd name="connsiteY9" fmla="*/ 682379 h 1075513"/>
              <a:gd name="connsiteX10" fmla="*/ 56078 w 1071742"/>
              <a:gd name="connsiteY10" fmla="*/ 509589 h 1075513"/>
              <a:gd name="connsiteX11" fmla="*/ 55749 w 1071742"/>
              <a:gd name="connsiteY11" fmla="*/ 303648 h 1075513"/>
              <a:gd name="connsiteX12" fmla="*/ 106216 w 1071742"/>
              <a:gd name="connsiteY12" fmla="*/ 0 h 1075513"/>
              <a:gd name="connsiteX0" fmla="*/ 106216 w 1071742"/>
              <a:gd name="connsiteY0" fmla="*/ 0 h 1075513"/>
              <a:gd name="connsiteX1" fmla="*/ 274640 w 1071742"/>
              <a:gd name="connsiteY1" fmla="*/ 16381 h 1075513"/>
              <a:gd name="connsiteX2" fmla="*/ 622468 w 1071742"/>
              <a:gd name="connsiteY2" fmla="*/ 105296 h 1075513"/>
              <a:gd name="connsiteX3" fmla="*/ 593951 w 1071742"/>
              <a:gd name="connsiteY3" fmla="*/ 364821 h 1075513"/>
              <a:gd name="connsiteX4" fmla="*/ 753606 w 1071742"/>
              <a:gd name="connsiteY4" fmla="*/ 382598 h 1075513"/>
              <a:gd name="connsiteX5" fmla="*/ 744189 w 1071742"/>
              <a:gd name="connsiteY5" fmla="*/ 648851 h 1075513"/>
              <a:gd name="connsiteX6" fmla="*/ 1060203 w 1071742"/>
              <a:gd name="connsiteY6" fmla="*/ 660232 h 1075513"/>
              <a:gd name="connsiteX7" fmla="*/ 1071742 w 1071742"/>
              <a:gd name="connsiteY7" fmla="*/ 1075513 h 1075513"/>
              <a:gd name="connsiteX8" fmla="*/ 0 w 1071742"/>
              <a:gd name="connsiteY8" fmla="*/ 1031812 h 1075513"/>
              <a:gd name="connsiteX9" fmla="*/ 31996 w 1071742"/>
              <a:gd name="connsiteY9" fmla="*/ 682379 h 1075513"/>
              <a:gd name="connsiteX10" fmla="*/ 56078 w 1071742"/>
              <a:gd name="connsiteY10" fmla="*/ 509589 h 1075513"/>
              <a:gd name="connsiteX11" fmla="*/ 55749 w 1071742"/>
              <a:gd name="connsiteY11" fmla="*/ 303648 h 1075513"/>
              <a:gd name="connsiteX12" fmla="*/ 106216 w 1071742"/>
              <a:gd name="connsiteY12" fmla="*/ 0 h 1075513"/>
              <a:gd name="connsiteX0" fmla="*/ 106216 w 1071742"/>
              <a:gd name="connsiteY0" fmla="*/ 0 h 1075513"/>
              <a:gd name="connsiteX1" fmla="*/ 274640 w 1071742"/>
              <a:gd name="connsiteY1" fmla="*/ 16381 h 1075513"/>
              <a:gd name="connsiteX2" fmla="*/ 481466 w 1071742"/>
              <a:gd name="connsiteY2" fmla="*/ 62603 h 1075513"/>
              <a:gd name="connsiteX3" fmla="*/ 622468 w 1071742"/>
              <a:gd name="connsiteY3" fmla="*/ 105296 h 1075513"/>
              <a:gd name="connsiteX4" fmla="*/ 593951 w 1071742"/>
              <a:gd name="connsiteY4" fmla="*/ 364821 h 1075513"/>
              <a:gd name="connsiteX5" fmla="*/ 753606 w 1071742"/>
              <a:gd name="connsiteY5" fmla="*/ 382598 h 1075513"/>
              <a:gd name="connsiteX6" fmla="*/ 744189 w 1071742"/>
              <a:gd name="connsiteY6" fmla="*/ 648851 h 1075513"/>
              <a:gd name="connsiteX7" fmla="*/ 1060203 w 1071742"/>
              <a:gd name="connsiteY7" fmla="*/ 660232 h 1075513"/>
              <a:gd name="connsiteX8" fmla="*/ 1071742 w 1071742"/>
              <a:gd name="connsiteY8" fmla="*/ 1075513 h 1075513"/>
              <a:gd name="connsiteX9" fmla="*/ 0 w 1071742"/>
              <a:gd name="connsiteY9" fmla="*/ 1031812 h 1075513"/>
              <a:gd name="connsiteX10" fmla="*/ 31996 w 1071742"/>
              <a:gd name="connsiteY10" fmla="*/ 682379 h 1075513"/>
              <a:gd name="connsiteX11" fmla="*/ 56078 w 1071742"/>
              <a:gd name="connsiteY11" fmla="*/ 509589 h 1075513"/>
              <a:gd name="connsiteX12" fmla="*/ 55749 w 1071742"/>
              <a:gd name="connsiteY12" fmla="*/ 303648 h 1075513"/>
              <a:gd name="connsiteX13" fmla="*/ 106216 w 1071742"/>
              <a:gd name="connsiteY13" fmla="*/ 0 h 1075513"/>
              <a:gd name="connsiteX0" fmla="*/ 106216 w 1071742"/>
              <a:gd name="connsiteY0" fmla="*/ 200504 h 1276017"/>
              <a:gd name="connsiteX1" fmla="*/ 274640 w 1071742"/>
              <a:gd name="connsiteY1" fmla="*/ 216885 h 1276017"/>
              <a:gd name="connsiteX2" fmla="*/ 307297 w 1071742"/>
              <a:gd name="connsiteY2" fmla="*/ 0 h 1276017"/>
              <a:gd name="connsiteX3" fmla="*/ 622468 w 1071742"/>
              <a:gd name="connsiteY3" fmla="*/ 305800 h 1276017"/>
              <a:gd name="connsiteX4" fmla="*/ 593951 w 1071742"/>
              <a:gd name="connsiteY4" fmla="*/ 565325 h 1276017"/>
              <a:gd name="connsiteX5" fmla="*/ 753606 w 1071742"/>
              <a:gd name="connsiteY5" fmla="*/ 583102 h 1276017"/>
              <a:gd name="connsiteX6" fmla="*/ 744189 w 1071742"/>
              <a:gd name="connsiteY6" fmla="*/ 849355 h 1276017"/>
              <a:gd name="connsiteX7" fmla="*/ 1060203 w 1071742"/>
              <a:gd name="connsiteY7" fmla="*/ 860736 h 1276017"/>
              <a:gd name="connsiteX8" fmla="*/ 1071742 w 1071742"/>
              <a:gd name="connsiteY8" fmla="*/ 1276017 h 1276017"/>
              <a:gd name="connsiteX9" fmla="*/ 0 w 1071742"/>
              <a:gd name="connsiteY9" fmla="*/ 1232316 h 1276017"/>
              <a:gd name="connsiteX10" fmla="*/ 31996 w 1071742"/>
              <a:gd name="connsiteY10" fmla="*/ 882883 h 1276017"/>
              <a:gd name="connsiteX11" fmla="*/ 56078 w 1071742"/>
              <a:gd name="connsiteY11" fmla="*/ 710093 h 1276017"/>
              <a:gd name="connsiteX12" fmla="*/ 55749 w 1071742"/>
              <a:gd name="connsiteY12" fmla="*/ 504152 h 1276017"/>
              <a:gd name="connsiteX13" fmla="*/ 106216 w 1071742"/>
              <a:gd name="connsiteY13" fmla="*/ 200504 h 1276017"/>
              <a:gd name="connsiteX0" fmla="*/ 176802 w 1071742"/>
              <a:gd name="connsiteY0" fmla="*/ 0 h 1322204"/>
              <a:gd name="connsiteX1" fmla="*/ 274640 w 1071742"/>
              <a:gd name="connsiteY1" fmla="*/ 263072 h 1322204"/>
              <a:gd name="connsiteX2" fmla="*/ 307297 w 1071742"/>
              <a:gd name="connsiteY2" fmla="*/ 46187 h 1322204"/>
              <a:gd name="connsiteX3" fmla="*/ 622468 w 1071742"/>
              <a:gd name="connsiteY3" fmla="*/ 351987 h 1322204"/>
              <a:gd name="connsiteX4" fmla="*/ 593951 w 1071742"/>
              <a:gd name="connsiteY4" fmla="*/ 611512 h 1322204"/>
              <a:gd name="connsiteX5" fmla="*/ 753606 w 1071742"/>
              <a:gd name="connsiteY5" fmla="*/ 629289 h 1322204"/>
              <a:gd name="connsiteX6" fmla="*/ 744189 w 1071742"/>
              <a:gd name="connsiteY6" fmla="*/ 895542 h 1322204"/>
              <a:gd name="connsiteX7" fmla="*/ 1060203 w 1071742"/>
              <a:gd name="connsiteY7" fmla="*/ 906923 h 1322204"/>
              <a:gd name="connsiteX8" fmla="*/ 1071742 w 1071742"/>
              <a:gd name="connsiteY8" fmla="*/ 1322204 h 1322204"/>
              <a:gd name="connsiteX9" fmla="*/ 0 w 1071742"/>
              <a:gd name="connsiteY9" fmla="*/ 1278503 h 1322204"/>
              <a:gd name="connsiteX10" fmla="*/ 31996 w 1071742"/>
              <a:gd name="connsiteY10" fmla="*/ 929070 h 1322204"/>
              <a:gd name="connsiteX11" fmla="*/ 56078 w 1071742"/>
              <a:gd name="connsiteY11" fmla="*/ 756280 h 1322204"/>
              <a:gd name="connsiteX12" fmla="*/ 55749 w 1071742"/>
              <a:gd name="connsiteY12" fmla="*/ 550339 h 1322204"/>
              <a:gd name="connsiteX13" fmla="*/ 176802 w 1071742"/>
              <a:gd name="connsiteY13" fmla="*/ 0 h 1322204"/>
              <a:gd name="connsiteX0" fmla="*/ 176802 w 1071742"/>
              <a:gd name="connsiteY0" fmla="*/ 0 h 1322204"/>
              <a:gd name="connsiteX1" fmla="*/ 274640 w 1071742"/>
              <a:gd name="connsiteY1" fmla="*/ 263072 h 1322204"/>
              <a:gd name="connsiteX2" fmla="*/ 622468 w 1071742"/>
              <a:gd name="connsiteY2" fmla="*/ 351987 h 1322204"/>
              <a:gd name="connsiteX3" fmla="*/ 593951 w 1071742"/>
              <a:gd name="connsiteY3" fmla="*/ 611512 h 1322204"/>
              <a:gd name="connsiteX4" fmla="*/ 753606 w 1071742"/>
              <a:gd name="connsiteY4" fmla="*/ 629289 h 1322204"/>
              <a:gd name="connsiteX5" fmla="*/ 744189 w 1071742"/>
              <a:gd name="connsiteY5" fmla="*/ 895542 h 1322204"/>
              <a:gd name="connsiteX6" fmla="*/ 1060203 w 1071742"/>
              <a:gd name="connsiteY6" fmla="*/ 906923 h 1322204"/>
              <a:gd name="connsiteX7" fmla="*/ 1071742 w 1071742"/>
              <a:gd name="connsiteY7" fmla="*/ 1322204 h 1322204"/>
              <a:gd name="connsiteX8" fmla="*/ 0 w 1071742"/>
              <a:gd name="connsiteY8" fmla="*/ 1278503 h 1322204"/>
              <a:gd name="connsiteX9" fmla="*/ 31996 w 1071742"/>
              <a:gd name="connsiteY9" fmla="*/ 929070 h 1322204"/>
              <a:gd name="connsiteX10" fmla="*/ 56078 w 1071742"/>
              <a:gd name="connsiteY10" fmla="*/ 756280 h 1322204"/>
              <a:gd name="connsiteX11" fmla="*/ 55749 w 1071742"/>
              <a:gd name="connsiteY11" fmla="*/ 550339 h 1322204"/>
              <a:gd name="connsiteX12" fmla="*/ 176802 w 1071742"/>
              <a:gd name="connsiteY12" fmla="*/ 0 h 1322204"/>
              <a:gd name="connsiteX0" fmla="*/ 176802 w 1071742"/>
              <a:gd name="connsiteY0" fmla="*/ 0 h 1322204"/>
              <a:gd name="connsiteX1" fmla="*/ 622468 w 1071742"/>
              <a:gd name="connsiteY1" fmla="*/ 351987 h 1322204"/>
              <a:gd name="connsiteX2" fmla="*/ 593951 w 1071742"/>
              <a:gd name="connsiteY2" fmla="*/ 611512 h 1322204"/>
              <a:gd name="connsiteX3" fmla="*/ 753606 w 1071742"/>
              <a:gd name="connsiteY3" fmla="*/ 629289 h 1322204"/>
              <a:gd name="connsiteX4" fmla="*/ 744189 w 1071742"/>
              <a:gd name="connsiteY4" fmla="*/ 895542 h 1322204"/>
              <a:gd name="connsiteX5" fmla="*/ 1060203 w 1071742"/>
              <a:gd name="connsiteY5" fmla="*/ 906923 h 1322204"/>
              <a:gd name="connsiteX6" fmla="*/ 1071742 w 1071742"/>
              <a:gd name="connsiteY6" fmla="*/ 1322204 h 1322204"/>
              <a:gd name="connsiteX7" fmla="*/ 0 w 1071742"/>
              <a:gd name="connsiteY7" fmla="*/ 1278503 h 1322204"/>
              <a:gd name="connsiteX8" fmla="*/ 31996 w 1071742"/>
              <a:gd name="connsiteY8" fmla="*/ 929070 h 1322204"/>
              <a:gd name="connsiteX9" fmla="*/ 56078 w 1071742"/>
              <a:gd name="connsiteY9" fmla="*/ 756280 h 1322204"/>
              <a:gd name="connsiteX10" fmla="*/ 55749 w 1071742"/>
              <a:gd name="connsiteY10" fmla="*/ 550339 h 1322204"/>
              <a:gd name="connsiteX11" fmla="*/ 176802 w 1071742"/>
              <a:gd name="connsiteY11" fmla="*/ 0 h 1322204"/>
              <a:gd name="connsiteX0" fmla="*/ 176802 w 1071742"/>
              <a:gd name="connsiteY0" fmla="*/ 0 h 1322204"/>
              <a:gd name="connsiteX1" fmla="*/ 593951 w 1071742"/>
              <a:gd name="connsiteY1" fmla="*/ 611512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0 h 1322204"/>
              <a:gd name="connsiteX1" fmla="*/ 288077 w 1071742"/>
              <a:gd name="connsiteY1" fmla="*/ 42048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52081 h 1374285"/>
              <a:gd name="connsiteX1" fmla="*/ 288077 w 1071742"/>
              <a:gd name="connsiteY1" fmla="*/ 94129 h 1374285"/>
              <a:gd name="connsiteX2" fmla="*/ 753606 w 1071742"/>
              <a:gd name="connsiteY2" fmla="*/ 681370 h 1374285"/>
              <a:gd name="connsiteX3" fmla="*/ 744189 w 1071742"/>
              <a:gd name="connsiteY3" fmla="*/ 947623 h 1374285"/>
              <a:gd name="connsiteX4" fmla="*/ 1060203 w 1071742"/>
              <a:gd name="connsiteY4" fmla="*/ 959004 h 1374285"/>
              <a:gd name="connsiteX5" fmla="*/ 1071742 w 1071742"/>
              <a:gd name="connsiteY5" fmla="*/ 1374285 h 1374285"/>
              <a:gd name="connsiteX6" fmla="*/ 0 w 1071742"/>
              <a:gd name="connsiteY6" fmla="*/ 1330584 h 1374285"/>
              <a:gd name="connsiteX7" fmla="*/ 31996 w 1071742"/>
              <a:gd name="connsiteY7" fmla="*/ 981151 h 1374285"/>
              <a:gd name="connsiteX8" fmla="*/ 56078 w 1071742"/>
              <a:gd name="connsiteY8" fmla="*/ 808361 h 1374285"/>
              <a:gd name="connsiteX9" fmla="*/ 55749 w 1071742"/>
              <a:gd name="connsiteY9" fmla="*/ 602420 h 1374285"/>
              <a:gd name="connsiteX10" fmla="*/ 176802 w 1071742"/>
              <a:gd name="connsiteY10" fmla="*/ 52081 h 1374285"/>
              <a:gd name="connsiteX0" fmla="*/ 176802 w 1071742"/>
              <a:gd name="connsiteY0" fmla="*/ 37797 h 1360001"/>
              <a:gd name="connsiteX1" fmla="*/ 288077 w 1071742"/>
              <a:gd name="connsiteY1" fmla="*/ 79845 h 1360001"/>
              <a:gd name="connsiteX2" fmla="*/ 753606 w 1071742"/>
              <a:gd name="connsiteY2" fmla="*/ 667086 h 1360001"/>
              <a:gd name="connsiteX3" fmla="*/ 744189 w 1071742"/>
              <a:gd name="connsiteY3" fmla="*/ 933339 h 1360001"/>
              <a:gd name="connsiteX4" fmla="*/ 1060203 w 1071742"/>
              <a:gd name="connsiteY4" fmla="*/ 944720 h 1360001"/>
              <a:gd name="connsiteX5" fmla="*/ 1071742 w 1071742"/>
              <a:gd name="connsiteY5" fmla="*/ 1360001 h 1360001"/>
              <a:gd name="connsiteX6" fmla="*/ 0 w 1071742"/>
              <a:gd name="connsiteY6" fmla="*/ 1316300 h 1360001"/>
              <a:gd name="connsiteX7" fmla="*/ 31996 w 1071742"/>
              <a:gd name="connsiteY7" fmla="*/ 966867 h 1360001"/>
              <a:gd name="connsiteX8" fmla="*/ 56078 w 1071742"/>
              <a:gd name="connsiteY8" fmla="*/ 794077 h 1360001"/>
              <a:gd name="connsiteX9" fmla="*/ 55749 w 1071742"/>
              <a:gd name="connsiteY9" fmla="*/ 588136 h 1360001"/>
              <a:gd name="connsiteX10" fmla="*/ 176802 w 1071742"/>
              <a:gd name="connsiteY10" fmla="*/ 37797 h 1360001"/>
              <a:gd name="connsiteX0" fmla="*/ 176802 w 1071742"/>
              <a:gd name="connsiteY0" fmla="*/ 37797 h 1360001"/>
              <a:gd name="connsiteX1" fmla="*/ 288077 w 1071742"/>
              <a:gd name="connsiteY1" fmla="*/ 79845 h 1360001"/>
              <a:gd name="connsiteX2" fmla="*/ 753606 w 1071742"/>
              <a:gd name="connsiteY2" fmla="*/ 667086 h 1360001"/>
              <a:gd name="connsiteX3" fmla="*/ 744189 w 1071742"/>
              <a:gd name="connsiteY3" fmla="*/ 933339 h 1360001"/>
              <a:gd name="connsiteX4" fmla="*/ 1060203 w 1071742"/>
              <a:gd name="connsiteY4" fmla="*/ 944720 h 1360001"/>
              <a:gd name="connsiteX5" fmla="*/ 1071742 w 1071742"/>
              <a:gd name="connsiteY5" fmla="*/ 1360001 h 1360001"/>
              <a:gd name="connsiteX6" fmla="*/ 0 w 1071742"/>
              <a:gd name="connsiteY6" fmla="*/ 1316300 h 1360001"/>
              <a:gd name="connsiteX7" fmla="*/ 31996 w 1071742"/>
              <a:gd name="connsiteY7" fmla="*/ 966867 h 1360001"/>
              <a:gd name="connsiteX8" fmla="*/ 56078 w 1071742"/>
              <a:gd name="connsiteY8" fmla="*/ 794077 h 1360001"/>
              <a:gd name="connsiteX9" fmla="*/ 55749 w 1071742"/>
              <a:gd name="connsiteY9" fmla="*/ 588136 h 1360001"/>
              <a:gd name="connsiteX10" fmla="*/ 176802 w 1071742"/>
              <a:gd name="connsiteY10" fmla="*/ 37797 h 1360001"/>
              <a:gd name="connsiteX0" fmla="*/ 176802 w 1071742"/>
              <a:gd name="connsiteY0" fmla="*/ 31976 h 1354180"/>
              <a:gd name="connsiteX1" fmla="*/ 636303 w 1071742"/>
              <a:gd name="connsiteY1" fmla="*/ 101691 h 1354180"/>
              <a:gd name="connsiteX2" fmla="*/ 753606 w 1071742"/>
              <a:gd name="connsiteY2" fmla="*/ 661265 h 1354180"/>
              <a:gd name="connsiteX3" fmla="*/ 744189 w 1071742"/>
              <a:gd name="connsiteY3" fmla="*/ 927518 h 1354180"/>
              <a:gd name="connsiteX4" fmla="*/ 1060203 w 1071742"/>
              <a:gd name="connsiteY4" fmla="*/ 938899 h 1354180"/>
              <a:gd name="connsiteX5" fmla="*/ 1071742 w 1071742"/>
              <a:gd name="connsiteY5" fmla="*/ 1354180 h 1354180"/>
              <a:gd name="connsiteX6" fmla="*/ 0 w 1071742"/>
              <a:gd name="connsiteY6" fmla="*/ 1310479 h 1354180"/>
              <a:gd name="connsiteX7" fmla="*/ 31996 w 1071742"/>
              <a:gd name="connsiteY7" fmla="*/ 961046 h 1354180"/>
              <a:gd name="connsiteX8" fmla="*/ 56078 w 1071742"/>
              <a:gd name="connsiteY8" fmla="*/ 788256 h 1354180"/>
              <a:gd name="connsiteX9" fmla="*/ 55749 w 1071742"/>
              <a:gd name="connsiteY9" fmla="*/ 582315 h 1354180"/>
              <a:gd name="connsiteX10" fmla="*/ 176802 w 1071742"/>
              <a:gd name="connsiteY10" fmla="*/ 31976 h 1354180"/>
              <a:gd name="connsiteX0" fmla="*/ 176802 w 1071742"/>
              <a:gd name="connsiteY0" fmla="*/ 37500 h 1359704"/>
              <a:gd name="connsiteX1" fmla="*/ 636303 w 1071742"/>
              <a:gd name="connsiteY1" fmla="*/ 107215 h 1359704"/>
              <a:gd name="connsiteX2" fmla="*/ 753606 w 1071742"/>
              <a:gd name="connsiteY2" fmla="*/ 666789 h 1359704"/>
              <a:gd name="connsiteX3" fmla="*/ 744189 w 1071742"/>
              <a:gd name="connsiteY3" fmla="*/ 933042 h 1359704"/>
              <a:gd name="connsiteX4" fmla="*/ 1060203 w 1071742"/>
              <a:gd name="connsiteY4" fmla="*/ 944423 h 1359704"/>
              <a:gd name="connsiteX5" fmla="*/ 1071742 w 1071742"/>
              <a:gd name="connsiteY5" fmla="*/ 1359704 h 1359704"/>
              <a:gd name="connsiteX6" fmla="*/ 0 w 1071742"/>
              <a:gd name="connsiteY6" fmla="*/ 1316003 h 1359704"/>
              <a:gd name="connsiteX7" fmla="*/ 31996 w 1071742"/>
              <a:gd name="connsiteY7" fmla="*/ 966570 h 1359704"/>
              <a:gd name="connsiteX8" fmla="*/ 56078 w 1071742"/>
              <a:gd name="connsiteY8" fmla="*/ 793780 h 1359704"/>
              <a:gd name="connsiteX9" fmla="*/ 55749 w 1071742"/>
              <a:gd name="connsiteY9" fmla="*/ 587839 h 1359704"/>
              <a:gd name="connsiteX10" fmla="*/ 176802 w 1071742"/>
              <a:gd name="connsiteY10" fmla="*/ 37500 h 1359704"/>
              <a:gd name="connsiteX0" fmla="*/ 176802 w 1071742"/>
              <a:gd name="connsiteY0" fmla="*/ 0 h 1322204"/>
              <a:gd name="connsiteX1" fmla="*/ 636303 w 1071742"/>
              <a:gd name="connsiteY1" fmla="*/ 69715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0 h 1322204"/>
              <a:gd name="connsiteX1" fmla="*/ 636303 w 1071742"/>
              <a:gd name="connsiteY1" fmla="*/ 69715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0 h 1322204"/>
              <a:gd name="connsiteX1" fmla="*/ 283371 w 1071742"/>
              <a:gd name="connsiteY1" fmla="*/ 16689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81 h 1322285"/>
              <a:gd name="connsiteX1" fmla="*/ 283371 w 1071742"/>
              <a:gd name="connsiteY1" fmla="*/ 16770 h 1322285"/>
              <a:gd name="connsiteX2" fmla="*/ 280678 w 1071742"/>
              <a:gd name="connsiteY2" fmla="*/ 168266 h 1322285"/>
              <a:gd name="connsiteX3" fmla="*/ 744189 w 1071742"/>
              <a:gd name="connsiteY3" fmla="*/ 895623 h 1322285"/>
              <a:gd name="connsiteX4" fmla="*/ 1060203 w 1071742"/>
              <a:gd name="connsiteY4" fmla="*/ 907004 h 1322285"/>
              <a:gd name="connsiteX5" fmla="*/ 1071742 w 1071742"/>
              <a:gd name="connsiteY5" fmla="*/ 1322285 h 1322285"/>
              <a:gd name="connsiteX6" fmla="*/ 0 w 1071742"/>
              <a:gd name="connsiteY6" fmla="*/ 1278584 h 1322285"/>
              <a:gd name="connsiteX7" fmla="*/ 31996 w 1071742"/>
              <a:gd name="connsiteY7" fmla="*/ 929151 h 1322285"/>
              <a:gd name="connsiteX8" fmla="*/ 56078 w 1071742"/>
              <a:gd name="connsiteY8" fmla="*/ 756361 h 1322285"/>
              <a:gd name="connsiteX9" fmla="*/ 55749 w 1071742"/>
              <a:gd name="connsiteY9" fmla="*/ 550420 h 1322285"/>
              <a:gd name="connsiteX10" fmla="*/ 176802 w 1071742"/>
              <a:gd name="connsiteY10" fmla="*/ 81 h 1322285"/>
              <a:gd name="connsiteX0" fmla="*/ 176802 w 1071742"/>
              <a:gd name="connsiteY0" fmla="*/ 81 h 1322285"/>
              <a:gd name="connsiteX1" fmla="*/ 283371 w 1071742"/>
              <a:gd name="connsiteY1" fmla="*/ 16770 h 1322285"/>
              <a:gd name="connsiteX2" fmla="*/ 280678 w 1071742"/>
              <a:gd name="connsiteY2" fmla="*/ 168266 h 1322285"/>
              <a:gd name="connsiteX3" fmla="*/ 744189 w 1071742"/>
              <a:gd name="connsiteY3" fmla="*/ 895623 h 1322285"/>
              <a:gd name="connsiteX4" fmla="*/ 1060203 w 1071742"/>
              <a:gd name="connsiteY4" fmla="*/ 907004 h 1322285"/>
              <a:gd name="connsiteX5" fmla="*/ 1071742 w 1071742"/>
              <a:gd name="connsiteY5" fmla="*/ 1322285 h 1322285"/>
              <a:gd name="connsiteX6" fmla="*/ 0 w 1071742"/>
              <a:gd name="connsiteY6" fmla="*/ 1278584 h 1322285"/>
              <a:gd name="connsiteX7" fmla="*/ 31996 w 1071742"/>
              <a:gd name="connsiteY7" fmla="*/ 929151 h 1322285"/>
              <a:gd name="connsiteX8" fmla="*/ 56078 w 1071742"/>
              <a:gd name="connsiteY8" fmla="*/ 756361 h 1322285"/>
              <a:gd name="connsiteX9" fmla="*/ 55749 w 1071742"/>
              <a:gd name="connsiteY9" fmla="*/ 550420 h 1322285"/>
              <a:gd name="connsiteX10" fmla="*/ 176802 w 1071742"/>
              <a:gd name="connsiteY10" fmla="*/ 81 h 1322285"/>
              <a:gd name="connsiteX0" fmla="*/ 176802 w 1071742"/>
              <a:gd name="connsiteY0" fmla="*/ 21699 h 1343903"/>
              <a:gd name="connsiteX1" fmla="*/ 280678 w 1071742"/>
              <a:gd name="connsiteY1" fmla="*/ 189884 h 1343903"/>
              <a:gd name="connsiteX2" fmla="*/ 744189 w 1071742"/>
              <a:gd name="connsiteY2" fmla="*/ 917241 h 1343903"/>
              <a:gd name="connsiteX3" fmla="*/ 1060203 w 1071742"/>
              <a:gd name="connsiteY3" fmla="*/ 928622 h 1343903"/>
              <a:gd name="connsiteX4" fmla="*/ 1071742 w 1071742"/>
              <a:gd name="connsiteY4" fmla="*/ 1343903 h 1343903"/>
              <a:gd name="connsiteX5" fmla="*/ 0 w 1071742"/>
              <a:gd name="connsiteY5" fmla="*/ 1300202 h 1343903"/>
              <a:gd name="connsiteX6" fmla="*/ 31996 w 1071742"/>
              <a:gd name="connsiteY6" fmla="*/ 950769 h 1343903"/>
              <a:gd name="connsiteX7" fmla="*/ 56078 w 1071742"/>
              <a:gd name="connsiteY7" fmla="*/ 777979 h 1343903"/>
              <a:gd name="connsiteX8" fmla="*/ 55749 w 1071742"/>
              <a:gd name="connsiteY8" fmla="*/ 572038 h 1343903"/>
              <a:gd name="connsiteX9" fmla="*/ 176802 w 1071742"/>
              <a:gd name="connsiteY9" fmla="*/ 21699 h 1343903"/>
              <a:gd name="connsiteX0" fmla="*/ 176802 w 1071742"/>
              <a:gd name="connsiteY0" fmla="*/ 0 h 1322204"/>
              <a:gd name="connsiteX1" fmla="*/ 280678 w 1071742"/>
              <a:gd name="connsiteY1" fmla="*/ 168185 h 1322204"/>
              <a:gd name="connsiteX2" fmla="*/ 744189 w 1071742"/>
              <a:gd name="connsiteY2" fmla="*/ 895542 h 1322204"/>
              <a:gd name="connsiteX3" fmla="*/ 1060203 w 1071742"/>
              <a:gd name="connsiteY3" fmla="*/ 906923 h 1322204"/>
              <a:gd name="connsiteX4" fmla="*/ 1071742 w 1071742"/>
              <a:gd name="connsiteY4" fmla="*/ 1322204 h 1322204"/>
              <a:gd name="connsiteX5" fmla="*/ 0 w 1071742"/>
              <a:gd name="connsiteY5" fmla="*/ 1278503 h 1322204"/>
              <a:gd name="connsiteX6" fmla="*/ 31996 w 1071742"/>
              <a:gd name="connsiteY6" fmla="*/ 929070 h 1322204"/>
              <a:gd name="connsiteX7" fmla="*/ 56078 w 1071742"/>
              <a:gd name="connsiteY7" fmla="*/ 756280 h 1322204"/>
              <a:gd name="connsiteX8" fmla="*/ 55749 w 1071742"/>
              <a:gd name="connsiteY8" fmla="*/ 550339 h 1322204"/>
              <a:gd name="connsiteX9" fmla="*/ 176802 w 1071742"/>
              <a:gd name="connsiteY9" fmla="*/ 0 h 1322204"/>
              <a:gd name="connsiteX0" fmla="*/ 176802 w 1071742"/>
              <a:gd name="connsiteY0" fmla="*/ 0 h 1322204"/>
              <a:gd name="connsiteX1" fmla="*/ 275972 w 1071742"/>
              <a:gd name="connsiteY1" fmla="*/ 13715 h 1322204"/>
              <a:gd name="connsiteX2" fmla="*/ 744189 w 1071742"/>
              <a:gd name="connsiteY2" fmla="*/ 895542 h 1322204"/>
              <a:gd name="connsiteX3" fmla="*/ 1060203 w 1071742"/>
              <a:gd name="connsiteY3" fmla="*/ 906923 h 1322204"/>
              <a:gd name="connsiteX4" fmla="*/ 1071742 w 1071742"/>
              <a:gd name="connsiteY4" fmla="*/ 1322204 h 1322204"/>
              <a:gd name="connsiteX5" fmla="*/ 0 w 1071742"/>
              <a:gd name="connsiteY5" fmla="*/ 1278503 h 1322204"/>
              <a:gd name="connsiteX6" fmla="*/ 31996 w 1071742"/>
              <a:gd name="connsiteY6" fmla="*/ 929070 h 1322204"/>
              <a:gd name="connsiteX7" fmla="*/ 56078 w 1071742"/>
              <a:gd name="connsiteY7" fmla="*/ 756280 h 1322204"/>
              <a:gd name="connsiteX8" fmla="*/ 55749 w 1071742"/>
              <a:gd name="connsiteY8" fmla="*/ 550339 h 1322204"/>
              <a:gd name="connsiteX9" fmla="*/ 176802 w 1071742"/>
              <a:gd name="connsiteY9" fmla="*/ 0 h 1322204"/>
              <a:gd name="connsiteX0" fmla="*/ 176802 w 1071742"/>
              <a:gd name="connsiteY0" fmla="*/ 0 h 1322204"/>
              <a:gd name="connsiteX1" fmla="*/ 275972 w 1071742"/>
              <a:gd name="connsiteY1" fmla="*/ 13715 h 1322204"/>
              <a:gd name="connsiteX2" fmla="*/ 275966 w 1071742"/>
              <a:gd name="connsiteY2" fmla="*/ 157776 h 1322204"/>
              <a:gd name="connsiteX3" fmla="*/ 1060203 w 1071742"/>
              <a:gd name="connsiteY3" fmla="*/ 906923 h 1322204"/>
              <a:gd name="connsiteX4" fmla="*/ 1071742 w 1071742"/>
              <a:gd name="connsiteY4" fmla="*/ 1322204 h 1322204"/>
              <a:gd name="connsiteX5" fmla="*/ 0 w 1071742"/>
              <a:gd name="connsiteY5" fmla="*/ 1278503 h 1322204"/>
              <a:gd name="connsiteX6" fmla="*/ 31996 w 1071742"/>
              <a:gd name="connsiteY6" fmla="*/ 929070 h 1322204"/>
              <a:gd name="connsiteX7" fmla="*/ 56078 w 1071742"/>
              <a:gd name="connsiteY7" fmla="*/ 756280 h 1322204"/>
              <a:gd name="connsiteX8" fmla="*/ 55749 w 1071742"/>
              <a:gd name="connsiteY8" fmla="*/ 550339 h 1322204"/>
              <a:gd name="connsiteX9" fmla="*/ 176802 w 1071742"/>
              <a:gd name="connsiteY9" fmla="*/ 0 h 1322204"/>
              <a:gd name="connsiteX0" fmla="*/ 176802 w 1071742"/>
              <a:gd name="connsiteY0" fmla="*/ 0 h 1322204"/>
              <a:gd name="connsiteX1" fmla="*/ 275972 w 1071742"/>
              <a:gd name="connsiteY1" fmla="*/ 13715 h 1322204"/>
              <a:gd name="connsiteX2" fmla="*/ 275966 w 1071742"/>
              <a:gd name="connsiteY2" fmla="*/ 157776 h 1322204"/>
              <a:gd name="connsiteX3" fmla="*/ 1071742 w 1071742"/>
              <a:gd name="connsiteY3" fmla="*/ 1322204 h 1322204"/>
              <a:gd name="connsiteX4" fmla="*/ 0 w 1071742"/>
              <a:gd name="connsiteY4" fmla="*/ 1278503 h 1322204"/>
              <a:gd name="connsiteX5" fmla="*/ 31996 w 1071742"/>
              <a:gd name="connsiteY5" fmla="*/ 929070 h 1322204"/>
              <a:gd name="connsiteX6" fmla="*/ 56078 w 1071742"/>
              <a:gd name="connsiteY6" fmla="*/ 756280 h 1322204"/>
              <a:gd name="connsiteX7" fmla="*/ 55749 w 1071742"/>
              <a:gd name="connsiteY7" fmla="*/ 550339 h 1322204"/>
              <a:gd name="connsiteX8" fmla="*/ 176802 w 1071742"/>
              <a:gd name="connsiteY8" fmla="*/ 0 h 1322204"/>
              <a:gd name="connsiteX0" fmla="*/ 176802 w 275972"/>
              <a:gd name="connsiteY0" fmla="*/ 0 h 1278503"/>
              <a:gd name="connsiteX1" fmla="*/ 275972 w 275972"/>
              <a:gd name="connsiteY1" fmla="*/ 13715 h 1278503"/>
              <a:gd name="connsiteX2" fmla="*/ 275966 w 275972"/>
              <a:gd name="connsiteY2" fmla="*/ 157776 h 1278503"/>
              <a:gd name="connsiteX3" fmla="*/ 0 w 275972"/>
              <a:gd name="connsiteY3" fmla="*/ 1278503 h 1278503"/>
              <a:gd name="connsiteX4" fmla="*/ 31996 w 275972"/>
              <a:gd name="connsiteY4" fmla="*/ 929070 h 1278503"/>
              <a:gd name="connsiteX5" fmla="*/ 56078 w 275972"/>
              <a:gd name="connsiteY5" fmla="*/ 756280 h 1278503"/>
              <a:gd name="connsiteX6" fmla="*/ 55749 w 275972"/>
              <a:gd name="connsiteY6" fmla="*/ 550339 h 1278503"/>
              <a:gd name="connsiteX7" fmla="*/ 176802 w 275972"/>
              <a:gd name="connsiteY7" fmla="*/ 0 h 1278503"/>
              <a:gd name="connsiteX0" fmla="*/ 144806 w 243976"/>
              <a:gd name="connsiteY0" fmla="*/ 0 h 929070"/>
              <a:gd name="connsiteX1" fmla="*/ 243976 w 243976"/>
              <a:gd name="connsiteY1" fmla="*/ 13715 h 929070"/>
              <a:gd name="connsiteX2" fmla="*/ 243970 w 243976"/>
              <a:gd name="connsiteY2" fmla="*/ 157776 h 929070"/>
              <a:gd name="connsiteX3" fmla="*/ 0 w 243976"/>
              <a:gd name="connsiteY3" fmla="*/ 929070 h 929070"/>
              <a:gd name="connsiteX4" fmla="*/ 24082 w 243976"/>
              <a:gd name="connsiteY4" fmla="*/ 756280 h 929070"/>
              <a:gd name="connsiteX5" fmla="*/ 23753 w 243976"/>
              <a:gd name="connsiteY5" fmla="*/ 550339 h 929070"/>
              <a:gd name="connsiteX6" fmla="*/ 144806 w 243976"/>
              <a:gd name="connsiteY6" fmla="*/ 0 h 929070"/>
              <a:gd name="connsiteX0" fmla="*/ 121053 w 220223"/>
              <a:gd name="connsiteY0" fmla="*/ 0 h 756280"/>
              <a:gd name="connsiteX1" fmla="*/ 220223 w 220223"/>
              <a:gd name="connsiteY1" fmla="*/ 13715 h 756280"/>
              <a:gd name="connsiteX2" fmla="*/ 220217 w 220223"/>
              <a:gd name="connsiteY2" fmla="*/ 157776 h 756280"/>
              <a:gd name="connsiteX3" fmla="*/ 329 w 220223"/>
              <a:gd name="connsiteY3" fmla="*/ 756280 h 756280"/>
              <a:gd name="connsiteX4" fmla="*/ 0 w 220223"/>
              <a:gd name="connsiteY4" fmla="*/ 550339 h 756280"/>
              <a:gd name="connsiteX5" fmla="*/ 121053 w 220223"/>
              <a:gd name="connsiteY5" fmla="*/ 0 h 756280"/>
              <a:gd name="connsiteX0" fmla="*/ 121053 w 220223"/>
              <a:gd name="connsiteY0" fmla="*/ 0 h 561691"/>
              <a:gd name="connsiteX1" fmla="*/ 220223 w 220223"/>
              <a:gd name="connsiteY1" fmla="*/ 13715 h 561691"/>
              <a:gd name="connsiteX2" fmla="*/ 220217 w 220223"/>
              <a:gd name="connsiteY2" fmla="*/ 157776 h 561691"/>
              <a:gd name="connsiteX3" fmla="*/ 183854 w 220223"/>
              <a:gd name="connsiteY3" fmla="*/ 419674 h 561691"/>
              <a:gd name="connsiteX4" fmla="*/ 0 w 220223"/>
              <a:gd name="connsiteY4" fmla="*/ 550339 h 561691"/>
              <a:gd name="connsiteX5" fmla="*/ 121053 w 220223"/>
              <a:gd name="connsiteY5" fmla="*/ 0 h 561691"/>
              <a:gd name="connsiteX0" fmla="*/ 121053 w 220223"/>
              <a:gd name="connsiteY0" fmla="*/ 0 h 550339"/>
              <a:gd name="connsiteX1" fmla="*/ 220223 w 220223"/>
              <a:gd name="connsiteY1" fmla="*/ 13715 h 550339"/>
              <a:gd name="connsiteX2" fmla="*/ 220217 w 220223"/>
              <a:gd name="connsiteY2" fmla="*/ 157776 h 550339"/>
              <a:gd name="connsiteX3" fmla="*/ 0 w 220223"/>
              <a:gd name="connsiteY3" fmla="*/ 550339 h 550339"/>
              <a:gd name="connsiteX4" fmla="*/ 121053 w 220223"/>
              <a:gd name="connsiteY4" fmla="*/ 0 h 550339"/>
              <a:gd name="connsiteX0" fmla="*/ 5762 w 104932"/>
              <a:gd name="connsiteY0" fmla="*/ 0 h 157776"/>
              <a:gd name="connsiteX1" fmla="*/ 104932 w 104932"/>
              <a:gd name="connsiteY1" fmla="*/ 13715 h 157776"/>
              <a:gd name="connsiteX2" fmla="*/ 104926 w 104932"/>
              <a:gd name="connsiteY2" fmla="*/ 157776 h 157776"/>
              <a:gd name="connsiteX3" fmla="*/ 0 w 104932"/>
              <a:gd name="connsiteY3" fmla="*/ 77707 h 157776"/>
              <a:gd name="connsiteX4" fmla="*/ 5762 w 104932"/>
              <a:gd name="connsiteY4" fmla="*/ 0 h 157776"/>
              <a:gd name="connsiteX0" fmla="*/ 0 w 402690"/>
              <a:gd name="connsiteY0" fmla="*/ 0 h 349134"/>
              <a:gd name="connsiteX1" fmla="*/ 402690 w 402690"/>
              <a:gd name="connsiteY1" fmla="*/ 205073 h 349134"/>
              <a:gd name="connsiteX2" fmla="*/ 402684 w 402690"/>
              <a:gd name="connsiteY2" fmla="*/ 349134 h 349134"/>
              <a:gd name="connsiteX3" fmla="*/ 297758 w 402690"/>
              <a:gd name="connsiteY3" fmla="*/ 269065 h 349134"/>
              <a:gd name="connsiteX4" fmla="*/ 0 w 402690"/>
              <a:gd name="connsiteY4" fmla="*/ 0 h 349134"/>
              <a:gd name="connsiteX0" fmla="*/ 0 w 416807"/>
              <a:gd name="connsiteY0" fmla="*/ 0 h 349134"/>
              <a:gd name="connsiteX1" fmla="*/ 416807 w 416807"/>
              <a:gd name="connsiteY1" fmla="*/ 13714 h 349134"/>
              <a:gd name="connsiteX2" fmla="*/ 402684 w 416807"/>
              <a:gd name="connsiteY2" fmla="*/ 349134 h 349134"/>
              <a:gd name="connsiteX3" fmla="*/ 297758 w 416807"/>
              <a:gd name="connsiteY3" fmla="*/ 269065 h 349134"/>
              <a:gd name="connsiteX4" fmla="*/ 0 w 416807"/>
              <a:gd name="connsiteY4" fmla="*/ 0 h 349134"/>
              <a:gd name="connsiteX0" fmla="*/ 0 w 416807"/>
              <a:gd name="connsiteY0" fmla="*/ 0 h 269065"/>
              <a:gd name="connsiteX1" fmla="*/ 416807 w 416807"/>
              <a:gd name="connsiteY1" fmla="*/ 13714 h 269065"/>
              <a:gd name="connsiteX2" fmla="*/ 416801 w 416807"/>
              <a:gd name="connsiteY2" fmla="*/ 88609 h 269065"/>
              <a:gd name="connsiteX3" fmla="*/ 297758 w 416807"/>
              <a:gd name="connsiteY3" fmla="*/ 269065 h 269065"/>
              <a:gd name="connsiteX4" fmla="*/ 0 w 416807"/>
              <a:gd name="connsiteY4" fmla="*/ 0 h 269065"/>
              <a:gd name="connsiteX0" fmla="*/ 0 w 416807"/>
              <a:gd name="connsiteY0" fmla="*/ 0 h 88609"/>
              <a:gd name="connsiteX1" fmla="*/ 416807 w 416807"/>
              <a:gd name="connsiteY1" fmla="*/ 13714 h 88609"/>
              <a:gd name="connsiteX2" fmla="*/ 416801 w 416807"/>
              <a:gd name="connsiteY2" fmla="*/ 88609 h 88609"/>
              <a:gd name="connsiteX3" fmla="*/ 0 w 416807"/>
              <a:gd name="connsiteY3" fmla="*/ 0 h 88609"/>
              <a:gd name="connsiteX0" fmla="*/ 34949 w 451756"/>
              <a:gd name="connsiteY0" fmla="*/ 0 h 100137"/>
              <a:gd name="connsiteX1" fmla="*/ 451756 w 451756"/>
              <a:gd name="connsiteY1" fmla="*/ 13714 h 100137"/>
              <a:gd name="connsiteX2" fmla="*/ 0 w 451756"/>
              <a:gd name="connsiteY2" fmla="*/ 100137 h 100137"/>
              <a:gd name="connsiteX3" fmla="*/ 34949 w 451756"/>
              <a:gd name="connsiteY3" fmla="*/ 0 h 100137"/>
              <a:gd name="connsiteX0" fmla="*/ 34949 w 451756"/>
              <a:gd name="connsiteY0" fmla="*/ 0 h 100137"/>
              <a:gd name="connsiteX1" fmla="*/ 451756 w 451756"/>
              <a:gd name="connsiteY1" fmla="*/ 13714 h 100137"/>
              <a:gd name="connsiteX2" fmla="*/ 0 w 451756"/>
              <a:gd name="connsiteY2" fmla="*/ 100137 h 100137"/>
              <a:gd name="connsiteX3" fmla="*/ 34949 w 451756"/>
              <a:gd name="connsiteY3" fmla="*/ 0 h 100137"/>
              <a:gd name="connsiteX0" fmla="*/ 34949 w 75298"/>
              <a:gd name="connsiteY0" fmla="*/ 0 h 103629"/>
              <a:gd name="connsiteX1" fmla="*/ 75298 w 75298"/>
              <a:gd name="connsiteY1" fmla="*/ 103629 h 103629"/>
              <a:gd name="connsiteX2" fmla="*/ 0 w 75298"/>
              <a:gd name="connsiteY2" fmla="*/ 100137 h 103629"/>
              <a:gd name="connsiteX3" fmla="*/ 34949 w 75298"/>
              <a:gd name="connsiteY3" fmla="*/ 0 h 103629"/>
              <a:gd name="connsiteX0" fmla="*/ 34949 w 75298"/>
              <a:gd name="connsiteY0" fmla="*/ 0 h 103629"/>
              <a:gd name="connsiteX1" fmla="*/ 46715 w 75298"/>
              <a:gd name="connsiteY1" fmla="*/ 41634 h 103629"/>
              <a:gd name="connsiteX2" fmla="*/ 75298 w 75298"/>
              <a:gd name="connsiteY2" fmla="*/ 103629 h 103629"/>
              <a:gd name="connsiteX3" fmla="*/ 0 w 75298"/>
              <a:gd name="connsiteY3" fmla="*/ 100137 h 103629"/>
              <a:gd name="connsiteX4" fmla="*/ 34949 w 75298"/>
              <a:gd name="connsiteY4" fmla="*/ 0 h 103629"/>
              <a:gd name="connsiteX0" fmla="*/ 34949 w 79654"/>
              <a:gd name="connsiteY0" fmla="*/ 2171 h 105800"/>
              <a:gd name="connsiteX1" fmla="*/ 79654 w 79654"/>
              <a:gd name="connsiteY1" fmla="*/ 0 h 105800"/>
              <a:gd name="connsiteX2" fmla="*/ 75298 w 79654"/>
              <a:gd name="connsiteY2" fmla="*/ 105800 h 105800"/>
              <a:gd name="connsiteX3" fmla="*/ 0 w 79654"/>
              <a:gd name="connsiteY3" fmla="*/ 102308 h 105800"/>
              <a:gd name="connsiteX4" fmla="*/ 34949 w 79654"/>
              <a:gd name="connsiteY4" fmla="*/ 2171 h 105800"/>
              <a:gd name="connsiteX0" fmla="*/ 27891 w 79654"/>
              <a:gd name="connsiteY0" fmla="*/ 0 h 115157"/>
              <a:gd name="connsiteX1" fmla="*/ 79654 w 79654"/>
              <a:gd name="connsiteY1" fmla="*/ 9357 h 115157"/>
              <a:gd name="connsiteX2" fmla="*/ 75298 w 79654"/>
              <a:gd name="connsiteY2" fmla="*/ 115157 h 115157"/>
              <a:gd name="connsiteX3" fmla="*/ 0 w 79654"/>
              <a:gd name="connsiteY3" fmla="*/ 111665 h 115157"/>
              <a:gd name="connsiteX4" fmla="*/ 27891 w 79654"/>
              <a:gd name="connsiteY4" fmla="*/ 0 h 115157"/>
              <a:gd name="connsiteX0" fmla="*/ 13774 w 65537"/>
              <a:gd name="connsiteY0" fmla="*/ 0 h 115157"/>
              <a:gd name="connsiteX1" fmla="*/ 65537 w 65537"/>
              <a:gd name="connsiteY1" fmla="*/ 9357 h 115157"/>
              <a:gd name="connsiteX2" fmla="*/ 61181 w 65537"/>
              <a:gd name="connsiteY2" fmla="*/ 115157 h 115157"/>
              <a:gd name="connsiteX3" fmla="*/ 0 w 65537"/>
              <a:gd name="connsiteY3" fmla="*/ 104748 h 115157"/>
              <a:gd name="connsiteX4" fmla="*/ 13774 w 65537"/>
              <a:gd name="connsiteY4" fmla="*/ 0 h 115157"/>
              <a:gd name="connsiteX0" fmla="*/ 13774 w 65537"/>
              <a:gd name="connsiteY0" fmla="*/ 0 h 108240"/>
              <a:gd name="connsiteX1" fmla="*/ 65537 w 65537"/>
              <a:gd name="connsiteY1" fmla="*/ 9357 h 108240"/>
              <a:gd name="connsiteX2" fmla="*/ 61181 w 65537"/>
              <a:gd name="connsiteY2" fmla="*/ 108240 h 108240"/>
              <a:gd name="connsiteX3" fmla="*/ 0 w 65537"/>
              <a:gd name="connsiteY3" fmla="*/ 104748 h 108240"/>
              <a:gd name="connsiteX4" fmla="*/ 13774 w 65537"/>
              <a:gd name="connsiteY4" fmla="*/ 0 h 108240"/>
              <a:gd name="connsiteX0" fmla="*/ 13774 w 65537"/>
              <a:gd name="connsiteY0" fmla="*/ 0 h 108240"/>
              <a:gd name="connsiteX1" fmla="*/ 65537 w 65537"/>
              <a:gd name="connsiteY1" fmla="*/ 50857 h 108240"/>
              <a:gd name="connsiteX2" fmla="*/ 61181 w 65537"/>
              <a:gd name="connsiteY2" fmla="*/ 108240 h 108240"/>
              <a:gd name="connsiteX3" fmla="*/ 0 w 65537"/>
              <a:gd name="connsiteY3" fmla="*/ 104748 h 108240"/>
              <a:gd name="connsiteX4" fmla="*/ 13774 w 65537"/>
              <a:gd name="connsiteY4" fmla="*/ 0 h 108240"/>
              <a:gd name="connsiteX0" fmla="*/ 0 w 108232"/>
              <a:gd name="connsiteY0" fmla="*/ 0 h 96712"/>
              <a:gd name="connsiteX1" fmla="*/ 108232 w 108232"/>
              <a:gd name="connsiteY1" fmla="*/ 39329 h 96712"/>
              <a:gd name="connsiteX2" fmla="*/ 103876 w 108232"/>
              <a:gd name="connsiteY2" fmla="*/ 96712 h 96712"/>
              <a:gd name="connsiteX3" fmla="*/ 42695 w 108232"/>
              <a:gd name="connsiteY3" fmla="*/ 93220 h 96712"/>
              <a:gd name="connsiteX4" fmla="*/ 0 w 108232"/>
              <a:gd name="connsiteY4" fmla="*/ 0 h 96712"/>
              <a:gd name="connsiteX0" fmla="*/ 23185 w 131417"/>
              <a:gd name="connsiteY0" fmla="*/ 0 h 96712"/>
              <a:gd name="connsiteX1" fmla="*/ 131417 w 131417"/>
              <a:gd name="connsiteY1" fmla="*/ 39329 h 96712"/>
              <a:gd name="connsiteX2" fmla="*/ 127061 w 131417"/>
              <a:gd name="connsiteY2" fmla="*/ 96712 h 96712"/>
              <a:gd name="connsiteX3" fmla="*/ 0 w 131417"/>
              <a:gd name="connsiteY3" fmla="*/ 42498 h 96712"/>
              <a:gd name="connsiteX4" fmla="*/ 23185 w 131417"/>
              <a:gd name="connsiteY4" fmla="*/ 0 h 96712"/>
              <a:gd name="connsiteX0" fmla="*/ 11421 w 119653"/>
              <a:gd name="connsiteY0" fmla="*/ 0 h 96712"/>
              <a:gd name="connsiteX1" fmla="*/ 119653 w 119653"/>
              <a:gd name="connsiteY1" fmla="*/ 39329 h 96712"/>
              <a:gd name="connsiteX2" fmla="*/ 115297 w 119653"/>
              <a:gd name="connsiteY2" fmla="*/ 96712 h 96712"/>
              <a:gd name="connsiteX3" fmla="*/ 0 w 119653"/>
              <a:gd name="connsiteY3" fmla="*/ 42498 h 96712"/>
              <a:gd name="connsiteX4" fmla="*/ 11421 w 119653"/>
              <a:gd name="connsiteY4" fmla="*/ 0 h 96712"/>
              <a:gd name="connsiteX0" fmla="*/ 25783 w 119653"/>
              <a:gd name="connsiteY0" fmla="*/ 0 h 144092"/>
              <a:gd name="connsiteX1" fmla="*/ 119653 w 119653"/>
              <a:gd name="connsiteY1" fmla="*/ 86709 h 144092"/>
              <a:gd name="connsiteX2" fmla="*/ 115297 w 119653"/>
              <a:gd name="connsiteY2" fmla="*/ 144092 h 144092"/>
              <a:gd name="connsiteX3" fmla="*/ 0 w 119653"/>
              <a:gd name="connsiteY3" fmla="*/ 89878 h 144092"/>
              <a:gd name="connsiteX4" fmla="*/ 25783 w 119653"/>
              <a:gd name="connsiteY4" fmla="*/ 0 h 144092"/>
              <a:gd name="connsiteX0" fmla="*/ 27578 w 121448"/>
              <a:gd name="connsiteY0" fmla="*/ 0 h 144092"/>
              <a:gd name="connsiteX1" fmla="*/ 121448 w 121448"/>
              <a:gd name="connsiteY1" fmla="*/ 86709 h 144092"/>
              <a:gd name="connsiteX2" fmla="*/ 117092 w 121448"/>
              <a:gd name="connsiteY2" fmla="*/ 144092 h 144092"/>
              <a:gd name="connsiteX3" fmla="*/ 0 w 121448"/>
              <a:gd name="connsiteY3" fmla="*/ 133138 h 144092"/>
              <a:gd name="connsiteX4" fmla="*/ 27578 w 121448"/>
              <a:gd name="connsiteY4" fmla="*/ 0 h 144092"/>
              <a:gd name="connsiteX0" fmla="*/ 27578 w 137183"/>
              <a:gd name="connsiteY0" fmla="*/ 0 h 144092"/>
              <a:gd name="connsiteX1" fmla="*/ 137183 w 137183"/>
              <a:gd name="connsiteY1" fmla="*/ 41390 h 144092"/>
              <a:gd name="connsiteX2" fmla="*/ 117092 w 137183"/>
              <a:gd name="connsiteY2" fmla="*/ 144092 h 144092"/>
              <a:gd name="connsiteX3" fmla="*/ 0 w 137183"/>
              <a:gd name="connsiteY3" fmla="*/ 133138 h 144092"/>
              <a:gd name="connsiteX4" fmla="*/ 27578 w 137183"/>
              <a:gd name="connsiteY4" fmla="*/ 0 h 144092"/>
              <a:gd name="connsiteX0" fmla="*/ 19710 w 137183"/>
              <a:gd name="connsiteY0" fmla="*/ 0 h 107012"/>
              <a:gd name="connsiteX1" fmla="*/ 137183 w 137183"/>
              <a:gd name="connsiteY1" fmla="*/ 4310 h 107012"/>
              <a:gd name="connsiteX2" fmla="*/ 117092 w 137183"/>
              <a:gd name="connsiteY2" fmla="*/ 107012 h 107012"/>
              <a:gd name="connsiteX3" fmla="*/ 0 w 137183"/>
              <a:gd name="connsiteY3" fmla="*/ 96058 h 107012"/>
              <a:gd name="connsiteX4" fmla="*/ 19710 w 137183"/>
              <a:gd name="connsiteY4" fmla="*/ 0 h 107012"/>
              <a:gd name="connsiteX0" fmla="*/ 19710 w 227239"/>
              <a:gd name="connsiteY0" fmla="*/ 0 h 121432"/>
              <a:gd name="connsiteX1" fmla="*/ 137183 w 227239"/>
              <a:gd name="connsiteY1" fmla="*/ 4310 h 121432"/>
              <a:gd name="connsiteX2" fmla="*/ 227239 w 227239"/>
              <a:gd name="connsiteY2" fmla="*/ 121432 h 121432"/>
              <a:gd name="connsiteX3" fmla="*/ 0 w 227239"/>
              <a:gd name="connsiteY3" fmla="*/ 96058 h 121432"/>
              <a:gd name="connsiteX4" fmla="*/ 19710 w 227239"/>
              <a:gd name="connsiteY4" fmla="*/ 0 h 121432"/>
              <a:gd name="connsiteX0" fmla="*/ 19710 w 286668"/>
              <a:gd name="connsiteY0" fmla="*/ 0 h 121432"/>
              <a:gd name="connsiteX1" fmla="*/ 286668 w 286668"/>
              <a:gd name="connsiteY1" fmla="*/ 105249 h 121432"/>
              <a:gd name="connsiteX2" fmla="*/ 227239 w 286668"/>
              <a:gd name="connsiteY2" fmla="*/ 121432 h 121432"/>
              <a:gd name="connsiteX3" fmla="*/ 0 w 286668"/>
              <a:gd name="connsiteY3" fmla="*/ 96058 h 121432"/>
              <a:gd name="connsiteX4" fmla="*/ 19710 w 286668"/>
              <a:gd name="connsiteY4" fmla="*/ 0 h 121432"/>
              <a:gd name="connsiteX0" fmla="*/ 161328 w 286668"/>
              <a:gd name="connsiteY0" fmla="*/ 0 h 121432"/>
              <a:gd name="connsiteX1" fmla="*/ 286668 w 286668"/>
              <a:gd name="connsiteY1" fmla="*/ 105249 h 121432"/>
              <a:gd name="connsiteX2" fmla="*/ 227239 w 286668"/>
              <a:gd name="connsiteY2" fmla="*/ 121432 h 121432"/>
              <a:gd name="connsiteX3" fmla="*/ 0 w 286668"/>
              <a:gd name="connsiteY3" fmla="*/ 96058 h 121432"/>
              <a:gd name="connsiteX4" fmla="*/ 161328 w 286668"/>
              <a:gd name="connsiteY4" fmla="*/ 0 h 121432"/>
              <a:gd name="connsiteX0" fmla="*/ 200666 w 326006"/>
              <a:gd name="connsiteY0" fmla="*/ 0 h 121432"/>
              <a:gd name="connsiteX1" fmla="*/ 326006 w 326006"/>
              <a:gd name="connsiteY1" fmla="*/ 105249 h 121432"/>
              <a:gd name="connsiteX2" fmla="*/ 266577 w 326006"/>
              <a:gd name="connsiteY2" fmla="*/ 121432 h 121432"/>
              <a:gd name="connsiteX3" fmla="*/ 0 w 326006"/>
              <a:gd name="connsiteY3" fmla="*/ 81639 h 121432"/>
              <a:gd name="connsiteX4" fmla="*/ 200666 w 326006"/>
              <a:gd name="connsiteY4" fmla="*/ 0 h 121432"/>
              <a:gd name="connsiteX0" fmla="*/ 200666 w 326006"/>
              <a:gd name="connsiteY0" fmla="*/ 0 h 121432"/>
              <a:gd name="connsiteX1" fmla="*/ 326006 w 326006"/>
              <a:gd name="connsiteY1" fmla="*/ 105249 h 121432"/>
              <a:gd name="connsiteX2" fmla="*/ 266577 w 326006"/>
              <a:gd name="connsiteY2" fmla="*/ 121432 h 121432"/>
              <a:gd name="connsiteX3" fmla="*/ 0 w 326006"/>
              <a:gd name="connsiteY3" fmla="*/ 81639 h 121432"/>
              <a:gd name="connsiteX4" fmla="*/ 93315 w 326006"/>
              <a:gd name="connsiteY4" fmla="*/ 95344 h 121432"/>
              <a:gd name="connsiteX5" fmla="*/ 200666 w 326006"/>
              <a:gd name="connsiteY5" fmla="*/ 0 h 121432"/>
              <a:gd name="connsiteX0" fmla="*/ 245036 w 370376"/>
              <a:gd name="connsiteY0" fmla="*/ 0 h 121432"/>
              <a:gd name="connsiteX1" fmla="*/ 370376 w 370376"/>
              <a:gd name="connsiteY1" fmla="*/ 105249 h 121432"/>
              <a:gd name="connsiteX2" fmla="*/ 310947 w 370376"/>
              <a:gd name="connsiteY2" fmla="*/ 121432 h 121432"/>
              <a:gd name="connsiteX3" fmla="*/ 44370 w 370376"/>
              <a:gd name="connsiteY3" fmla="*/ 81639 h 121432"/>
              <a:gd name="connsiteX4" fmla="*/ 0 w 370376"/>
              <a:gd name="connsiteY4" fmla="*/ 17065 h 121432"/>
              <a:gd name="connsiteX5" fmla="*/ 245036 w 370376"/>
              <a:gd name="connsiteY5" fmla="*/ 0 h 121432"/>
              <a:gd name="connsiteX0" fmla="*/ 245036 w 370376"/>
              <a:gd name="connsiteY0" fmla="*/ 0 h 121432"/>
              <a:gd name="connsiteX1" fmla="*/ 370376 w 370376"/>
              <a:gd name="connsiteY1" fmla="*/ 105249 h 121432"/>
              <a:gd name="connsiteX2" fmla="*/ 310947 w 370376"/>
              <a:gd name="connsiteY2" fmla="*/ 121432 h 121432"/>
              <a:gd name="connsiteX3" fmla="*/ 91576 w 370376"/>
              <a:gd name="connsiteY3" fmla="*/ 116658 h 121432"/>
              <a:gd name="connsiteX4" fmla="*/ 0 w 370376"/>
              <a:gd name="connsiteY4" fmla="*/ 17065 h 121432"/>
              <a:gd name="connsiteX5" fmla="*/ 245036 w 370376"/>
              <a:gd name="connsiteY5" fmla="*/ 0 h 121432"/>
              <a:gd name="connsiteX0" fmla="*/ 201763 w 327103"/>
              <a:gd name="connsiteY0" fmla="*/ 0 h 121432"/>
              <a:gd name="connsiteX1" fmla="*/ 327103 w 327103"/>
              <a:gd name="connsiteY1" fmla="*/ 105249 h 121432"/>
              <a:gd name="connsiteX2" fmla="*/ 267674 w 327103"/>
              <a:gd name="connsiteY2" fmla="*/ 121432 h 121432"/>
              <a:gd name="connsiteX3" fmla="*/ 48303 w 327103"/>
              <a:gd name="connsiteY3" fmla="*/ 116658 h 121432"/>
              <a:gd name="connsiteX4" fmla="*/ 0 w 327103"/>
              <a:gd name="connsiteY4" fmla="*/ 89164 h 121432"/>
              <a:gd name="connsiteX5" fmla="*/ 201763 w 327103"/>
              <a:gd name="connsiteY5" fmla="*/ 0 h 121432"/>
              <a:gd name="connsiteX0" fmla="*/ 205698 w 327103"/>
              <a:gd name="connsiteY0" fmla="*/ 0 h 109072"/>
              <a:gd name="connsiteX1" fmla="*/ 327103 w 327103"/>
              <a:gd name="connsiteY1" fmla="*/ 92889 h 109072"/>
              <a:gd name="connsiteX2" fmla="*/ 267674 w 327103"/>
              <a:gd name="connsiteY2" fmla="*/ 109072 h 109072"/>
              <a:gd name="connsiteX3" fmla="*/ 48303 w 327103"/>
              <a:gd name="connsiteY3" fmla="*/ 104298 h 109072"/>
              <a:gd name="connsiteX4" fmla="*/ 0 w 327103"/>
              <a:gd name="connsiteY4" fmla="*/ 76804 h 109072"/>
              <a:gd name="connsiteX5" fmla="*/ 205698 w 327103"/>
              <a:gd name="connsiteY5" fmla="*/ 0 h 109072"/>
              <a:gd name="connsiteX0" fmla="*/ 241103 w 327103"/>
              <a:gd name="connsiteY0" fmla="*/ 0 h 88472"/>
              <a:gd name="connsiteX1" fmla="*/ 327103 w 327103"/>
              <a:gd name="connsiteY1" fmla="*/ 72289 h 88472"/>
              <a:gd name="connsiteX2" fmla="*/ 267674 w 327103"/>
              <a:gd name="connsiteY2" fmla="*/ 88472 h 88472"/>
              <a:gd name="connsiteX3" fmla="*/ 48303 w 327103"/>
              <a:gd name="connsiteY3" fmla="*/ 83698 h 88472"/>
              <a:gd name="connsiteX4" fmla="*/ 0 w 327103"/>
              <a:gd name="connsiteY4" fmla="*/ 56204 h 88472"/>
              <a:gd name="connsiteX5" fmla="*/ 241103 w 327103"/>
              <a:gd name="connsiteY5" fmla="*/ 0 h 88472"/>
              <a:gd name="connsiteX0" fmla="*/ 256838 w 327103"/>
              <a:gd name="connsiteY0" fmla="*/ 0 h 86412"/>
              <a:gd name="connsiteX1" fmla="*/ 327103 w 327103"/>
              <a:gd name="connsiteY1" fmla="*/ 70229 h 86412"/>
              <a:gd name="connsiteX2" fmla="*/ 267674 w 327103"/>
              <a:gd name="connsiteY2" fmla="*/ 86412 h 86412"/>
              <a:gd name="connsiteX3" fmla="*/ 48303 w 327103"/>
              <a:gd name="connsiteY3" fmla="*/ 81638 h 86412"/>
              <a:gd name="connsiteX4" fmla="*/ 0 w 327103"/>
              <a:gd name="connsiteY4" fmla="*/ 54144 h 86412"/>
              <a:gd name="connsiteX5" fmla="*/ 256838 w 327103"/>
              <a:gd name="connsiteY5" fmla="*/ 0 h 86412"/>
              <a:gd name="connsiteX0" fmla="*/ 252903 w 323168"/>
              <a:gd name="connsiteY0" fmla="*/ 0 h 86412"/>
              <a:gd name="connsiteX1" fmla="*/ 323168 w 323168"/>
              <a:gd name="connsiteY1" fmla="*/ 70229 h 86412"/>
              <a:gd name="connsiteX2" fmla="*/ 263739 w 323168"/>
              <a:gd name="connsiteY2" fmla="*/ 86412 h 86412"/>
              <a:gd name="connsiteX3" fmla="*/ 44368 w 323168"/>
              <a:gd name="connsiteY3" fmla="*/ 81638 h 86412"/>
              <a:gd name="connsiteX4" fmla="*/ 0 w 323168"/>
              <a:gd name="connsiteY4" fmla="*/ 41784 h 86412"/>
              <a:gd name="connsiteX5" fmla="*/ 252903 w 323168"/>
              <a:gd name="connsiteY5" fmla="*/ 0 h 86412"/>
              <a:gd name="connsiteX0" fmla="*/ 252903 w 323168"/>
              <a:gd name="connsiteY0" fmla="*/ 0 h 145099"/>
              <a:gd name="connsiteX1" fmla="*/ 323168 w 323168"/>
              <a:gd name="connsiteY1" fmla="*/ 70229 h 145099"/>
              <a:gd name="connsiteX2" fmla="*/ 263739 w 323168"/>
              <a:gd name="connsiteY2" fmla="*/ 86412 h 145099"/>
              <a:gd name="connsiteX3" fmla="*/ 177098 w 323168"/>
              <a:gd name="connsiteY3" fmla="*/ 145099 h 145099"/>
              <a:gd name="connsiteX4" fmla="*/ 0 w 323168"/>
              <a:gd name="connsiteY4" fmla="*/ 41784 h 145099"/>
              <a:gd name="connsiteX5" fmla="*/ 252903 w 323168"/>
              <a:gd name="connsiteY5" fmla="*/ 0 h 145099"/>
              <a:gd name="connsiteX0" fmla="*/ 252903 w 323168"/>
              <a:gd name="connsiteY0" fmla="*/ 0 h 145099"/>
              <a:gd name="connsiteX1" fmla="*/ 323168 w 323168"/>
              <a:gd name="connsiteY1" fmla="*/ 70229 h 145099"/>
              <a:gd name="connsiteX2" fmla="*/ 292593 w 323168"/>
              <a:gd name="connsiteY2" fmla="*/ 125697 h 145099"/>
              <a:gd name="connsiteX3" fmla="*/ 177098 w 323168"/>
              <a:gd name="connsiteY3" fmla="*/ 145099 h 145099"/>
              <a:gd name="connsiteX4" fmla="*/ 0 w 323168"/>
              <a:gd name="connsiteY4" fmla="*/ 41784 h 145099"/>
              <a:gd name="connsiteX5" fmla="*/ 252903 w 323168"/>
              <a:gd name="connsiteY5" fmla="*/ 0 h 145099"/>
              <a:gd name="connsiteX0" fmla="*/ 252903 w 334709"/>
              <a:gd name="connsiteY0" fmla="*/ 0 h 145099"/>
              <a:gd name="connsiteX1" fmla="*/ 334709 w 334709"/>
              <a:gd name="connsiteY1" fmla="*/ 88361 h 145099"/>
              <a:gd name="connsiteX2" fmla="*/ 292593 w 334709"/>
              <a:gd name="connsiteY2" fmla="*/ 125697 h 145099"/>
              <a:gd name="connsiteX3" fmla="*/ 177098 w 334709"/>
              <a:gd name="connsiteY3" fmla="*/ 145099 h 145099"/>
              <a:gd name="connsiteX4" fmla="*/ 0 w 334709"/>
              <a:gd name="connsiteY4" fmla="*/ 41784 h 145099"/>
              <a:gd name="connsiteX5" fmla="*/ 252903 w 334709"/>
              <a:gd name="connsiteY5" fmla="*/ 0 h 145099"/>
              <a:gd name="connsiteX0" fmla="*/ 195193 w 276999"/>
              <a:gd name="connsiteY0" fmla="*/ 0 h 145099"/>
              <a:gd name="connsiteX1" fmla="*/ 276999 w 276999"/>
              <a:gd name="connsiteY1" fmla="*/ 88361 h 145099"/>
              <a:gd name="connsiteX2" fmla="*/ 234883 w 276999"/>
              <a:gd name="connsiteY2" fmla="*/ 125697 h 145099"/>
              <a:gd name="connsiteX3" fmla="*/ 119388 w 276999"/>
              <a:gd name="connsiteY3" fmla="*/ 145099 h 145099"/>
              <a:gd name="connsiteX4" fmla="*/ 0 w 276999"/>
              <a:gd name="connsiteY4" fmla="*/ 44806 h 145099"/>
              <a:gd name="connsiteX5" fmla="*/ 195193 w 276999"/>
              <a:gd name="connsiteY5" fmla="*/ 0 h 145099"/>
              <a:gd name="connsiteX0" fmla="*/ 195193 w 276999"/>
              <a:gd name="connsiteY0" fmla="*/ 0 h 145099"/>
              <a:gd name="connsiteX1" fmla="*/ 276999 w 276999"/>
              <a:gd name="connsiteY1" fmla="*/ 88361 h 145099"/>
              <a:gd name="connsiteX2" fmla="*/ 119388 w 276999"/>
              <a:gd name="connsiteY2" fmla="*/ 145099 h 145099"/>
              <a:gd name="connsiteX3" fmla="*/ 0 w 276999"/>
              <a:gd name="connsiteY3" fmla="*/ 44806 h 145099"/>
              <a:gd name="connsiteX4" fmla="*/ 195193 w 276999"/>
              <a:gd name="connsiteY4" fmla="*/ 0 h 145099"/>
              <a:gd name="connsiteX0" fmla="*/ 195193 w 276999"/>
              <a:gd name="connsiteY0" fmla="*/ 0 h 120923"/>
              <a:gd name="connsiteX1" fmla="*/ 276999 w 276999"/>
              <a:gd name="connsiteY1" fmla="*/ 88361 h 120923"/>
              <a:gd name="connsiteX2" fmla="*/ 84764 w 276999"/>
              <a:gd name="connsiteY2" fmla="*/ 120923 h 120923"/>
              <a:gd name="connsiteX3" fmla="*/ 0 w 276999"/>
              <a:gd name="connsiteY3" fmla="*/ 44806 h 120923"/>
              <a:gd name="connsiteX4" fmla="*/ 195193 w 276999"/>
              <a:gd name="connsiteY4" fmla="*/ 0 h 120923"/>
              <a:gd name="connsiteX0" fmla="*/ 195193 w 276999"/>
              <a:gd name="connsiteY0" fmla="*/ 0 h 120923"/>
              <a:gd name="connsiteX1" fmla="*/ 276999 w 276999"/>
              <a:gd name="connsiteY1" fmla="*/ 73252 h 120923"/>
              <a:gd name="connsiteX2" fmla="*/ 84764 w 276999"/>
              <a:gd name="connsiteY2" fmla="*/ 120923 h 120923"/>
              <a:gd name="connsiteX3" fmla="*/ 0 w 276999"/>
              <a:gd name="connsiteY3" fmla="*/ 44806 h 120923"/>
              <a:gd name="connsiteX4" fmla="*/ 195193 w 276999"/>
              <a:gd name="connsiteY4" fmla="*/ 0 h 120923"/>
              <a:gd name="connsiteX0" fmla="*/ 195193 w 271226"/>
              <a:gd name="connsiteY0" fmla="*/ 0 h 120923"/>
              <a:gd name="connsiteX1" fmla="*/ 271226 w 271226"/>
              <a:gd name="connsiteY1" fmla="*/ 82318 h 120923"/>
              <a:gd name="connsiteX2" fmla="*/ 84764 w 271226"/>
              <a:gd name="connsiteY2" fmla="*/ 120923 h 120923"/>
              <a:gd name="connsiteX3" fmla="*/ 0 w 271226"/>
              <a:gd name="connsiteY3" fmla="*/ 44806 h 120923"/>
              <a:gd name="connsiteX4" fmla="*/ 195193 w 271226"/>
              <a:gd name="connsiteY4" fmla="*/ 0 h 120923"/>
              <a:gd name="connsiteX0" fmla="*/ 236997 w 271226"/>
              <a:gd name="connsiteY0" fmla="*/ 0 h 148287"/>
              <a:gd name="connsiteX1" fmla="*/ 271226 w 271226"/>
              <a:gd name="connsiteY1" fmla="*/ 109682 h 148287"/>
              <a:gd name="connsiteX2" fmla="*/ 84764 w 271226"/>
              <a:gd name="connsiteY2" fmla="*/ 148287 h 148287"/>
              <a:gd name="connsiteX3" fmla="*/ 0 w 271226"/>
              <a:gd name="connsiteY3" fmla="*/ 72170 h 148287"/>
              <a:gd name="connsiteX4" fmla="*/ 236997 w 271226"/>
              <a:gd name="connsiteY4" fmla="*/ 0 h 148287"/>
              <a:gd name="connsiteX0" fmla="*/ 427729 w 461958"/>
              <a:gd name="connsiteY0" fmla="*/ 0 h 148287"/>
              <a:gd name="connsiteX1" fmla="*/ 461958 w 461958"/>
              <a:gd name="connsiteY1" fmla="*/ 109682 h 148287"/>
              <a:gd name="connsiteX2" fmla="*/ 275496 w 461958"/>
              <a:gd name="connsiteY2" fmla="*/ 148287 h 148287"/>
              <a:gd name="connsiteX3" fmla="*/ 0 w 461958"/>
              <a:gd name="connsiteY3" fmla="*/ 96797 h 148287"/>
              <a:gd name="connsiteX4" fmla="*/ 427729 w 461958"/>
              <a:gd name="connsiteY4" fmla="*/ 0 h 148287"/>
              <a:gd name="connsiteX0" fmla="*/ 427729 w 461958"/>
              <a:gd name="connsiteY0" fmla="*/ 0 h 178387"/>
              <a:gd name="connsiteX1" fmla="*/ 461958 w 461958"/>
              <a:gd name="connsiteY1" fmla="*/ 109682 h 178387"/>
              <a:gd name="connsiteX2" fmla="*/ 184049 w 461958"/>
              <a:gd name="connsiteY2" fmla="*/ 178387 h 178387"/>
              <a:gd name="connsiteX3" fmla="*/ 0 w 461958"/>
              <a:gd name="connsiteY3" fmla="*/ 96797 h 178387"/>
              <a:gd name="connsiteX4" fmla="*/ 427729 w 461958"/>
              <a:gd name="connsiteY4" fmla="*/ 0 h 178387"/>
              <a:gd name="connsiteX0" fmla="*/ 427729 w 493311"/>
              <a:gd name="connsiteY0" fmla="*/ 1142 h 179529"/>
              <a:gd name="connsiteX1" fmla="*/ 493311 w 493311"/>
              <a:gd name="connsiteY1" fmla="*/ 0 h 179529"/>
              <a:gd name="connsiteX2" fmla="*/ 184049 w 493311"/>
              <a:gd name="connsiteY2" fmla="*/ 179529 h 179529"/>
              <a:gd name="connsiteX3" fmla="*/ 0 w 493311"/>
              <a:gd name="connsiteY3" fmla="*/ 97939 h 179529"/>
              <a:gd name="connsiteX4" fmla="*/ 427729 w 493311"/>
              <a:gd name="connsiteY4" fmla="*/ 1142 h 179529"/>
              <a:gd name="connsiteX0" fmla="*/ 365022 w 493311"/>
              <a:gd name="connsiteY0" fmla="*/ 0 h 234483"/>
              <a:gd name="connsiteX1" fmla="*/ 493311 w 493311"/>
              <a:gd name="connsiteY1" fmla="*/ 54954 h 234483"/>
              <a:gd name="connsiteX2" fmla="*/ 184049 w 493311"/>
              <a:gd name="connsiteY2" fmla="*/ 234483 h 234483"/>
              <a:gd name="connsiteX3" fmla="*/ 0 w 493311"/>
              <a:gd name="connsiteY3" fmla="*/ 152893 h 234483"/>
              <a:gd name="connsiteX4" fmla="*/ 365022 w 493311"/>
              <a:gd name="connsiteY4" fmla="*/ 0 h 234483"/>
              <a:gd name="connsiteX0" fmla="*/ 365022 w 493311"/>
              <a:gd name="connsiteY0" fmla="*/ 0 h 234483"/>
              <a:gd name="connsiteX1" fmla="*/ 493311 w 493311"/>
              <a:gd name="connsiteY1" fmla="*/ 54954 h 234483"/>
              <a:gd name="connsiteX2" fmla="*/ 184049 w 493311"/>
              <a:gd name="connsiteY2" fmla="*/ 234483 h 234483"/>
              <a:gd name="connsiteX3" fmla="*/ 0 w 493311"/>
              <a:gd name="connsiteY3" fmla="*/ 152893 h 234483"/>
              <a:gd name="connsiteX4" fmla="*/ 281802 w 493311"/>
              <a:gd name="connsiteY4" fmla="*/ 31230 h 234483"/>
              <a:gd name="connsiteX5" fmla="*/ 365022 w 493311"/>
              <a:gd name="connsiteY5" fmla="*/ 0 h 234483"/>
              <a:gd name="connsiteX0" fmla="*/ 365022 w 493311"/>
              <a:gd name="connsiteY0" fmla="*/ 4343 h 238826"/>
              <a:gd name="connsiteX1" fmla="*/ 493311 w 493311"/>
              <a:gd name="connsiteY1" fmla="*/ 59297 h 238826"/>
              <a:gd name="connsiteX2" fmla="*/ 184049 w 493311"/>
              <a:gd name="connsiteY2" fmla="*/ 238826 h 238826"/>
              <a:gd name="connsiteX3" fmla="*/ 0 w 493311"/>
              <a:gd name="connsiteY3" fmla="*/ 157236 h 238826"/>
              <a:gd name="connsiteX4" fmla="*/ 239998 w 493311"/>
              <a:gd name="connsiteY4" fmla="*/ 0 h 238826"/>
              <a:gd name="connsiteX5" fmla="*/ 365022 w 493311"/>
              <a:gd name="connsiteY5" fmla="*/ 4343 h 238826"/>
              <a:gd name="connsiteX0" fmla="*/ 506111 w 634400"/>
              <a:gd name="connsiteY0" fmla="*/ 4343 h 238826"/>
              <a:gd name="connsiteX1" fmla="*/ 634400 w 634400"/>
              <a:gd name="connsiteY1" fmla="*/ 59297 h 238826"/>
              <a:gd name="connsiteX2" fmla="*/ 325138 w 634400"/>
              <a:gd name="connsiteY2" fmla="*/ 238826 h 238826"/>
              <a:gd name="connsiteX3" fmla="*/ 0 w 634400"/>
              <a:gd name="connsiteY3" fmla="*/ 25890 h 238826"/>
              <a:gd name="connsiteX4" fmla="*/ 381087 w 634400"/>
              <a:gd name="connsiteY4" fmla="*/ 0 h 238826"/>
              <a:gd name="connsiteX5" fmla="*/ 506111 w 634400"/>
              <a:gd name="connsiteY5" fmla="*/ 4343 h 238826"/>
              <a:gd name="connsiteX0" fmla="*/ 506111 w 634400"/>
              <a:gd name="connsiteY0" fmla="*/ 4343 h 103375"/>
              <a:gd name="connsiteX1" fmla="*/ 634400 w 634400"/>
              <a:gd name="connsiteY1" fmla="*/ 59297 h 103375"/>
              <a:gd name="connsiteX2" fmla="*/ 165758 w 634400"/>
              <a:gd name="connsiteY2" fmla="*/ 103375 h 103375"/>
              <a:gd name="connsiteX3" fmla="*/ 0 w 634400"/>
              <a:gd name="connsiteY3" fmla="*/ 25890 h 103375"/>
              <a:gd name="connsiteX4" fmla="*/ 381087 w 634400"/>
              <a:gd name="connsiteY4" fmla="*/ 0 h 103375"/>
              <a:gd name="connsiteX5" fmla="*/ 506111 w 634400"/>
              <a:gd name="connsiteY5" fmla="*/ 4343 h 103375"/>
              <a:gd name="connsiteX0" fmla="*/ 506111 w 634400"/>
              <a:gd name="connsiteY0" fmla="*/ 28971 h 128003"/>
              <a:gd name="connsiteX1" fmla="*/ 634400 w 634400"/>
              <a:gd name="connsiteY1" fmla="*/ 83925 h 128003"/>
              <a:gd name="connsiteX2" fmla="*/ 165758 w 634400"/>
              <a:gd name="connsiteY2" fmla="*/ 128003 h 128003"/>
              <a:gd name="connsiteX3" fmla="*/ 0 w 634400"/>
              <a:gd name="connsiteY3" fmla="*/ 50518 h 128003"/>
              <a:gd name="connsiteX4" fmla="*/ 109358 w 634400"/>
              <a:gd name="connsiteY4" fmla="*/ 0 h 128003"/>
              <a:gd name="connsiteX5" fmla="*/ 506111 w 634400"/>
              <a:gd name="connsiteY5" fmla="*/ 28971 h 128003"/>
              <a:gd name="connsiteX0" fmla="*/ 184741 w 634400"/>
              <a:gd name="connsiteY0" fmla="*/ 34444 h 128003"/>
              <a:gd name="connsiteX1" fmla="*/ 634400 w 634400"/>
              <a:gd name="connsiteY1" fmla="*/ 83925 h 128003"/>
              <a:gd name="connsiteX2" fmla="*/ 165758 w 634400"/>
              <a:gd name="connsiteY2" fmla="*/ 128003 h 128003"/>
              <a:gd name="connsiteX3" fmla="*/ 0 w 634400"/>
              <a:gd name="connsiteY3" fmla="*/ 50518 h 128003"/>
              <a:gd name="connsiteX4" fmla="*/ 109358 w 634400"/>
              <a:gd name="connsiteY4" fmla="*/ 0 h 128003"/>
              <a:gd name="connsiteX5" fmla="*/ 184741 w 634400"/>
              <a:gd name="connsiteY5" fmla="*/ 34444 h 128003"/>
              <a:gd name="connsiteX0" fmla="*/ 184741 w 305190"/>
              <a:gd name="connsiteY0" fmla="*/ 34444 h 128003"/>
              <a:gd name="connsiteX1" fmla="*/ 305190 w 305190"/>
              <a:gd name="connsiteY1" fmla="*/ 41511 h 128003"/>
              <a:gd name="connsiteX2" fmla="*/ 165758 w 305190"/>
              <a:gd name="connsiteY2" fmla="*/ 128003 h 128003"/>
              <a:gd name="connsiteX3" fmla="*/ 0 w 305190"/>
              <a:gd name="connsiteY3" fmla="*/ 50518 h 128003"/>
              <a:gd name="connsiteX4" fmla="*/ 109358 w 305190"/>
              <a:gd name="connsiteY4" fmla="*/ 0 h 128003"/>
              <a:gd name="connsiteX5" fmla="*/ 184741 w 305190"/>
              <a:gd name="connsiteY5" fmla="*/ 34444 h 128003"/>
              <a:gd name="connsiteX0" fmla="*/ 184741 w 305190"/>
              <a:gd name="connsiteY0" fmla="*/ 34444 h 128003"/>
              <a:gd name="connsiteX1" fmla="*/ 223713 w 305190"/>
              <a:gd name="connsiteY1" fmla="*/ 34205 h 128003"/>
              <a:gd name="connsiteX2" fmla="*/ 305190 w 305190"/>
              <a:gd name="connsiteY2" fmla="*/ 41511 h 128003"/>
              <a:gd name="connsiteX3" fmla="*/ 165758 w 305190"/>
              <a:gd name="connsiteY3" fmla="*/ 128003 h 128003"/>
              <a:gd name="connsiteX4" fmla="*/ 0 w 305190"/>
              <a:gd name="connsiteY4" fmla="*/ 50518 h 128003"/>
              <a:gd name="connsiteX5" fmla="*/ 109358 w 305190"/>
              <a:gd name="connsiteY5" fmla="*/ 0 h 128003"/>
              <a:gd name="connsiteX6" fmla="*/ 184741 w 305190"/>
              <a:gd name="connsiteY6" fmla="*/ 34444 h 128003"/>
              <a:gd name="connsiteX0" fmla="*/ 184741 w 305190"/>
              <a:gd name="connsiteY0" fmla="*/ 34444 h 128003"/>
              <a:gd name="connsiteX1" fmla="*/ 236777 w 305190"/>
              <a:gd name="connsiteY1" fmla="*/ 10946 h 128003"/>
              <a:gd name="connsiteX2" fmla="*/ 305190 w 305190"/>
              <a:gd name="connsiteY2" fmla="*/ 41511 h 128003"/>
              <a:gd name="connsiteX3" fmla="*/ 165758 w 305190"/>
              <a:gd name="connsiteY3" fmla="*/ 128003 h 128003"/>
              <a:gd name="connsiteX4" fmla="*/ 0 w 305190"/>
              <a:gd name="connsiteY4" fmla="*/ 50518 h 128003"/>
              <a:gd name="connsiteX5" fmla="*/ 109358 w 305190"/>
              <a:gd name="connsiteY5" fmla="*/ 0 h 128003"/>
              <a:gd name="connsiteX6" fmla="*/ 184741 w 305190"/>
              <a:gd name="connsiteY6" fmla="*/ 34444 h 128003"/>
              <a:gd name="connsiteX0" fmla="*/ 184741 w 305190"/>
              <a:gd name="connsiteY0" fmla="*/ 34444 h 102007"/>
              <a:gd name="connsiteX1" fmla="*/ 236777 w 305190"/>
              <a:gd name="connsiteY1" fmla="*/ 10946 h 102007"/>
              <a:gd name="connsiteX2" fmla="*/ 305190 w 305190"/>
              <a:gd name="connsiteY2" fmla="*/ 41511 h 102007"/>
              <a:gd name="connsiteX3" fmla="*/ 134405 w 305190"/>
              <a:gd name="connsiteY3" fmla="*/ 102007 h 102007"/>
              <a:gd name="connsiteX4" fmla="*/ 0 w 305190"/>
              <a:gd name="connsiteY4" fmla="*/ 50518 h 102007"/>
              <a:gd name="connsiteX5" fmla="*/ 109358 w 305190"/>
              <a:gd name="connsiteY5" fmla="*/ 0 h 102007"/>
              <a:gd name="connsiteX6" fmla="*/ 184741 w 305190"/>
              <a:gd name="connsiteY6" fmla="*/ 34444 h 102007"/>
              <a:gd name="connsiteX0" fmla="*/ 184741 w 305190"/>
              <a:gd name="connsiteY0" fmla="*/ 34444 h 128003"/>
              <a:gd name="connsiteX1" fmla="*/ 236777 w 305190"/>
              <a:gd name="connsiteY1" fmla="*/ 10946 h 128003"/>
              <a:gd name="connsiteX2" fmla="*/ 305190 w 305190"/>
              <a:gd name="connsiteY2" fmla="*/ 41511 h 128003"/>
              <a:gd name="connsiteX3" fmla="*/ 155307 w 305190"/>
              <a:gd name="connsiteY3" fmla="*/ 128003 h 128003"/>
              <a:gd name="connsiteX4" fmla="*/ 0 w 305190"/>
              <a:gd name="connsiteY4" fmla="*/ 50518 h 128003"/>
              <a:gd name="connsiteX5" fmla="*/ 109358 w 305190"/>
              <a:gd name="connsiteY5" fmla="*/ 0 h 128003"/>
              <a:gd name="connsiteX6" fmla="*/ 184741 w 305190"/>
              <a:gd name="connsiteY6" fmla="*/ 34444 h 128003"/>
              <a:gd name="connsiteX0" fmla="*/ 184741 w 309460"/>
              <a:gd name="connsiteY0" fmla="*/ 34444 h 355123"/>
              <a:gd name="connsiteX1" fmla="*/ 236777 w 309460"/>
              <a:gd name="connsiteY1" fmla="*/ 10946 h 355123"/>
              <a:gd name="connsiteX2" fmla="*/ 305190 w 309460"/>
              <a:gd name="connsiteY2" fmla="*/ 41511 h 355123"/>
              <a:gd name="connsiteX3" fmla="*/ 309460 w 309460"/>
              <a:gd name="connsiteY3" fmla="*/ 355123 h 355123"/>
              <a:gd name="connsiteX4" fmla="*/ 0 w 309460"/>
              <a:gd name="connsiteY4" fmla="*/ 50518 h 355123"/>
              <a:gd name="connsiteX5" fmla="*/ 109358 w 309460"/>
              <a:gd name="connsiteY5" fmla="*/ 0 h 355123"/>
              <a:gd name="connsiteX6" fmla="*/ 184741 w 309460"/>
              <a:gd name="connsiteY6" fmla="*/ 34444 h 355123"/>
              <a:gd name="connsiteX0" fmla="*/ 150775 w 275494"/>
              <a:gd name="connsiteY0" fmla="*/ 34444 h 355123"/>
              <a:gd name="connsiteX1" fmla="*/ 202811 w 275494"/>
              <a:gd name="connsiteY1" fmla="*/ 10946 h 355123"/>
              <a:gd name="connsiteX2" fmla="*/ 271224 w 275494"/>
              <a:gd name="connsiteY2" fmla="*/ 41511 h 355123"/>
              <a:gd name="connsiteX3" fmla="*/ 275494 w 275494"/>
              <a:gd name="connsiteY3" fmla="*/ 355123 h 355123"/>
              <a:gd name="connsiteX4" fmla="*/ 0 w 275494"/>
              <a:gd name="connsiteY4" fmla="*/ 235224 h 355123"/>
              <a:gd name="connsiteX5" fmla="*/ 75392 w 275494"/>
              <a:gd name="connsiteY5" fmla="*/ 0 h 355123"/>
              <a:gd name="connsiteX6" fmla="*/ 150775 w 275494"/>
              <a:gd name="connsiteY6" fmla="*/ 34444 h 355123"/>
              <a:gd name="connsiteX0" fmla="*/ 150775 w 872160"/>
              <a:gd name="connsiteY0" fmla="*/ 34444 h 355123"/>
              <a:gd name="connsiteX1" fmla="*/ 202811 w 872160"/>
              <a:gd name="connsiteY1" fmla="*/ 10946 h 355123"/>
              <a:gd name="connsiteX2" fmla="*/ 872159 w 872160"/>
              <a:gd name="connsiteY2" fmla="*/ 44248 h 355123"/>
              <a:gd name="connsiteX3" fmla="*/ 275494 w 872160"/>
              <a:gd name="connsiteY3" fmla="*/ 355123 h 355123"/>
              <a:gd name="connsiteX4" fmla="*/ 0 w 872160"/>
              <a:gd name="connsiteY4" fmla="*/ 235224 h 355123"/>
              <a:gd name="connsiteX5" fmla="*/ 75392 w 872160"/>
              <a:gd name="connsiteY5" fmla="*/ 0 h 355123"/>
              <a:gd name="connsiteX6" fmla="*/ 150775 w 872160"/>
              <a:gd name="connsiteY6" fmla="*/ 34444 h 355123"/>
              <a:gd name="connsiteX0" fmla="*/ 150775 w 872159"/>
              <a:gd name="connsiteY0" fmla="*/ 34444 h 355123"/>
              <a:gd name="connsiteX1" fmla="*/ 202811 w 872159"/>
              <a:gd name="connsiteY1" fmla="*/ 10946 h 355123"/>
              <a:gd name="connsiteX2" fmla="*/ 872159 w 872159"/>
              <a:gd name="connsiteY2" fmla="*/ 44248 h 355123"/>
              <a:gd name="connsiteX3" fmla="*/ 275494 w 872159"/>
              <a:gd name="connsiteY3" fmla="*/ 355123 h 355123"/>
              <a:gd name="connsiteX4" fmla="*/ 0 w 872159"/>
              <a:gd name="connsiteY4" fmla="*/ 235224 h 355123"/>
              <a:gd name="connsiteX5" fmla="*/ 75392 w 872159"/>
              <a:gd name="connsiteY5" fmla="*/ 0 h 355123"/>
              <a:gd name="connsiteX6" fmla="*/ 150775 w 872159"/>
              <a:gd name="connsiteY6" fmla="*/ 34444 h 355123"/>
              <a:gd name="connsiteX0" fmla="*/ 150775 w 872159"/>
              <a:gd name="connsiteY0" fmla="*/ 364177 h 684856"/>
              <a:gd name="connsiteX1" fmla="*/ 142717 w 872159"/>
              <a:gd name="connsiteY1" fmla="*/ 0 h 684856"/>
              <a:gd name="connsiteX2" fmla="*/ 872159 w 872159"/>
              <a:gd name="connsiteY2" fmla="*/ 373981 h 684856"/>
              <a:gd name="connsiteX3" fmla="*/ 275494 w 872159"/>
              <a:gd name="connsiteY3" fmla="*/ 684856 h 684856"/>
              <a:gd name="connsiteX4" fmla="*/ 0 w 872159"/>
              <a:gd name="connsiteY4" fmla="*/ 564957 h 684856"/>
              <a:gd name="connsiteX5" fmla="*/ 75392 w 872159"/>
              <a:gd name="connsiteY5" fmla="*/ 329733 h 684856"/>
              <a:gd name="connsiteX6" fmla="*/ 150775 w 872159"/>
              <a:gd name="connsiteY6" fmla="*/ 364177 h 684856"/>
              <a:gd name="connsiteX0" fmla="*/ 75392 w 872159"/>
              <a:gd name="connsiteY0" fmla="*/ 329733 h 684856"/>
              <a:gd name="connsiteX1" fmla="*/ 142717 w 872159"/>
              <a:gd name="connsiteY1" fmla="*/ 0 h 684856"/>
              <a:gd name="connsiteX2" fmla="*/ 872159 w 872159"/>
              <a:gd name="connsiteY2" fmla="*/ 373981 h 684856"/>
              <a:gd name="connsiteX3" fmla="*/ 275494 w 872159"/>
              <a:gd name="connsiteY3" fmla="*/ 684856 h 684856"/>
              <a:gd name="connsiteX4" fmla="*/ 0 w 872159"/>
              <a:gd name="connsiteY4" fmla="*/ 564957 h 684856"/>
              <a:gd name="connsiteX5" fmla="*/ 75392 w 872159"/>
              <a:gd name="connsiteY5" fmla="*/ 329733 h 684856"/>
              <a:gd name="connsiteX0" fmla="*/ 0 w 1368960"/>
              <a:gd name="connsiteY0" fmla="*/ 329733 h 684856"/>
              <a:gd name="connsiteX1" fmla="*/ 639518 w 1368960"/>
              <a:gd name="connsiteY1" fmla="*/ 0 h 684856"/>
              <a:gd name="connsiteX2" fmla="*/ 1368960 w 1368960"/>
              <a:gd name="connsiteY2" fmla="*/ 373981 h 684856"/>
              <a:gd name="connsiteX3" fmla="*/ 772295 w 1368960"/>
              <a:gd name="connsiteY3" fmla="*/ 684856 h 684856"/>
              <a:gd name="connsiteX4" fmla="*/ 496801 w 1368960"/>
              <a:gd name="connsiteY4" fmla="*/ 564957 h 684856"/>
              <a:gd name="connsiteX5" fmla="*/ 0 w 1368960"/>
              <a:gd name="connsiteY5" fmla="*/ 329733 h 684856"/>
              <a:gd name="connsiteX0" fmla="*/ 0 w 1368960"/>
              <a:gd name="connsiteY0" fmla="*/ 329733 h 684856"/>
              <a:gd name="connsiteX1" fmla="*/ 639518 w 1368960"/>
              <a:gd name="connsiteY1" fmla="*/ 0 h 684856"/>
              <a:gd name="connsiteX2" fmla="*/ 1368960 w 1368960"/>
              <a:gd name="connsiteY2" fmla="*/ 373981 h 684856"/>
              <a:gd name="connsiteX3" fmla="*/ 772295 w 1368960"/>
              <a:gd name="connsiteY3" fmla="*/ 684856 h 684856"/>
              <a:gd name="connsiteX4" fmla="*/ 496801 w 1368960"/>
              <a:gd name="connsiteY4" fmla="*/ 564957 h 684856"/>
              <a:gd name="connsiteX5" fmla="*/ 342143 w 1368960"/>
              <a:gd name="connsiteY5" fmla="*/ 491367 h 684856"/>
              <a:gd name="connsiteX6" fmla="*/ 0 w 1368960"/>
              <a:gd name="connsiteY6" fmla="*/ 329733 h 684856"/>
              <a:gd name="connsiteX0" fmla="*/ 0 w 1368960"/>
              <a:gd name="connsiteY0" fmla="*/ 329733 h 684856"/>
              <a:gd name="connsiteX1" fmla="*/ 639518 w 1368960"/>
              <a:gd name="connsiteY1" fmla="*/ 0 h 684856"/>
              <a:gd name="connsiteX2" fmla="*/ 1368960 w 1368960"/>
              <a:gd name="connsiteY2" fmla="*/ 373981 h 684856"/>
              <a:gd name="connsiteX3" fmla="*/ 772295 w 1368960"/>
              <a:gd name="connsiteY3" fmla="*/ 684856 h 684856"/>
              <a:gd name="connsiteX4" fmla="*/ 496801 w 1368960"/>
              <a:gd name="connsiteY4" fmla="*/ 564957 h 684856"/>
              <a:gd name="connsiteX5" fmla="*/ 342143 w 1368960"/>
              <a:gd name="connsiteY5" fmla="*/ 498209 h 684856"/>
              <a:gd name="connsiteX6" fmla="*/ 0 w 1368960"/>
              <a:gd name="connsiteY6" fmla="*/ 329733 h 684856"/>
              <a:gd name="connsiteX0" fmla="*/ 0 w 1368960"/>
              <a:gd name="connsiteY0" fmla="*/ 329733 h 684856"/>
              <a:gd name="connsiteX1" fmla="*/ 639518 w 1368960"/>
              <a:gd name="connsiteY1" fmla="*/ 0 h 684856"/>
              <a:gd name="connsiteX2" fmla="*/ 1368960 w 1368960"/>
              <a:gd name="connsiteY2" fmla="*/ 373981 h 684856"/>
              <a:gd name="connsiteX3" fmla="*/ 772295 w 1368960"/>
              <a:gd name="connsiteY3" fmla="*/ 684856 h 684856"/>
              <a:gd name="connsiteX4" fmla="*/ 496801 w 1368960"/>
              <a:gd name="connsiteY4" fmla="*/ 564957 h 684856"/>
              <a:gd name="connsiteX5" fmla="*/ 428364 w 1368960"/>
              <a:gd name="connsiteY5" fmla="*/ 531045 h 684856"/>
              <a:gd name="connsiteX6" fmla="*/ 342143 w 1368960"/>
              <a:gd name="connsiteY6" fmla="*/ 498209 h 684856"/>
              <a:gd name="connsiteX7" fmla="*/ 0 w 1368960"/>
              <a:gd name="connsiteY7" fmla="*/ 329733 h 684856"/>
              <a:gd name="connsiteX0" fmla="*/ 0 w 1368960"/>
              <a:gd name="connsiteY0" fmla="*/ 329733 h 684856"/>
              <a:gd name="connsiteX1" fmla="*/ 639518 w 1368960"/>
              <a:gd name="connsiteY1" fmla="*/ 0 h 684856"/>
              <a:gd name="connsiteX2" fmla="*/ 1368960 w 1368960"/>
              <a:gd name="connsiteY2" fmla="*/ 373981 h 684856"/>
              <a:gd name="connsiteX3" fmla="*/ 772295 w 1368960"/>
              <a:gd name="connsiteY3" fmla="*/ 684856 h 684856"/>
              <a:gd name="connsiteX4" fmla="*/ 496801 w 1368960"/>
              <a:gd name="connsiteY4" fmla="*/ 564957 h 684856"/>
              <a:gd name="connsiteX5" fmla="*/ 415301 w 1368960"/>
              <a:gd name="connsiteY5" fmla="*/ 470845 h 684856"/>
              <a:gd name="connsiteX6" fmla="*/ 342143 w 1368960"/>
              <a:gd name="connsiteY6" fmla="*/ 498209 h 684856"/>
              <a:gd name="connsiteX7" fmla="*/ 0 w 1368960"/>
              <a:gd name="connsiteY7" fmla="*/ 329733 h 684856"/>
              <a:gd name="connsiteX0" fmla="*/ 0 w 1368960"/>
              <a:gd name="connsiteY0" fmla="*/ 329733 h 684856"/>
              <a:gd name="connsiteX1" fmla="*/ 639518 w 1368960"/>
              <a:gd name="connsiteY1" fmla="*/ 0 h 684856"/>
              <a:gd name="connsiteX2" fmla="*/ 1368960 w 1368960"/>
              <a:gd name="connsiteY2" fmla="*/ 373981 h 684856"/>
              <a:gd name="connsiteX3" fmla="*/ 772295 w 1368960"/>
              <a:gd name="connsiteY3" fmla="*/ 684856 h 684856"/>
              <a:gd name="connsiteX4" fmla="*/ 496801 w 1368960"/>
              <a:gd name="connsiteY4" fmla="*/ 564957 h 684856"/>
              <a:gd name="connsiteX5" fmla="*/ 464942 w 1368960"/>
              <a:gd name="connsiteY5" fmla="*/ 528308 h 684856"/>
              <a:gd name="connsiteX6" fmla="*/ 415301 w 1368960"/>
              <a:gd name="connsiteY6" fmla="*/ 470845 h 684856"/>
              <a:gd name="connsiteX7" fmla="*/ 342143 w 1368960"/>
              <a:gd name="connsiteY7" fmla="*/ 498209 h 684856"/>
              <a:gd name="connsiteX8" fmla="*/ 0 w 1368960"/>
              <a:gd name="connsiteY8" fmla="*/ 329733 h 684856"/>
              <a:gd name="connsiteX0" fmla="*/ 0 w 1368960"/>
              <a:gd name="connsiteY0" fmla="*/ 329733 h 684856"/>
              <a:gd name="connsiteX1" fmla="*/ 639518 w 1368960"/>
              <a:gd name="connsiteY1" fmla="*/ 0 h 684856"/>
              <a:gd name="connsiteX2" fmla="*/ 1368960 w 1368960"/>
              <a:gd name="connsiteY2" fmla="*/ 373981 h 684856"/>
              <a:gd name="connsiteX3" fmla="*/ 772295 w 1368960"/>
              <a:gd name="connsiteY3" fmla="*/ 684856 h 684856"/>
              <a:gd name="connsiteX4" fmla="*/ 496801 w 1368960"/>
              <a:gd name="connsiteY4" fmla="*/ 564957 h 684856"/>
              <a:gd name="connsiteX5" fmla="*/ 556388 w 1368960"/>
              <a:gd name="connsiteY5" fmla="*/ 518730 h 684856"/>
              <a:gd name="connsiteX6" fmla="*/ 415301 w 1368960"/>
              <a:gd name="connsiteY6" fmla="*/ 470845 h 684856"/>
              <a:gd name="connsiteX7" fmla="*/ 342143 w 1368960"/>
              <a:gd name="connsiteY7" fmla="*/ 498209 h 684856"/>
              <a:gd name="connsiteX8" fmla="*/ 0 w 1368960"/>
              <a:gd name="connsiteY8" fmla="*/ 329733 h 684856"/>
              <a:gd name="connsiteX0" fmla="*/ 0 w 1368960"/>
              <a:gd name="connsiteY0" fmla="*/ 329733 h 684856"/>
              <a:gd name="connsiteX1" fmla="*/ 639518 w 1368960"/>
              <a:gd name="connsiteY1" fmla="*/ 0 h 684856"/>
              <a:gd name="connsiteX2" fmla="*/ 1368960 w 1368960"/>
              <a:gd name="connsiteY2" fmla="*/ 373981 h 684856"/>
              <a:gd name="connsiteX3" fmla="*/ 772295 w 1368960"/>
              <a:gd name="connsiteY3" fmla="*/ 684856 h 684856"/>
              <a:gd name="connsiteX4" fmla="*/ 486350 w 1368960"/>
              <a:gd name="connsiteY4" fmla="*/ 563589 h 684856"/>
              <a:gd name="connsiteX5" fmla="*/ 556388 w 1368960"/>
              <a:gd name="connsiteY5" fmla="*/ 518730 h 684856"/>
              <a:gd name="connsiteX6" fmla="*/ 415301 w 1368960"/>
              <a:gd name="connsiteY6" fmla="*/ 470845 h 684856"/>
              <a:gd name="connsiteX7" fmla="*/ 342143 w 1368960"/>
              <a:gd name="connsiteY7" fmla="*/ 498209 h 684856"/>
              <a:gd name="connsiteX8" fmla="*/ 0 w 1368960"/>
              <a:gd name="connsiteY8" fmla="*/ 329733 h 684856"/>
              <a:gd name="connsiteX0" fmla="*/ 0 w 1368960"/>
              <a:gd name="connsiteY0" fmla="*/ 329733 h 684856"/>
              <a:gd name="connsiteX1" fmla="*/ 639518 w 1368960"/>
              <a:gd name="connsiteY1" fmla="*/ 0 h 684856"/>
              <a:gd name="connsiteX2" fmla="*/ 1368960 w 1368960"/>
              <a:gd name="connsiteY2" fmla="*/ 373981 h 684856"/>
              <a:gd name="connsiteX3" fmla="*/ 772295 w 1368960"/>
              <a:gd name="connsiteY3" fmla="*/ 684856 h 684856"/>
              <a:gd name="connsiteX4" fmla="*/ 486350 w 1368960"/>
              <a:gd name="connsiteY4" fmla="*/ 563589 h 684856"/>
              <a:gd name="connsiteX5" fmla="*/ 556388 w 1368960"/>
              <a:gd name="connsiteY5" fmla="*/ 518730 h 684856"/>
              <a:gd name="connsiteX6" fmla="*/ 415301 w 1368960"/>
              <a:gd name="connsiteY6" fmla="*/ 464004 h 684856"/>
              <a:gd name="connsiteX7" fmla="*/ 342143 w 1368960"/>
              <a:gd name="connsiteY7" fmla="*/ 498209 h 684856"/>
              <a:gd name="connsiteX8" fmla="*/ 0 w 1368960"/>
              <a:gd name="connsiteY8" fmla="*/ 329733 h 684856"/>
              <a:gd name="connsiteX0" fmla="*/ 0 w 1368960"/>
              <a:gd name="connsiteY0" fmla="*/ 329733 h 687697"/>
              <a:gd name="connsiteX1" fmla="*/ 639518 w 1368960"/>
              <a:gd name="connsiteY1" fmla="*/ 0 h 687697"/>
              <a:gd name="connsiteX2" fmla="*/ 1368960 w 1368960"/>
              <a:gd name="connsiteY2" fmla="*/ 373981 h 687697"/>
              <a:gd name="connsiteX3" fmla="*/ 967622 w 1368960"/>
              <a:gd name="connsiteY3" fmla="*/ 687697 h 687697"/>
              <a:gd name="connsiteX4" fmla="*/ 486350 w 1368960"/>
              <a:gd name="connsiteY4" fmla="*/ 563589 h 687697"/>
              <a:gd name="connsiteX5" fmla="*/ 556388 w 1368960"/>
              <a:gd name="connsiteY5" fmla="*/ 518730 h 687697"/>
              <a:gd name="connsiteX6" fmla="*/ 415301 w 1368960"/>
              <a:gd name="connsiteY6" fmla="*/ 464004 h 687697"/>
              <a:gd name="connsiteX7" fmla="*/ 342143 w 1368960"/>
              <a:gd name="connsiteY7" fmla="*/ 498209 h 687697"/>
              <a:gd name="connsiteX8" fmla="*/ 0 w 1368960"/>
              <a:gd name="connsiteY8" fmla="*/ 329733 h 687697"/>
              <a:gd name="connsiteX0" fmla="*/ 0 w 1347257"/>
              <a:gd name="connsiteY0" fmla="*/ 329733 h 687697"/>
              <a:gd name="connsiteX1" fmla="*/ 639518 w 1347257"/>
              <a:gd name="connsiteY1" fmla="*/ 0 h 687697"/>
              <a:gd name="connsiteX2" fmla="*/ 1347257 w 1347257"/>
              <a:gd name="connsiteY2" fmla="*/ 473425 h 687697"/>
              <a:gd name="connsiteX3" fmla="*/ 967622 w 1347257"/>
              <a:gd name="connsiteY3" fmla="*/ 687697 h 687697"/>
              <a:gd name="connsiteX4" fmla="*/ 486350 w 1347257"/>
              <a:gd name="connsiteY4" fmla="*/ 563589 h 687697"/>
              <a:gd name="connsiteX5" fmla="*/ 556388 w 1347257"/>
              <a:gd name="connsiteY5" fmla="*/ 518730 h 687697"/>
              <a:gd name="connsiteX6" fmla="*/ 415301 w 1347257"/>
              <a:gd name="connsiteY6" fmla="*/ 464004 h 687697"/>
              <a:gd name="connsiteX7" fmla="*/ 342143 w 1347257"/>
              <a:gd name="connsiteY7" fmla="*/ 498209 h 687697"/>
              <a:gd name="connsiteX8" fmla="*/ 0 w 1347257"/>
              <a:gd name="connsiteY8" fmla="*/ 329733 h 687697"/>
              <a:gd name="connsiteX0" fmla="*/ 0 w 1482900"/>
              <a:gd name="connsiteY0" fmla="*/ 329733 h 687697"/>
              <a:gd name="connsiteX1" fmla="*/ 639518 w 1482900"/>
              <a:gd name="connsiteY1" fmla="*/ 0 h 687697"/>
              <a:gd name="connsiteX2" fmla="*/ 1482900 w 1482900"/>
              <a:gd name="connsiteY2" fmla="*/ 334204 h 687697"/>
              <a:gd name="connsiteX3" fmla="*/ 967622 w 1482900"/>
              <a:gd name="connsiteY3" fmla="*/ 687697 h 687697"/>
              <a:gd name="connsiteX4" fmla="*/ 486350 w 1482900"/>
              <a:gd name="connsiteY4" fmla="*/ 563589 h 687697"/>
              <a:gd name="connsiteX5" fmla="*/ 556388 w 1482900"/>
              <a:gd name="connsiteY5" fmla="*/ 518730 h 687697"/>
              <a:gd name="connsiteX6" fmla="*/ 415301 w 1482900"/>
              <a:gd name="connsiteY6" fmla="*/ 464004 h 687697"/>
              <a:gd name="connsiteX7" fmla="*/ 342143 w 1482900"/>
              <a:gd name="connsiteY7" fmla="*/ 498209 h 687697"/>
              <a:gd name="connsiteX8" fmla="*/ 0 w 1482900"/>
              <a:gd name="connsiteY8" fmla="*/ 329733 h 687697"/>
              <a:gd name="connsiteX0" fmla="*/ 0 w 1482900"/>
              <a:gd name="connsiteY0" fmla="*/ 250178 h 608142"/>
              <a:gd name="connsiteX1" fmla="*/ 655793 w 1482900"/>
              <a:gd name="connsiteY1" fmla="*/ 0 h 608142"/>
              <a:gd name="connsiteX2" fmla="*/ 1482900 w 1482900"/>
              <a:gd name="connsiteY2" fmla="*/ 254649 h 608142"/>
              <a:gd name="connsiteX3" fmla="*/ 967622 w 1482900"/>
              <a:gd name="connsiteY3" fmla="*/ 608142 h 608142"/>
              <a:gd name="connsiteX4" fmla="*/ 486350 w 1482900"/>
              <a:gd name="connsiteY4" fmla="*/ 484034 h 608142"/>
              <a:gd name="connsiteX5" fmla="*/ 556388 w 1482900"/>
              <a:gd name="connsiteY5" fmla="*/ 439175 h 608142"/>
              <a:gd name="connsiteX6" fmla="*/ 415301 w 1482900"/>
              <a:gd name="connsiteY6" fmla="*/ 384449 h 608142"/>
              <a:gd name="connsiteX7" fmla="*/ 342143 w 1482900"/>
              <a:gd name="connsiteY7" fmla="*/ 418654 h 608142"/>
              <a:gd name="connsiteX8" fmla="*/ 0 w 1482900"/>
              <a:gd name="connsiteY8" fmla="*/ 250178 h 608142"/>
              <a:gd name="connsiteX0" fmla="*/ 0 w 1482900"/>
              <a:gd name="connsiteY0" fmla="*/ 250178 h 608142"/>
              <a:gd name="connsiteX1" fmla="*/ 281763 w 1482900"/>
              <a:gd name="connsiteY1" fmla="*/ 132432 h 608142"/>
              <a:gd name="connsiteX2" fmla="*/ 655793 w 1482900"/>
              <a:gd name="connsiteY2" fmla="*/ 0 h 608142"/>
              <a:gd name="connsiteX3" fmla="*/ 1482900 w 1482900"/>
              <a:gd name="connsiteY3" fmla="*/ 254649 h 608142"/>
              <a:gd name="connsiteX4" fmla="*/ 967622 w 1482900"/>
              <a:gd name="connsiteY4" fmla="*/ 608142 h 608142"/>
              <a:gd name="connsiteX5" fmla="*/ 486350 w 1482900"/>
              <a:gd name="connsiteY5" fmla="*/ 484034 h 608142"/>
              <a:gd name="connsiteX6" fmla="*/ 556388 w 1482900"/>
              <a:gd name="connsiteY6" fmla="*/ 439175 h 608142"/>
              <a:gd name="connsiteX7" fmla="*/ 415301 w 1482900"/>
              <a:gd name="connsiteY7" fmla="*/ 384449 h 608142"/>
              <a:gd name="connsiteX8" fmla="*/ 342143 w 1482900"/>
              <a:gd name="connsiteY8" fmla="*/ 418654 h 608142"/>
              <a:gd name="connsiteX9" fmla="*/ 0 w 1482900"/>
              <a:gd name="connsiteY9" fmla="*/ 250178 h 608142"/>
              <a:gd name="connsiteX0" fmla="*/ 0 w 1482900"/>
              <a:gd name="connsiteY0" fmla="*/ 356409 h 714373"/>
              <a:gd name="connsiteX1" fmla="*/ 710398 w 1482900"/>
              <a:gd name="connsiteY1" fmla="*/ 0 h 714373"/>
              <a:gd name="connsiteX2" fmla="*/ 655793 w 1482900"/>
              <a:gd name="connsiteY2" fmla="*/ 106231 h 714373"/>
              <a:gd name="connsiteX3" fmla="*/ 1482900 w 1482900"/>
              <a:gd name="connsiteY3" fmla="*/ 360880 h 714373"/>
              <a:gd name="connsiteX4" fmla="*/ 967622 w 1482900"/>
              <a:gd name="connsiteY4" fmla="*/ 714373 h 714373"/>
              <a:gd name="connsiteX5" fmla="*/ 486350 w 1482900"/>
              <a:gd name="connsiteY5" fmla="*/ 590265 h 714373"/>
              <a:gd name="connsiteX6" fmla="*/ 556388 w 1482900"/>
              <a:gd name="connsiteY6" fmla="*/ 545406 h 714373"/>
              <a:gd name="connsiteX7" fmla="*/ 415301 w 1482900"/>
              <a:gd name="connsiteY7" fmla="*/ 490680 h 714373"/>
              <a:gd name="connsiteX8" fmla="*/ 342143 w 1482900"/>
              <a:gd name="connsiteY8" fmla="*/ 524885 h 714373"/>
              <a:gd name="connsiteX9" fmla="*/ 0 w 1482900"/>
              <a:gd name="connsiteY9" fmla="*/ 356409 h 714373"/>
              <a:gd name="connsiteX0" fmla="*/ 0 w 1482900"/>
              <a:gd name="connsiteY0" fmla="*/ 356409 h 714373"/>
              <a:gd name="connsiteX1" fmla="*/ 357723 w 1482900"/>
              <a:gd name="connsiteY1" fmla="*/ 170475 h 714373"/>
              <a:gd name="connsiteX2" fmla="*/ 710398 w 1482900"/>
              <a:gd name="connsiteY2" fmla="*/ 0 h 714373"/>
              <a:gd name="connsiteX3" fmla="*/ 655793 w 1482900"/>
              <a:gd name="connsiteY3" fmla="*/ 106231 h 714373"/>
              <a:gd name="connsiteX4" fmla="*/ 1482900 w 1482900"/>
              <a:gd name="connsiteY4" fmla="*/ 360880 h 714373"/>
              <a:gd name="connsiteX5" fmla="*/ 967622 w 1482900"/>
              <a:gd name="connsiteY5" fmla="*/ 714373 h 714373"/>
              <a:gd name="connsiteX6" fmla="*/ 486350 w 1482900"/>
              <a:gd name="connsiteY6" fmla="*/ 590265 h 714373"/>
              <a:gd name="connsiteX7" fmla="*/ 556388 w 1482900"/>
              <a:gd name="connsiteY7" fmla="*/ 545406 h 714373"/>
              <a:gd name="connsiteX8" fmla="*/ 415301 w 1482900"/>
              <a:gd name="connsiteY8" fmla="*/ 490680 h 714373"/>
              <a:gd name="connsiteX9" fmla="*/ 342143 w 1482900"/>
              <a:gd name="connsiteY9" fmla="*/ 524885 h 714373"/>
              <a:gd name="connsiteX10" fmla="*/ 0 w 1482900"/>
              <a:gd name="connsiteY10" fmla="*/ 356409 h 714373"/>
              <a:gd name="connsiteX0" fmla="*/ 0 w 1482900"/>
              <a:gd name="connsiteY0" fmla="*/ 427440 h 785404"/>
              <a:gd name="connsiteX1" fmla="*/ 542197 w 1482900"/>
              <a:gd name="connsiteY1" fmla="*/ 0 h 785404"/>
              <a:gd name="connsiteX2" fmla="*/ 710398 w 1482900"/>
              <a:gd name="connsiteY2" fmla="*/ 71031 h 785404"/>
              <a:gd name="connsiteX3" fmla="*/ 655793 w 1482900"/>
              <a:gd name="connsiteY3" fmla="*/ 177262 h 785404"/>
              <a:gd name="connsiteX4" fmla="*/ 1482900 w 1482900"/>
              <a:gd name="connsiteY4" fmla="*/ 431911 h 785404"/>
              <a:gd name="connsiteX5" fmla="*/ 967622 w 1482900"/>
              <a:gd name="connsiteY5" fmla="*/ 785404 h 785404"/>
              <a:gd name="connsiteX6" fmla="*/ 486350 w 1482900"/>
              <a:gd name="connsiteY6" fmla="*/ 661296 h 785404"/>
              <a:gd name="connsiteX7" fmla="*/ 556388 w 1482900"/>
              <a:gd name="connsiteY7" fmla="*/ 616437 h 785404"/>
              <a:gd name="connsiteX8" fmla="*/ 415301 w 1482900"/>
              <a:gd name="connsiteY8" fmla="*/ 561711 h 785404"/>
              <a:gd name="connsiteX9" fmla="*/ 342143 w 1482900"/>
              <a:gd name="connsiteY9" fmla="*/ 595916 h 785404"/>
              <a:gd name="connsiteX10" fmla="*/ 0 w 1482900"/>
              <a:gd name="connsiteY10" fmla="*/ 427440 h 785404"/>
              <a:gd name="connsiteX0" fmla="*/ 0 w 1819298"/>
              <a:gd name="connsiteY0" fmla="*/ 322315 h 785404"/>
              <a:gd name="connsiteX1" fmla="*/ 878595 w 1819298"/>
              <a:gd name="connsiteY1" fmla="*/ 0 h 785404"/>
              <a:gd name="connsiteX2" fmla="*/ 1046796 w 1819298"/>
              <a:gd name="connsiteY2" fmla="*/ 71031 h 785404"/>
              <a:gd name="connsiteX3" fmla="*/ 992191 w 1819298"/>
              <a:gd name="connsiteY3" fmla="*/ 177262 h 785404"/>
              <a:gd name="connsiteX4" fmla="*/ 1819298 w 1819298"/>
              <a:gd name="connsiteY4" fmla="*/ 431911 h 785404"/>
              <a:gd name="connsiteX5" fmla="*/ 1304020 w 1819298"/>
              <a:gd name="connsiteY5" fmla="*/ 785404 h 785404"/>
              <a:gd name="connsiteX6" fmla="*/ 822748 w 1819298"/>
              <a:gd name="connsiteY6" fmla="*/ 661296 h 785404"/>
              <a:gd name="connsiteX7" fmla="*/ 892786 w 1819298"/>
              <a:gd name="connsiteY7" fmla="*/ 616437 h 785404"/>
              <a:gd name="connsiteX8" fmla="*/ 751699 w 1819298"/>
              <a:gd name="connsiteY8" fmla="*/ 561711 h 785404"/>
              <a:gd name="connsiteX9" fmla="*/ 678541 w 1819298"/>
              <a:gd name="connsiteY9" fmla="*/ 595916 h 785404"/>
              <a:gd name="connsiteX10" fmla="*/ 0 w 1819298"/>
              <a:gd name="connsiteY10" fmla="*/ 322315 h 785404"/>
              <a:gd name="connsiteX0" fmla="*/ 0 w 1819298"/>
              <a:gd name="connsiteY0" fmla="*/ 322315 h 785404"/>
              <a:gd name="connsiteX1" fmla="*/ 569328 w 1819298"/>
              <a:gd name="connsiteY1" fmla="*/ 105127 h 785404"/>
              <a:gd name="connsiteX2" fmla="*/ 878595 w 1819298"/>
              <a:gd name="connsiteY2" fmla="*/ 0 h 785404"/>
              <a:gd name="connsiteX3" fmla="*/ 1046796 w 1819298"/>
              <a:gd name="connsiteY3" fmla="*/ 71031 h 785404"/>
              <a:gd name="connsiteX4" fmla="*/ 992191 w 1819298"/>
              <a:gd name="connsiteY4" fmla="*/ 177262 h 785404"/>
              <a:gd name="connsiteX5" fmla="*/ 1819298 w 1819298"/>
              <a:gd name="connsiteY5" fmla="*/ 431911 h 785404"/>
              <a:gd name="connsiteX6" fmla="*/ 1304020 w 1819298"/>
              <a:gd name="connsiteY6" fmla="*/ 785404 h 785404"/>
              <a:gd name="connsiteX7" fmla="*/ 822748 w 1819298"/>
              <a:gd name="connsiteY7" fmla="*/ 661296 h 785404"/>
              <a:gd name="connsiteX8" fmla="*/ 892786 w 1819298"/>
              <a:gd name="connsiteY8" fmla="*/ 616437 h 785404"/>
              <a:gd name="connsiteX9" fmla="*/ 751699 w 1819298"/>
              <a:gd name="connsiteY9" fmla="*/ 561711 h 785404"/>
              <a:gd name="connsiteX10" fmla="*/ 678541 w 1819298"/>
              <a:gd name="connsiteY10" fmla="*/ 595916 h 785404"/>
              <a:gd name="connsiteX11" fmla="*/ 0 w 1819298"/>
              <a:gd name="connsiteY11" fmla="*/ 322315 h 785404"/>
              <a:gd name="connsiteX0" fmla="*/ 0 w 1876933"/>
              <a:gd name="connsiteY0" fmla="*/ 1007052 h 1470141"/>
              <a:gd name="connsiteX1" fmla="*/ 1876933 w 1876933"/>
              <a:gd name="connsiteY1" fmla="*/ 0 h 1470141"/>
              <a:gd name="connsiteX2" fmla="*/ 878595 w 1876933"/>
              <a:gd name="connsiteY2" fmla="*/ 684737 h 1470141"/>
              <a:gd name="connsiteX3" fmla="*/ 1046796 w 1876933"/>
              <a:gd name="connsiteY3" fmla="*/ 755768 h 1470141"/>
              <a:gd name="connsiteX4" fmla="*/ 992191 w 1876933"/>
              <a:gd name="connsiteY4" fmla="*/ 861999 h 1470141"/>
              <a:gd name="connsiteX5" fmla="*/ 1819298 w 1876933"/>
              <a:gd name="connsiteY5" fmla="*/ 1116648 h 1470141"/>
              <a:gd name="connsiteX6" fmla="*/ 1304020 w 1876933"/>
              <a:gd name="connsiteY6" fmla="*/ 1470141 h 1470141"/>
              <a:gd name="connsiteX7" fmla="*/ 822748 w 1876933"/>
              <a:gd name="connsiteY7" fmla="*/ 1346033 h 1470141"/>
              <a:gd name="connsiteX8" fmla="*/ 892786 w 1876933"/>
              <a:gd name="connsiteY8" fmla="*/ 1301174 h 1470141"/>
              <a:gd name="connsiteX9" fmla="*/ 751699 w 1876933"/>
              <a:gd name="connsiteY9" fmla="*/ 1246448 h 1470141"/>
              <a:gd name="connsiteX10" fmla="*/ 678541 w 1876933"/>
              <a:gd name="connsiteY10" fmla="*/ 1280653 h 1470141"/>
              <a:gd name="connsiteX11" fmla="*/ 0 w 1876933"/>
              <a:gd name="connsiteY11" fmla="*/ 1007052 h 1470141"/>
              <a:gd name="connsiteX0" fmla="*/ 0 w 1876933"/>
              <a:gd name="connsiteY0" fmla="*/ 1007052 h 1470141"/>
              <a:gd name="connsiteX1" fmla="*/ 1876933 w 1876933"/>
              <a:gd name="connsiteY1" fmla="*/ 0 h 1470141"/>
              <a:gd name="connsiteX2" fmla="*/ 1334360 w 1876933"/>
              <a:gd name="connsiteY2" fmla="*/ 369362 h 1470141"/>
              <a:gd name="connsiteX3" fmla="*/ 878595 w 1876933"/>
              <a:gd name="connsiteY3" fmla="*/ 684737 h 1470141"/>
              <a:gd name="connsiteX4" fmla="*/ 1046796 w 1876933"/>
              <a:gd name="connsiteY4" fmla="*/ 755768 h 1470141"/>
              <a:gd name="connsiteX5" fmla="*/ 992191 w 1876933"/>
              <a:gd name="connsiteY5" fmla="*/ 861999 h 1470141"/>
              <a:gd name="connsiteX6" fmla="*/ 1819298 w 1876933"/>
              <a:gd name="connsiteY6" fmla="*/ 1116648 h 1470141"/>
              <a:gd name="connsiteX7" fmla="*/ 1304020 w 1876933"/>
              <a:gd name="connsiteY7" fmla="*/ 1470141 h 1470141"/>
              <a:gd name="connsiteX8" fmla="*/ 822748 w 1876933"/>
              <a:gd name="connsiteY8" fmla="*/ 1346033 h 1470141"/>
              <a:gd name="connsiteX9" fmla="*/ 892786 w 1876933"/>
              <a:gd name="connsiteY9" fmla="*/ 1301174 h 1470141"/>
              <a:gd name="connsiteX10" fmla="*/ 751699 w 1876933"/>
              <a:gd name="connsiteY10" fmla="*/ 1246448 h 1470141"/>
              <a:gd name="connsiteX11" fmla="*/ 678541 w 1876933"/>
              <a:gd name="connsiteY11" fmla="*/ 1280653 h 1470141"/>
              <a:gd name="connsiteX12" fmla="*/ 0 w 1876933"/>
              <a:gd name="connsiteY12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878595 w 2766759"/>
              <a:gd name="connsiteY3" fmla="*/ 684737 h 1470141"/>
              <a:gd name="connsiteX4" fmla="*/ 1046796 w 2766759"/>
              <a:gd name="connsiteY4" fmla="*/ 755768 h 1470141"/>
              <a:gd name="connsiteX5" fmla="*/ 992191 w 2766759"/>
              <a:gd name="connsiteY5" fmla="*/ 861999 h 1470141"/>
              <a:gd name="connsiteX6" fmla="*/ 1819298 w 2766759"/>
              <a:gd name="connsiteY6" fmla="*/ 1116648 h 1470141"/>
              <a:gd name="connsiteX7" fmla="*/ 1304020 w 2766759"/>
              <a:gd name="connsiteY7" fmla="*/ 1470141 h 1470141"/>
              <a:gd name="connsiteX8" fmla="*/ 822748 w 2766759"/>
              <a:gd name="connsiteY8" fmla="*/ 1346033 h 1470141"/>
              <a:gd name="connsiteX9" fmla="*/ 892786 w 2766759"/>
              <a:gd name="connsiteY9" fmla="*/ 1301174 h 1470141"/>
              <a:gd name="connsiteX10" fmla="*/ 751699 w 2766759"/>
              <a:gd name="connsiteY10" fmla="*/ 1246448 h 1470141"/>
              <a:gd name="connsiteX11" fmla="*/ 678541 w 2766759"/>
              <a:gd name="connsiteY11" fmla="*/ 1280653 h 1470141"/>
              <a:gd name="connsiteX12" fmla="*/ 0 w 2766759"/>
              <a:gd name="connsiteY12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17173 w 2766759"/>
              <a:gd name="connsiteY3" fmla="*/ 468806 h 1470141"/>
              <a:gd name="connsiteX4" fmla="*/ 878595 w 2766759"/>
              <a:gd name="connsiteY4" fmla="*/ 684737 h 1470141"/>
              <a:gd name="connsiteX5" fmla="*/ 1046796 w 2766759"/>
              <a:gd name="connsiteY5" fmla="*/ 755768 h 1470141"/>
              <a:gd name="connsiteX6" fmla="*/ 992191 w 2766759"/>
              <a:gd name="connsiteY6" fmla="*/ 861999 h 1470141"/>
              <a:gd name="connsiteX7" fmla="*/ 1819298 w 2766759"/>
              <a:gd name="connsiteY7" fmla="*/ 1116648 h 1470141"/>
              <a:gd name="connsiteX8" fmla="*/ 1304020 w 2766759"/>
              <a:gd name="connsiteY8" fmla="*/ 1470141 h 1470141"/>
              <a:gd name="connsiteX9" fmla="*/ 822748 w 2766759"/>
              <a:gd name="connsiteY9" fmla="*/ 1346033 h 1470141"/>
              <a:gd name="connsiteX10" fmla="*/ 892786 w 2766759"/>
              <a:gd name="connsiteY10" fmla="*/ 1301174 h 1470141"/>
              <a:gd name="connsiteX11" fmla="*/ 751699 w 2766759"/>
              <a:gd name="connsiteY11" fmla="*/ 1246448 h 1470141"/>
              <a:gd name="connsiteX12" fmla="*/ 678541 w 2766759"/>
              <a:gd name="connsiteY12" fmla="*/ 1280653 h 1470141"/>
              <a:gd name="connsiteX13" fmla="*/ 0 w 2766759"/>
              <a:gd name="connsiteY13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878595 w 2766759"/>
              <a:gd name="connsiteY4" fmla="*/ 684737 h 1470141"/>
              <a:gd name="connsiteX5" fmla="*/ 1046796 w 2766759"/>
              <a:gd name="connsiteY5" fmla="*/ 755768 h 1470141"/>
              <a:gd name="connsiteX6" fmla="*/ 992191 w 2766759"/>
              <a:gd name="connsiteY6" fmla="*/ 861999 h 1470141"/>
              <a:gd name="connsiteX7" fmla="*/ 1819298 w 2766759"/>
              <a:gd name="connsiteY7" fmla="*/ 1116648 h 1470141"/>
              <a:gd name="connsiteX8" fmla="*/ 1304020 w 2766759"/>
              <a:gd name="connsiteY8" fmla="*/ 1470141 h 1470141"/>
              <a:gd name="connsiteX9" fmla="*/ 822748 w 2766759"/>
              <a:gd name="connsiteY9" fmla="*/ 1346033 h 1470141"/>
              <a:gd name="connsiteX10" fmla="*/ 892786 w 2766759"/>
              <a:gd name="connsiteY10" fmla="*/ 1301174 h 1470141"/>
              <a:gd name="connsiteX11" fmla="*/ 751699 w 2766759"/>
              <a:gd name="connsiteY11" fmla="*/ 1246448 h 1470141"/>
              <a:gd name="connsiteX12" fmla="*/ 678541 w 2766759"/>
              <a:gd name="connsiteY12" fmla="*/ 1280653 h 1470141"/>
              <a:gd name="connsiteX13" fmla="*/ 0 w 2766759"/>
              <a:gd name="connsiteY13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2376105 w 2766759"/>
              <a:gd name="connsiteY4" fmla="*/ 545518 h 1470141"/>
              <a:gd name="connsiteX5" fmla="*/ 878595 w 2766759"/>
              <a:gd name="connsiteY5" fmla="*/ 684737 h 1470141"/>
              <a:gd name="connsiteX6" fmla="*/ 1046796 w 2766759"/>
              <a:gd name="connsiteY6" fmla="*/ 755768 h 1470141"/>
              <a:gd name="connsiteX7" fmla="*/ 992191 w 2766759"/>
              <a:gd name="connsiteY7" fmla="*/ 861999 h 1470141"/>
              <a:gd name="connsiteX8" fmla="*/ 1819298 w 2766759"/>
              <a:gd name="connsiteY8" fmla="*/ 1116648 h 1470141"/>
              <a:gd name="connsiteX9" fmla="*/ 1304020 w 2766759"/>
              <a:gd name="connsiteY9" fmla="*/ 1470141 h 1470141"/>
              <a:gd name="connsiteX10" fmla="*/ 822748 w 2766759"/>
              <a:gd name="connsiteY10" fmla="*/ 1346033 h 1470141"/>
              <a:gd name="connsiteX11" fmla="*/ 892786 w 2766759"/>
              <a:gd name="connsiteY11" fmla="*/ 1301174 h 1470141"/>
              <a:gd name="connsiteX12" fmla="*/ 751699 w 2766759"/>
              <a:gd name="connsiteY12" fmla="*/ 1246448 h 1470141"/>
              <a:gd name="connsiteX13" fmla="*/ 678541 w 2766759"/>
              <a:gd name="connsiteY13" fmla="*/ 1280653 h 1470141"/>
              <a:gd name="connsiteX14" fmla="*/ 0 w 2766759"/>
              <a:gd name="connsiteY14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2229611 w 2766759"/>
              <a:gd name="connsiteY4" fmla="*/ 636438 h 1470141"/>
              <a:gd name="connsiteX5" fmla="*/ 878595 w 2766759"/>
              <a:gd name="connsiteY5" fmla="*/ 684737 h 1470141"/>
              <a:gd name="connsiteX6" fmla="*/ 1046796 w 2766759"/>
              <a:gd name="connsiteY6" fmla="*/ 755768 h 1470141"/>
              <a:gd name="connsiteX7" fmla="*/ 992191 w 2766759"/>
              <a:gd name="connsiteY7" fmla="*/ 861999 h 1470141"/>
              <a:gd name="connsiteX8" fmla="*/ 1819298 w 2766759"/>
              <a:gd name="connsiteY8" fmla="*/ 1116648 h 1470141"/>
              <a:gd name="connsiteX9" fmla="*/ 1304020 w 2766759"/>
              <a:gd name="connsiteY9" fmla="*/ 1470141 h 1470141"/>
              <a:gd name="connsiteX10" fmla="*/ 822748 w 2766759"/>
              <a:gd name="connsiteY10" fmla="*/ 1346033 h 1470141"/>
              <a:gd name="connsiteX11" fmla="*/ 892786 w 2766759"/>
              <a:gd name="connsiteY11" fmla="*/ 1301174 h 1470141"/>
              <a:gd name="connsiteX12" fmla="*/ 751699 w 2766759"/>
              <a:gd name="connsiteY12" fmla="*/ 1246448 h 1470141"/>
              <a:gd name="connsiteX13" fmla="*/ 678541 w 2766759"/>
              <a:gd name="connsiteY13" fmla="*/ 1280653 h 1470141"/>
              <a:gd name="connsiteX14" fmla="*/ 0 w 2766759"/>
              <a:gd name="connsiteY14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2229611 w 2766759"/>
              <a:gd name="connsiteY4" fmla="*/ 636438 h 1470141"/>
              <a:gd name="connsiteX5" fmla="*/ 1942045 w 2766759"/>
              <a:gd name="connsiteY5" fmla="*/ 644962 h 1470141"/>
              <a:gd name="connsiteX6" fmla="*/ 878595 w 2766759"/>
              <a:gd name="connsiteY6" fmla="*/ 684737 h 1470141"/>
              <a:gd name="connsiteX7" fmla="*/ 1046796 w 2766759"/>
              <a:gd name="connsiteY7" fmla="*/ 755768 h 1470141"/>
              <a:gd name="connsiteX8" fmla="*/ 992191 w 2766759"/>
              <a:gd name="connsiteY8" fmla="*/ 861999 h 1470141"/>
              <a:gd name="connsiteX9" fmla="*/ 1819298 w 2766759"/>
              <a:gd name="connsiteY9" fmla="*/ 1116648 h 1470141"/>
              <a:gd name="connsiteX10" fmla="*/ 1304020 w 2766759"/>
              <a:gd name="connsiteY10" fmla="*/ 1470141 h 1470141"/>
              <a:gd name="connsiteX11" fmla="*/ 822748 w 2766759"/>
              <a:gd name="connsiteY11" fmla="*/ 1346033 h 1470141"/>
              <a:gd name="connsiteX12" fmla="*/ 892786 w 2766759"/>
              <a:gd name="connsiteY12" fmla="*/ 1301174 h 1470141"/>
              <a:gd name="connsiteX13" fmla="*/ 751699 w 2766759"/>
              <a:gd name="connsiteY13" fmla="*/ 1246448 h 1470141"/>
              <a:gd name="connsiteX14" fmla="*/ 678541 w 2766759"/>
              <a:gd name="connsiteY14" fmla="*/ 1280653 h 1470141"/>
              <a:gd name="connsiteX15" fmla="*/ 0 w 2766759"/>
              <a:gd name="connsiteY15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2229611 w 2766759"/>
              <a:gd name="connsiteY4" fmla="*/ 636438 h 1470141"/>
              <a:gd name="connsiteX5" fmla="*/ 1947470 w 2766759"/>
              <a:gd name="connsiteY5" fmla="*/ 511425 h 1470141"/>
              <a:gd name="connsiteX6" fmla="*/ 878595 w 2766759"/>
              <a:gd name="connsiteY6" fmla="*/ 684737 h 1470141"/>
              <a:gd name="connsiteX7" fmla="*/ 1046796 w 2766759"/>
              <a:gd name="connsiteY7" fmla="*/ 755768 h 1470141"/>
              <a:gd name="connsiteX8" fmla="*/ 992191 w 2766759"/>
              <a:gd name="connsiteY8" fmla="*/ 861999 h 1470141"/>
              <a:gd name="connsiteX9" fmla="*/ 1819298 w 2766759"/>
              <a:gd name="connsiteY9" fmla="*/ 1116648 h 1470141"/>
              <a:gd name="connsiteX10" fmla="*/ 1304020 w 2766759"/>
              <a:gd name="connsiteY10" fmla="*/ 1470141 h 1470141"/>
              <a:gd name="connsiteX11" fmla="*/ 822748 w 2766759"/>
              <a:gd name="connsiteY11" fmla="*/ 1346033 h 1470141"/>
              <a:gd name="connsiteX12" fmla="*/ 892786 w 2766759"/>
              <a:gd name="connsiteY12" fmla="*/ 1301174 h 1470141"/>
              <a:gd name="connsiteX13" fmla="*/ 751699 w 2766759"/>
              <a:gd name="connsiteY13" fmla="*/ 1246448 h 1470141"/>
              <a:gd name="connsiteX14" fmla="*/ 678541 w 2766759"/>
              <a:gd name="connsiteY14" fmla="*/ 1280653 h 1470141"/>
              <a:gd name="connsiteX15" fmla="*/ 0 w 2766759"/>
              <a:gd name="connsiteY15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2229611 w 2766759"/>
              <a:gd name="connsiteY4" fmla="*/ 636438 h 1470141"/>
              <a:gd name="connsiteX5" fmla="*/ 1947470 w 2766759"/>
              <a:gd name="connsiteY5" fmla="*/ 511425 h 1470141"/>
              <a:gd name="connsiteX6" fmla="*/ 1811827 w 2766759"/>
              <a:gd name="connsiteY6" fmla="*/ 531312 h 1470141"/>
              <a:gd name="connsiteX7" fmla="*/ 878595 w 2766759"/>
              <a:gd name="connsiteY7" fmla="*/ 684737 h 1470141"/>
              <a:gd name="connsiteX8" fmla="*/ 1046796 w 2766759"/>
              <a:gd name="connsiteY8" fmla="*/ 755768 h 1470141"/>
              <a:gd name="connsiteX9" fmla="*/ 992191 w 2766759"/>
              <a:gd name="connsiteY9" fmla="*/ 861999 h 1470141"/>
              <a:gd name="connsiteX10" fmla="*/ 1819298 w 2766759"/>
              <a:gd name="connsiteY10" fmla="*/ 1116648 h 1470141"/>
              <a:gd name="connsiteX11" fmla="*/ 1304020 w 2766759"/>
              <a:gd name="connsiteY11" fmla="*/ 1470141 h 1470141"/>
              <a:gd name="connsiteX12" fmla="*/ 822748 w 2766759"/>
              <a:gd name="connsiteY12" fmla="*/ 1346033 h 1470141"/>
              <a:gd name="connsiteX13" fmla="*/ 892786 w 2766759"/>
              <a:gd name="connsiteY13" fmla="*/ 1301174 h 1470141"/>
              <a:gd name="connsiteX14" fmla="*/ 751699 w 2766759"/>
              <a:gd name="connsiteY14" fmla="*/ 1246448 h 1470141"/>
              <a:gd name="connsiteX15" fmla="*/ 678541 w 2766759"/>
              <a:gd name="connsiteY15" fmla="*/ 1280653 h 1470141"/>
              <a:gd name="connsiteX16" fmla="*/ 0 w 2766759"/>
              <a:gd name="connsiteY16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2229611 w 2766759"/>
              <a:gd name="connsiteY4" fmla="*/ 636438 h 1470141"/>
              <a:gd name="connsiteX5" fmla="*/ 1947470 w 2766759"/>
              <a:gd name="connsiteY5" fmla="*/ 511425 h 1470141"/>
              <a:gd name="connsiteX6" fmla="*/ 2207906 w 2766759"/>
              <a:gd name="connsiteY6" fmla="*/ 360838 h 1470141"/>
              <a:gd name="connsiteX7" fmla="*/ 878595 w 2766759"/>
              <a:gd name="connsiteY7" fmla="*/ 684737 h 1470141"/>
              <a:gd name="connsiteX8" fmla="*/ 1046796 w 2766759"/>
              <a:gd name="connsiteY8" fmla="*/ 755768 h 1470141"/>
              <a:gd name="connsiteX9" fmla="*/ 992191 w 2766759"/>
              <a:gd name="connsiteY9" fmla="*/ 861999 h 1470141"/>
              <a:gd name="connsiteX10" fmla="*/ 1819298 w 2766759"/>
              <a:gd name="connsiteY10" fmla="*/ 1116648 h 1470141"/>
              <a:gd name="connsiteX11" fmla="*/ 1304020 w 2766759"/>
              <a:gd name="connsiteY11" fmla="*/ 1470141 h 1470141"/>
              <a:gd name="connsiteX12" fmla="*/ 822748 w 2766759"/>
              <a:gd name="connsiteY12" fmla="*/ 1346033 h 1470141"/>
              <a:gd name="connsiteX13" fmla="*/ 892786 w 2766759"/>
              <a:gd name="connsiteY13" fmla="*/ 1301174 h 1470141"/>
              <a:gd name="connsiteX14" fmla="*/ 751699 w 2766759"/>
              <a:gd name="connsiteY14" fmla="*/ 1246448 h 1470141"/>
              <a:gd name="connsiteX15" fmla="*/ 678541 w 2766759"/>
              <a:gd name="connsiteY15" fmla="*/ 1280653 h 1470141"/>
              <a:gd name="connsiteX16" fmla="*/ 0 w 2766759"/>
              <a:gd name="connsiteY16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2229611 w 2766759"/>
              <a:gd name="connsiteY4" fmla="*/ 636438 h 1470141"/>
              <a:gd name="connsiteX5" fmla="*/ 1947470 w 2766759"/>
              <a:gd name="connsiteY5" fmla="*/ 511425 h 1470141"/>
              <a:gd name="connsiteX6" fmla="*/ 2207906 w 2766759"/>
              <a:gd name="connsiteY6" fmla="*/ 360838 h 1470141"/>
              <a:gd name="connsiteX7" fmla="*/ 1963748 w 2766759"/>
              <a:gd name="connsiteY7" fmla="*/ 420504 h 1470141"/>
              <a:gd name="connsiteX8" fmla="*/ 878595 w 2766759"/>
              <a:gd name="connsiteY8" fmla="*/ 684737 h 1470141"/>
              <a:gd name="connsiteX9" fmla="*/ 1046796 w 2766759"/>
              <a:gd name="connsiteY9" fmla="*/ 755768 h 1470141"/>
              <a:gd name="connsiteX10" fmla="*/ 992191 w 2766759"/>
              <a:gd name="connsiteY10" fmla="*/ 861999 h 1470141"/>
              <a:gd name="connsiteX11" fmla="*/ 1819298 w 2766759"/>
              <a:gd name="connsiteY11" fmla="*/ 1116648 h 1470141"/>
              <a:gd name="connsiteX12" fmla="*/ 1304020 w 2766759"/>
              <a:gd name="connsiteY12" fmla="*/ 1470141 h 1470141"/>
              <a:gd name="connsiteX13" fmla="*/ 822748 w 2766759"/>
              <a:gd name="connsiteY13" fmla="*/ 1346033 h 1470141"/>
              <a:gd name="connsiteX14" fmla="*/ 892786 w 2766759"/>
              <a:gd name="connsiteY14" fmla="*/ 1301174 h 1470141"/>
              <a:gd name="connsiteX15" fmla="*/ 751699 w 2766759"/>
              <a:gd name="connsiteY15" fmla="*/ 1246448 h 1470141"/>
              <a:gd name="connsiteX16" fmla="*/ 678541 w 2766759"/>
              <a:gd name="connsiteY16" fmla="*/ 1280653 h 1470141"/>
              <a:gd name="connsiteX17" fmla="*/ 0 w 2766759"/>
              <a:gd name="connsiteY17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2229611 w 2766759"/>
              <a:gd name="connsiteY4" fmla="*/ 636438 h 1470141"/>
              <a:gd name="connsiteX5" fmla="*/ 1947470 w 2766759"/>
              <a:gd name="connsiteY5" fmla="*/ 511425 h 1470141"/>
              <a:gd name="connsiteX6" fmla="*/ 2207906 w 2766759"/>
              <a:gd name="connsiteY6" fmla="*/ 360838 h 1470141"/>
              <a:gd name="connsiteX7" fmla="*/ 2018004 w 2766759"/>
              <a:gd name="connsiteY7" fmla="*/ 269919 h 1470141"/>
              <a:gd name="connsiteX8" fmla="*/ 878595 w 2766759"/>
              <a:gd name="connsiteY8" fmla="*/ 684737 h 1470141"/>
              <a:gd name="connsiteX9" fmla="*/ 1046796 w 2766759"/>
              <a:gd name="connsiteY9" fmla="*/ 755768 h 1470141"/>
              <a:gd name="connsiteX10" fmla="*/ 992191 w 2766759"/>
              <a:gd name="connsiteY10" fmla="*/ 861999 h 1470141"/>
              <a:gd name="connsiteX11" fmla="*/ 1819298 w 2766759"/>
              <a:gd name="connsiteY11" fmla="*/ 1116648 h 1470141"/>
              <a:gd name="connsiteX12" fmla="*/ 1304020 w 2766759"/>
              <a:gd name="connsiteY12" fmla="*/ 1470141 h 1470141"/>
              <a:gd name="connsiteX13" fmla="*/ 822748 w 2766759"/>
              <a:gd name="connsiteY13" fmla="*/ 1346033 h 1470141"/>
              <a:gd name="connsiteX14" fmla="*/ 892786 w 2766759"/>
              <a:gd name="connsiteY14" fmla="*/ 1301174 h 1470141"/>
              <a:gd name="connsiteX15" fmla="*/ 751699 w 2766759"/>
              <a:gd name="connsiteY15" fmla="*/ 1246448 h 1470141"/>
              <a:gd name="connsiteX16" fmla="*/ 678541 w 2766759"/>
              <a:gd name="connsiteY16" fmla="*/ 1280653 h 1470141"/>
              <a:gd name="connsiteX17" fmla="*/ 0 w 2766759"/>
              <a:gd name="connsiteY17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2229611 w 2766759"/>
              <a:gd name="connsiteY4" fmla="*/ 636438 h 1470141"/>
              <a:gd name="connsiteX5" fmla="*/ 1947470 w 2766759"/>
              <a:gd name="connsiteY5" fmla="*/ 511425 h 1470141"/>
              <a:gd name="connsiteX6" fmla="*/ 2207906 w 2766759"/>
              <a:gd name="connsiteY6" fmla="*/ 360838 h 1470141"/>
              <a:gd name="connsiteX7" fmla="*/ 2018004 w 2766759"/>
              <a:gd name="connsiteY7" fmla="*/ 269919 h 1470141"/>
              <a:gd name="connsiteX8" fmla="*/ 1730440 w 2766759"/>
              <a:gd name="connsiteY8" fmla="*/ 375044 h 1470141"/>
              <a:gd name="connsiteX9" fmla="*/ 878595 w 2766759"/>
              <a:gd name="connsiteY9" fmla="*/ 684737 h 1470141"/>
              <a:gd name="connsiteX10" fmla="*/ 1046796 w 2766759"/>
              <a:gd name="connsiteY10" fmla="*/ 755768 h 1470141"/>
              <a:gd name="connsiteX11" fmla="*/ 992191 w 2766759"/>
              <a:gd name="connsiteY11" fmla="*/ 861999 h 1470141"/>
              <a:gd name="connsiteX12" fmla="*/ 1819298 w 2766759"/>
              <a:gd name="connsiteY12" fmla="*/ 1116648 h 1470141"/>
              <a:gd name="connsiteX13" fmla="*/ 1304020 w 2766759"/>
              <a:gd name="connsiteY13" fmla="*/ 1470141 h 1470141"/>
              <a:gd name="connsiteX14" fmla="*/ 822748 w 2766759"/>
              <a:gd name="connsiteY14" fmla="*/ 1346033 h 1470141"/>
              <a:gd name="connsiteX15" fmla="*/ 892786 w 2766759"/>
              <a:gd name="connsiteY15" fmla="*/ 1301174 h 1470141"/>
              <a:gd name="connsiteX16" fmla="*/ 751699 w 2766759"/>
              <a:gd name="connsiteY16" fmla="*/ 1246448 h 1470141"/>
              <a:gd name="connsiteX17" fmla="*/ 678541 w 2766759"/>
              <a:gd name="connsiteY17" fmla="*/ 1280653 h 1470141"/>
              <a:gd name="connsiteX18" fmla="*/ 0 w 2766759"/>
              <a:gd name="connsiteY18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2229611 w 2766759"/>
              <a:gd name="connsiteY4" fmla="*/ 636438 h 1470141"/>
              <a:gd name="connsiteX5" fmla="*/ 1947470 w 2766759"/>
              <a:gd name="connsiteY5" fmla="*/ 511425 h 1470141"/>
              <a:gd name="connsiteX6" fmla="*/ 2207906 w 2766759"/>
              <a:gd name="connsiteY6" fmla="*/ 360838 h 1470141"/>
              <a:gd name="connsiteX7" fmla="*/ 2018004 w 2766759"/>
              <a:gd name="connsiteY7" fmla="*/ 269919 h 1470141"/>
              <a:gd name="connsiteX8" fmla="*/ 1725015 w 2766759"/>
              <a:gd name="connsiteY8" fmla="*/ 463123 h 1470141"/>
              <a:gd name="connsiteX9" fmla="*/ 878595 w 2766759"/>
              <a:gd name="connsiteY9" fmla="*/ 684737 h 1470141"/>
              <a:gd name="connsiteX10" fmla="*/ 1046796 w 2766759"/>
              <a:gd name="connsiteY10" fmla="*/ 755768 h 1470141"/>
              <a:gd name="connsiteX11" fmla="*/ 992191 w 2766759"/>
              <a:gd name="connsiteY11" fmla="*/ 861999 h 1470141"/>
              <a:gd name="connsiteX12" fmla="*/ 1819298 w 2766759"/>
              <a:gd name="connsiteY12" fmla="*/ 1116648 h 1470141"/>
              <a:gd name="connsiteX13" fmla="*/ 1304020 w 2766759"/>
              <a:gd name="connsiteY13" fmla="*/ 1470141 h 1470141"/>
              <a:gd name="connsiteX14" fmla="*/ 822748 w 2766759"/>
              <a:gd name="connsiteY14" fmla="*/ 1346033 h 1470141"/>
              <a:gd name="connsiteX15" fmla="*/ 892786 w 2766759"/>
              <a:gd name="connsiteY15" fmla="*/ 1301174 h 1470141"/>
              <a:gd name="connsiteX16" fmla="*/ 751699 w 2766759"/>
              <a:gd name="connsiteY16" fmla="*/ 1246448 h 1470141"/>
              <a:gd name="connsiteX17" fmla="*/ 678541 w 2766759"/>
              <a:gd name="connsiteY17" fmla="*/ 1280653 h 1470141"/>
              <a:gd name="connsiteX18" fmla="*/ 0 w 2766759"/>
              <a:gd name="connsiteY18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2229611 w 2766759"/>
              <a:gd name="connsiteY4" fmla="*/ 636438 h 1470141"/>
              <a:gd name="connsiteX5" fmla="*/ 1947470 w 2766759"/>
              <a:gd name="connsiteY5" fmla="*/ 511425 h 1470141"/>
              <a:gd name="connsiteX6" fmla="*/ 2207906 w 2766759"/>
              <a:gd name="connsiteY6" fmla="*/ 360838 h 1470141"/>
              <a:gd name="connsiteX7" fmla="*/ 2018004 w 2766759"/>
              <a:gd name="connsiteY7" fmla="*/ 269919 h 1470141"/>
              <a:gd name="connsiteX8" fmla="*/ 1746718 w 2766759"/>
              <a:gd name="connsiteY8" fmla="*/ 397774 h 1470141"/>
              <a:gd name="connsiteX9" fmla="*/ 878595 w 2766759"/>
              <a:gd name="connsiteY9" fmla="*/ 684737 h 1470141"/>
              <a:gd name="connsiteX10" fmla="*/ 1046796 w 2766759"/>
              <a:gd name="connsiteY10" fmla="*/ 755768 h 1470141"/>
              <a:gd name="connsiteX11" fmla="*/ 992191 w 2766759"/>
              <a:gd name="connsiteY11" fmla="*/ 861999 h 1470141"/>
              <a:gd name="connsiteX12" fmla="*/ 1819298 w 2766759"/>
              <a:gd name="connsiteY12" fmla="*/ 1116648 h 1470141"/>
              <a:gd name="connsiteX13" fmla="*/ 1304020 w 2766759"/>
              <a:gd name="connsiteY13" fmla="*/ 1470141 h 1470141"/>
              <a:gd name="connsiteX14" fmla="*/ 822748 w 2766759"/>
              <a:gd name="connsiteY14" fmla="*/ 1346033 h 1470141"/>
              <a:gd name="connsiteX15" fmla="*/ 892786 w 2766759"/>
              <a:gd name="connsiteY15" fmla="*/ 1301174 h 1470141"/>
              <a:gd name="connsiteX16" fmla="*/ 751699 w 2766759"/>
              <a:gd name="connsiteY16" fmla="*/ 1246448 h 1470141"/>
              <a:gd name="connsiteX17" fmla="*/ 678541 w 2766759"/>
              <a:gd name="connsiteY17" fmla="*/ 1280653 h 1470141"/>
              <a:gd name="connsiteX18" fmla="*/ 0 w 2766759"/>
              <a:gd name="connsiteY18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2229611 w 2766759"/>
              <a:gd name="connsiteY4" fmla="*/ 636438 h 1470141"/>
              <a:gd name="connsiteX5" fmla="*/ 1947470 w 2766759"/>
              <a:gd name="connsiteY5" fmla="*/ 511425 h 1470141"/>
              <a:gd name="connsiteX6" fmla="*/ 2207906 w 2766759"/>
              <a:gd name="connsiteY6" fmla="*/ 360838 h 1470141"/>
              <a:gd name="connsiteX7" fmla="*/ 2018004 w 2766759"/>
              <a:gd name="connsiteY7" fmla="*/ 269919 h 1470141"/>
              <a:gd name="connsiteX8" fmla="*/ 1746718 w 2766759"/>
              <a:gd name="connsiteY8" fmla="*/ 397774 h 1470141"/>
              <a:gd name="connsiteX9" fmla="*/ 1611072 w 2766759"/>
              <a:gd name="connsiteY9" fmla="*/ 440393 h 1470141"/>
              <a:gd name="connsiteX10" fmla="*/ 878595 w 2766759"/>
              <a:gd name="connsiteY10" fmla="*/ 684737 h 1470141"/>
              <a:gd name="connsiteX11" fmla="*/ 1046796 w 2766759"/>
              <a:gd name="connsiteY11" fmla="*/ 755768 h 1470141"/>
              <a:gd name="connsiteX12" fmla="*/ 992191 w 2766759"/>
              <a:gd name="connsiteY12" fmla="*/ 861999 h 1470141"/>
              <a:gd name="connsiteX13" fmla="*/ 1819298 w 2766759"/>
              <a:gd name="connsiteY13" fmla="*/ 1116648 h 1470141"/>
              <a:gd name="connsiteX14" fmla="*/ 1304020 w 2766759"/>
              <a:gd name="connsiteY14" fmla="*/ 1470141 h 1470141"/>
              <a:gd name="connsiteX15" fmla="*/ 822748 w 2766759"/>
              <a:gd name="connsiteY15" fmla="*/ 1346033 h 1470141"/>
              <a:gd name="connsiteX16" fmla="*/ 892786 w 2766759"/>
              <a:gd name="connsiteY16" fmla="*/ 1301174 h 1470141"/>
              <a:gd name="connsiteX17" fmla="*/ 751699 w 2766759"/>
              <a:gd name="connsiteY17" fmla="*/ 1246448 h 1470141"/>
              <a:gd name="connsiteX18" fmla="*/ 678541 w 2766759"/>
              <a:gd name="connsiteY18" fmla="*/ 1280653 h 1470141"/>
              <a:gd name="connsiteX19" fmla="*/ 0 w 2766759"/>
              <a:gd name="connsiteY19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2229611 w 2766759"/>
              <a:gd name="connsiteY4" fmla="*/ 636438 h 1470141"/>
              <a:gd name="connsiteX5" fmla="*/ 1947470 w 2766759"/>
              <a:gd name="connsiteY5" fmla="*/ 511425 h 1470141"/>
              <a:gd name="connsiteX6" fmla="*/ 2207906 w 2766759"/>
              <a:gd name="connsiteY6" fmla="*/ 360838 h 1470141"/>
              <a:gd name="connsiteX7" fmla="*/ 2018004 w 2766759"/>
              <a:gd name="connsiteY7" fmla="*/ 269919 h 1470141"/>
              <a:gd name="connsiteX8" fmla="*/ 1746718 w 2766759"/>
              <a:gd name="connsiteY8" fmla="*/ 397774 h 1470141"/>
              <a:gd name="connsiteX9" fmla="*/ 1681606 w 2766759"/>
              <a:gd name="connsiteY9" fmla="*/ 363679 h 1470141"/>
              <a:gd name="connsiteX10" fmla="*/ 878595 w 2766759"/>
              <a:gd name="connsiteY10" fmla="*/ 684737 h 1470141"/>
              <a:gd name="connsiteX11" fmla="*/ 1046796 w 2766759"/>
              <a:gd name="connsiteY11" fmla="*/ 755768 h 1470141"/>
              <a:gd name="connsiteX12" fmla="*/ 992191 w 2766759"/>
              <a:gd name="connsiteY12" fmla="*/ 861999 h 1470141"/>
              <a:gd name="connsiteX13" fmla="*/ 1819298 w 2766759"/>
              <a:gd name="connsiteY13" fmla="*/ 1116648 h 1470141"/>
              <a:gd name="connsiteX14" fmla="*/ 1304020 w 2766759"/>
              <a:gd name="connsiteY14" fmla="*/ 1470141 h 1470141"/>
              <a:gd name="connsiteX15" fmla="*/ 822748 w 2766759"/>
              <a:gd name="connsiteY15" fmla="*/ 1346033 h 1470141"/>
              <a:gd name="connsiteX16" fmla="*/ 892786 w 2766759"/>
              <a:gd name="connsiteY16" fmla="*/ 1301174 h 1470141"/>
              <a:gd name="connsiteX17" fmla="*/ 751699 w 2766759"/>
              <a:gd name="connsiteY17" fmla="*/ 1246448 h 1470141"/>
              <a:gd name="connsiteX18" fmla="*/ 678541 w 2766759"/>
              <a:gd name="connsiteY18" fmla="*/ 1280653 h 1470141"/>
              <a:gd name="connsiteX19" fmla="*/ 0 w 2766759"/>
              <a:gd name="connsiteY19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2229611 w 2766759"/>
              <a:gd name="connsiteY4" fmla="*/ 636438 h 1470141"/>
              <a:gd name="connsiteX5" fmla="*/ 1947470 w 2766759"/>
              <a:gd name="connsiteY5" fmla="*/ 511425 h 1470141"/>
              <a:gd name="connsiteX6" fmla="*/ 2207906 w 2766759"/>
              <a:gd name="connsiteY6" fmla="*/ 360838 h 1470141"/>
              <a:gd name="connsiteX7" fmla="*/ 2018004 w 2766759"/>
              <a:gd name="connsiteY7" fmla="*/ 269919 h 1470141"/>
              <a:gd name="connsiteX8" fmla="*/ 1746718 w 2766759"/>
              <a:gd name="connsiteY8" fmla="*/ 397774 h 1470141"/>
              <a:gd name="connsiteX9" fmla="*/ 1681606 w 2766759"/>
              <a:gd name="connsiteY9" fmla="*/ 363679 h 1470141"/>
              <a:gd name="connsiteX10" fmla="*/ 1594796 w 2766759"/>
              <a:gd name="connsiteY10" fmla="*/ 397774 h 1470141"/>
              <a:gd name="connsiteX11" fmla="*/ 878595 w 2766759"/>
              <a:gd name="connsiteY11" fmla="*/ 684737 h 1470141"/>
              <a:gd name="connsiteX12" fmla="*/ 1046796 w 2766759"/>
              <a:gd name="connsiteY12" fmla="*/ 755768 h 1470141"/>
              <a:gd name="connsiteX13" fmla="*/ 992191 w 2766759"/>
              <a:gd name="connsiteY13" fmla="*/ 861999 h 1470141"/>
              <a:gd name="connsiteX14" fmla="*/ 1819298 w 2766759"/>
              <a:gd name="connsiteY14" fmla="*/ 1116648 h 1470141"/>
              <a:gd name="connsiteX15" fmla="*/ 1304020 w 2766759"/>
              <a:gd name="connsiteY15" fmla="*/ 1470141 h 1470141"/>
              <a:gd name="connsiteX16" fmla="*/ 822748 w 2766759"/>
              <a:gd name="connsiteY16" fmla="*/ 1346033 h 1470141"/>
              <a:gd name="connsiteX17" fmla="*/ 892786 w 2766759"/>
              <a:gd name="connsiteY17" fmla="*/ 1301174 h 1470141"/>
              <a:gd name="connsiteX18" fmla="*/ 751699 w 2766759"/>
              <a:gd name="connsiteY18" fmla="*/ 1246448 h 1470141"/>
              <a:gd name="connsiteX19" fmla="*/ 678541 w 2766759"/>
              <a:gd name="connsiteY19" fmla="*/ 1280653 h 1470141"/>
              <a:gd name="connsiteX20" fmla="*/ 0 w 2766759"/>
              <a:gd name="connsiteY20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2229611 w 2766759"/>
              <a:gd name="connsiteY4" fmla="*/ 636438 h 1470141"/>
              <a:gd name="connsiteX5" fmla="*/ 1947470 w 2766759"/>
              <a:gd name="connsiteY5" fmla="*/ 511425 h 1470141"/>
              <a:gd name="connsiteX6" fmla="*/ 2207906 w 2766759"/>
              <a:gd name="connsiteY6" fmla="*/ 360838 h 1470141"/>
              <a:gd name="connsiteX7" fmla="*/ 2018004 w 2766759"/>
              <a:gd name="connsiteY7" fmla="*/ 269919 h 1470141"/>
              <a:gd name="connsiteX8" fmla="*/ 1746718 w 2766759"/>
              <a:gd name="connsiteY8" fmla="*/ 397774 h 1470141"/>
              <a:gd name="connsiteX9" fmla="*/ 1681606 w 2766759"/>
              <a:gd name="connsiteY9" fmla="*/ 363679 h 1470141"/>
              <a:gd name="connsiteX10" fmla="*/ 1540540 w 2766759"/>
              <a:gd name="connsiteY10" fmla="*/ 363679 h 1470141"/>
              <a:gd name="connsiteX11" fmla="*/ 878595 w 2766759"/>
              <a:gd name="connsiteY11" fmla="*/ 684737 h 1470141"/>
              <a:gd name="connsiteX12" fmla="*/ 1046796 w 2766759"/>
              <a:gd name="connsiteY12" fmla="*/ 755768 h 1470141"/>
              <a:gd name="connsiteX13" fmla="*/ 992191 w 2766759"/>
              <a:gd name="connsiteY13" fmla="*/ 861999 h 1470141"/>
              <a:gd name="connsiteX14" fmla="*/ 1819298 w 2766759"/>
              <a:gd name="connsiteY14" fmla="*/ 1116648 h 1470141"/>
              <a:gd name="connsiteX15" fmla="*/ 1304020 w 2766759"/>
              <a:gd name="connsiteY15" fmla="*/ 1470141 h 1470141"/>
              <a:gd name="connsiteX16" fmla="*/ 822748 w 2766759"/>
              <a:gd name="connsiteY16" fmla="*/ 1346033 h 1470141"/>
              <a:gd name="connsiteX17" fmla="*/ 892786 w 2766759"/>
              <a:gd name="connsiteY17" fmla="*/ 1301174 h 1470141"/>
              <a:gd name="connsiteX18" fmla="*/ 751699 w 2766759"/>
              <a:gd name="connsiteY18" fmla="*/ 1246448 h 1470141"/>
              <a:gd name="connsiteX19" fmla="*/ 678541 w 2766759"/>
              <a:gd name="connsiteY19" fmla="*/ 1280653 h 1470141"/>
              <a:gd name="connsiteX20" fmla="*/ 0 w 2766759"/>
              <a:gd name="connsiteY20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2229611 w 2766759"/>
              <a:gd name="connsiteY4" fmla="*/ 636438 h 1470141"/>
              <a:gd name="connsiteX5" fmla="*/ 1947470 w 2766759"/>
              <a:gd name="connsiteY5" fmla="*/ 511425 h 1470141"/>
              <a:gd name="connsiteX6" fmla="*/ 2207906 w 2766759"/>
              <a:gd name="connsiteY6" fmla="*/ 360838 h 1470141"/>
              <a:gd name="connsiteX7" fmla="*/ 2018004 w 2766759"/>
              <a:gd name="connsiteY7" fmla="*/ 269919 h 1470141"/>
              <a:gd name="connsiteX8" fmla="*/ 1746718 w 2766759"/>
              <a:gd name="connsiteY8" fmla="*/ 397774 h 1470141"/>
              <a:gd name="connsiteX9" fmla="*/ 1681606 w 2766759"/>
              <a:gd name="connsiteY9" fmla="*/ 363679 h 1470141"/>
              <a:gd name="connsiteX10" fmla="*/ 1540540 w 2766759"/>
              <a:gd name="connsiteY10" fmla="*/ 363679 h 1470141"/>
              <a:gd name="connsiteX11" fmla="*/ 1475429 w 2766759"/>
              <a:gd name="connsiteY11" fmla="*/ 397774 h 1470141"/>
              <a:gd name="connsiteX12" fmla="*/ 878595 w 2766759"/>
              <a:gd name="connsiteY12" fmla="*/ 684737 h 1470141"/>
              <a:gd name="connsiteX13" fmla="*/ 1046796 w 2766759"/>
              <a:gd name="connsiteY13" fmla="*/ 755768 h 1470141"/>
              <a:gd name="connsiteX14" fmla="*/ 992191 w 2766759"/>
              <a:gd name="connsiteY14" fmla="*/ 861999 h 1470141"/>
              <a:gd name="connsiteX15" fmla="*/ 1819298 w 2766759"/>
              <a:gd name="connsiteY15" fmla="*/ 1116648 h 1470141"/>
              <a:gd name="connsiteX16" fmla="*/ 1304020 w 2766759"/>
              <a:gd name="connsiteY16" fmla="*/ 1470141 h 1470141"/>
              <a:gd name="connsiteX17" fmla="*/ 822748 w 2766759"/>
              <a:gd name="connsiteY17" fmla="*/ 1346033 h 1470141"/>
              <a:gd name="connsiteX18" fmla="*/ 892786 w 2766759"/>
              <a:gd name="connsiteY18" fmla="*/ 1301174 h 1470141"/>
              <a:gd name="connsiteX19" fmla="*/ 751699 w 2766759"/>
              <a:gd name="connsiteY19" fmla="*/ 1246448 h 1470141"/>
              <a:gd name="connsiteX20" fmla="*/ 678541 w 2766759"/>
              <a:gd name="connsiteY20" fmla="*/ 1280653 h 1470141"/>
              <a:gd name="connsiteX21" fmla="*/ 0 w 2766759"/>
              <a:gd name="connsiteY21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2229611 w 2766759"/>
              <a:gd name="connsiteY4" fmla="*/ 636438 h 1470141"/>
              <a:gd name="connsiteX5" fmla="*/ 1947470 w 2766759"/>
              <a:gd name="connsiteY5" fmla="*/ 511425 h 1470141"/>
              <a:gd name="connsiteX6" fmla="*/ 2207906 w 2766759"/>
              <a:gd name="connsiteY6" fmla="*/ 360838 h 1470141"/>
              <a:gd name="connsiteX7" fmla="*/ 2018004 w 2766759"/>
              <a:gd name="connsiteY7" fmla="*/ 269919 h 1470141"/>
              <a:gd name="connsiteX8" fmla="*/ 1746718 w 2766759"/>
              <a:gd name="connsiteY8" fmla="*/ 397774 h 1470141"/>
              <a:gd name="connsiteX9" fmla="*/ 1681606 w 2766759"/>
              <a:gd name="connsiteY9" fmla="*/ 363679 h 1470141"/>
              <a:gd name="connsiteX10" fmla="*/ 1540540 w 2766759"/>
              <a:gd name="connsiteY10" fmla="*/ 363679 h 1470141"/>
              <a:gd name="connsiteX11" fmla="*/ 1448301 w 2766759"/>
              <a:gd name="connsiteY11" fmla="*/ 409139 h 1470141"/>
              <a:gd name="connsiteX12" fmla="*/ 878595 w 2766759"/>
              <a:gd name="connsiteY12" fmla="*/ 684737 h 1470141"/>
              <a:gd name="connsiteX13" fmla="*/ 1046796 w 2766759"/>
              <a:gd name="connsiteY13" fmla="*/ 755768 h 1470141"/>
              <a:gd name="connsiteX14" fmla="*/ 992191 w 2766759"/>
              <a:gd name="connsiteY14" fmla="*/ 861999 h 1470141"/>
              <a:gd name="connsiteX15" fmla="*/ 1819298 w 2766759"/>
              <a:gd name="connsiteY15" fmla="*/ 1116648 h 1470141"/>
              <a:gd name="connsiteX16" fmla="*/ 1304020 w 2766759"/>
              <a:gd name="connsiteY16" fmla="*/ 1470141 h 1470141"/>
              <a:gd name="connsiteX17" fmla="*/ 822748 w 2766759"/>
              <a:gd name="connsiteY17" fmla="*/ 1346033 h 1470141"/>
              <a:gd name="connsiteX18" fmla="*/ 892786 w 2766759"/>
              <a:gd name="connsiteY18" fmla="*/ 1301174 h 1470141"/>
              <a:gd name="connsiteX19" fmla="*/ 751699 w 2766759"/>
              <a:gd name="connsiteY19" fmla="*/ 1246448 h 1470141"/>
              <a:gd name="connsiteX20" fmla="*/ 678541 w 2766759"/>
              <a:gd name="connsiteY20" fmla="*/ 1280653 h 1470141"/>
              <a:gd name="connsiteX21" fmla="*/ 0 w 2766759"/>
              <a:gd name="connsiteY21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2229611 w 2766759"/>
              <a:gd name="connsiteY4" fmla="*/ 636438 h 1470141"/>
              <a:gd name="connsiteX5" fmla="*/ 1947470 w 2766759"/>
              <a:gd name="connsiteY5" fmla="*/ 511425 h 1470141"/>
              <a:gd name="connsiteX6" fmla="*/ 2207906 w 2766759"/>
              <a:gd name="connsiteY6" fmla="*/ 360838 h 1470141"/>
              <a:gd name="connsiteX7" fmla="*/ 2018004 w 2766759"/>
              <a:gd name="connsiteY7" fmla="*/ 269919 h 1470141"/>
              <a:gd name="connsiteX8" fmla="*/ 1746718 w 2766759"/>
              <a:gd name="connsiteY8" fmla="*/ 397774 h 1470141"/>
              <a:gd name="connsiteX9" fmla="*/ 1681606 w 2766759"/>
              <a:gd name="connsiteY9" fmla="*/ 363679 h 1470141"/>
              <a:gd name="connsiteX10" fmla="*/ 1540540 w 2766759"/>
              <a:gd name="connsiteY10" fmla="*/ 363679 h 1470141"/>
              <a:gd name="connsiteX11" fmla="*/ 1448301 w 2766759"/>
              <a:gd name="connsiteY11" fmla="*/ 409139 h 1470141"/>
              <a:gd name="connsiteX12" fmla="*/ 1394042 w 2766759"/>
              <a:gd name="connsiteY12" fmla="*/ 434711 h 1470141"/>
              <a:gd name="connsiteX13" fmla="*/ 878595 w 2766759"/>
              <a:gd name="connsiteY13" fmla="*/ 684737 h 1470141"/>
              <a:gd name="connsiteX14" fmla="*/ 1046796 w 2766759"/>
              <a:gd name="connsiteY14" fmla="*/ 755768 h 1470141"/>
              <a:gd name="connsiteX15" fmla="*/ 992191 w 2766759"/>
              <a:gd name="connsiteY15" fmla="*/ 861999 h 1470141"/>
              <a:gd name="connsiteX16" fmla="*/ 1819298 w 2766759"/>
              <a:gd name="connsiteY16" fmla="*/ 1116648 h 1470141"/>
              <a:gd name="connsiteX17" fmla="*/ 1304020 w 2766759"/>
              <a:gd name="connsiteY17" fmla="*/ 1470141 h 1470141"/>
              <a:gd name="connsiteX18" fmla="*/ 822748 w 2766759"/>
              <a:gd name="connsiteY18" fmla="*/ 1346033 h 1470141"/>
              <a:gd name="connsiteX19" fmla="*/ 892786 w 2766759"/>
              <a:gd name="connsiteY19" fmla="*/ 1301174 h 1470141"/>
              <a:gd name="connsiteX20" fmla="*/ 751699 w 2766759"/>
              <a:gd name="connsiteY20" fmla="*/ 1246448 h 1470141"/>
              <a:gd name="connsiteX21" fmla="*/ 678541 w 2766759"/>
              <a:gd name="connsiteY21" fmla="*/ 1280653 h 1470141"/>
              <a:gd name="connsiteX22" fmla="*/ 0 w 2766759"/>
              <a:gd name="connsiteY22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2229611 w 2766759"/>
              <a:gd name="connsiteY4" fmla="*/ 636438 h 1470141"/>
              <a:gd name="connsiteX5" fmla="*/ 1947470 w 2766759"/>
              <a:gd name="connsiteY5" fmla="*/ 511425 h 1470141"/>
              <a:gd name="connsiteX6" fmla="*/ 2207906 w 2766759"/>
              <a:gd name="connsiteY6" fmla="*/ 360838 h 1470141"/>
              <a:gd name="connsiteX7" fmla="*/ 2018004 w 2766759"/>
              <a:gd name="connsiteY7" fmla="*/ 269919 h 1470141"/>
              <a:gd name="connsiteX8" fmla="*/ 1746718 w 2766759"/>
              <a:gd name="connsiteY8" fmla="*/ 397774 h 1470141"/>
              <a:gd name="connsiteX9" fmla="*/ 1681606 w 2766759"/>
              <a:gd name="connsiteY9" fmla="*/ 363679 h 1470141"/>
              <a:gd name="connsiteX10" fmla="*/ 1540540 w 2766759"/>
              <a:gd name="connsiteY10" fmla="*/ 363679 h 1470141"/>
              <a:gd name="connsiteX11" fmla="*/ 1448301 w 2766759"/>
              <a:gd name="connsiteY11" fmla="*/ 409139 h 1470141"/>
              <a:gd name="connsiteX12" fmla="*/ 1583944 w 2766759"/>
              <a:gd name="connsiteY12" fmla="*/ 471647 h 1470141"/>
              <a:gd name="connsiteX13" fmla="*/ 878595 w 2766759"/>
              <a:gd name="connsiteY13" fmla="*/ 684737 h 1470141"/>
              <a:gd name="connsiteX14" fmla="*/ 1046796 w 2766759"/>
              <a:gd name="connsiteY14" fmla="*/ 755768 h 1470141"/>
              <a:gd name="connsiteX15" fmla="*/ 992191 w 2766759"/>
              <a:gd name="connsiteY15" fmla="*/ 861999 h 1470141"/>
              <a:gd name="connsiteX16" fmla="*/ 1819298 w 2766759"/>
              <a:gd name="connsiteY16" fmla="*/ 1116648 h 1470141"/>
              <a:gd name="connsiteX17" fmla="*/ 1304020 w 2766759"/>
              <a:gd name="connsiteY17" fmla="*/ 1470141 h 1470141"/>
              <a:gd name="connsiteX18" fmla="*/ 822748 w 2766759"/>
              <a:gd name="connsiteY18" fmla="*/ 1346033 h 1470141"/>
              <a:gd name="connsiteX19" fmla="*/ 892786 w 2766759"/>
              <a:gd name="connsiteY19" fmla="*/ 1301174 h 1470141"/>
              <a:gd name="connsiteX20" fmla="*/ 751699 w 2766759"/>
              <a:gd name="connsiteY20" fmla="*/ 1246448 h 1470141"/>
              <a:gd name="connsiteX21" fmla="*/ 678541 w 2766759"/>
              <a:gd name="connsiteY21" fmla="*/ 1280653 h 1470141"/>
              <a:gd name="connsiteX22" fmla="*/ 0 w 2766759"/>
              <a:gd name="connsiteY22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2229611 w 2766759"/>
              <a:gd name="connsiteY4" fmla="*/ 636438 h 1470141"/>
              <a:gd name="connsiteX5" fmla="*/ 1947470 w 2766759"/>
              <a:gd name="connsiteY5" fmla="*/ 511425 h 1470141"/>
              <a:gd name="connsiteX6" fmla="*/ 2207906 w 2766759"/>
              <a:gd name="connsiteY6" fmla="*/ 360838 h 1470141"/>
              <a:gd name="connsiteX7" fmla="*/ 2018004 w 2766759"/>
              <a:gd name="connsiteY7" fmla="*/ 269919 h 1470141"/>
              <a:gd name="connsiteX8" fmla="*/ 1746718 w 2766759"/>
              <a:gd name="connsiteY8" fmla="*/ 397774 h 1470141"/>
              <a:gd name="connsiteX9" fmla="*/ 1681606 w 2766759"/>
              <a:gd name="connsiteY9" fmla="*/ 363679 h 1470141"/>
              <a:gd name="connsiteX10" fmla="*/ 1540540 w 2766759"/>
              <a:gd name="connsiteY10" fmla="*/ 363679 h 1470141"/>
              <a:gd name="connsiteX11" fmla="*/ 1448301 w 2766759"/>
              <a:gd name="connsiteY11" fmla="*/ 409139 h 1470141"/>
              <a:gd name="connsiteX12" fmla="*/ 1583944 w 2766759"/>
              <a:gd name="connsiteY12" fmla="*/ 471647 h 1470141"/>
              <a:gd name="connsiteX13" fmla="*/ 1301805 w 2766759"/>
              <a:gd name="connsiteY13" fmla="*/ 554042 h 1470141"/>
              <a:gd name="connsiteX14" fmla="*/ 878595 w 2766759"/>
              <a:gd name="connsiteY14" fmla="*/ 684737 h 1470141"/>
              <a:gd name="connsiteX15" fmla="*/ 1046796 w 2766759"/>
              <a:gd name="connsiteY15" fmla="*/ 755768 h 1470141"/>
              <a:gd name="connsiteX16" fmla="*/ 992191 w 2766759"/>
              <a:gd name="connsiteY16" fmla="*/ 861999 h 1470141"/>
              <a:gd name="connsiteX17" fmla="*/ 1819298 w 2766759"/>
              <a:gd name="connsiteY17" fmla="*/ 1116648 h 1470141"/>
              <a:gd name="connsiteX18" fmla="*/ 1304020 w 2766759"/>
              <a:gd name="connsiteY18" fmla="*/ 1470141 h 1470141"/>
              <a:gd name="connsiteX19" fmla="*/ 822748 w 2766759"/>
              <a:gd name="connsiteY19" fmla="*/ 1346033 h 1470141"/>
              <a:gd name="connsiteX20" fmla="*/ 892786 w 2766759"/>
              <a:gd name="connsiteY20" fmla="*/ 1301174 h 1470141"/>
              <a:gd name="connsiteX21" fmla="*/ 751699 w 2766759"/>
              <a:gd name="connsiteY21" fmla="*/ 1246448 h 1470141"/>
              <a:gd name="connsiteX22" fmla="*/ 678541 w 2766759"/>
              <a:gd name="connsiteY22" fmla="*/ 1280653 h 1470141"/>
              <a:gd name="connsiteX23" fmla="*/ 0 w 2766759"/>
              <a:gd name="connsiteY23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2229611 w 2766759"/>
              <a:gd name="connsiteY4" fmla="*/ 636438 h 1470141"/>
              <a:gd name="connsiteX5" fmla="*/ 1947470 w 2766759"/>
              <a:gd name="connsiteY5" fmla="*/ 511425 h 1470141"/>
              <a:gd name="connsiteX6" fmla="*/ 2207906 w 2766759"/>
              <a:gd name="connsiteY6" fmla="*/ 360838 h 1470141"/>
              <a:gd name="connsiteX7" fmla="*/ 2018004 w 2766759"/>
              <a:gd name="connsiteY7" fmla="*/ 269919 h 1470141"/>
              <a:gd name="connsiteX8" fmla="*/ 1746718 w 2766759"/>
              <a:gd name="connsiteY8" fmla="*/ 397774 h 1470141"/>
              <a:gd name="connsiteX9" fmla="*/ 1681606 w 2766759"/>
              <a:gd name="connsiteY9" fmla="*/ 363679 h 1470141"/>
              <a:gd name="connsiteX10" fmla="*/ 1540540 w 2766759"/>
              <a:gd name="connsiteY10" fmla="*/ 363679 h 1470141"/>
              <a:gd name="connsiteX11" fmla="*/ 1448301 w 2766759"/>
              <a:gd name="connsiteY11" fmla="*/ 409139 h 1470141"/>
              <a:gd name="connsiteX12" fmla="*/ 1583944 w 2766759"/>
              <a:gd name="connsiteY12" fmla="*/ 471647 h 1470141"/>
              <a:gd name="connsiteX13" fmla="*/ 1621925 w 2766759"/>
              <a:gd name="connsiteY13" fmla="*/ 622232 h 1470141"/>
              <a:gd name="connsiteX14" fmla="*/ 878595 w 2766759"/>
              <a:gd name="connsiteY14" fmla="*/ 684737 h 1470141"/>
              <a:gd name="connsiteX15" fmla="*/ 1046796 w 2766759"/>
              <a:gd name="connsiteY15" fmla="*/ 755768 h 1470141"/>
              <a:gd name="connsiteX16" fmla="*/ 992191 w 2766759"/>
              <a:gd name="connsiteY16" fmla="*/ 861999 h 1470141"/>
              <a:gd name="connsiteX17" fmla="*/ 1819298 w 2766759"/>
              <a:gd name="connsiteY17" fmla="*/ 1116648 h 1470141"/>
              <a:gd name="connsiteX18" fmla="*/ 1304020 w 2766759"/>
              <a:gd name="connsiteY18" fmla="*/ 1470141 h 1470141"/>
              <a:gd name="connsiteX19" fmla="*/ 822748 w 2766759"/>
              <a:gd name="connsiteY19" fmla="*/ 1346033 h 1470141"/>
              <a:gd name="connsiteX20" fmla="*/ 892786 w 2766759"/>
              <a:gd name="connsiteY20" fmla="*/ 1301174 h 1470141"/>
              <a:gd name="connsiteX21" fmla="*/ 751699 w 2766759"/>
              <a:gd name="connsiteY21" fmla="*/ 1246448 h 1470141"/>
              <a:gd name="connsiteX22" fmla="*/ 678541 w 2766759"/>
              <a:gd name="connsiteY22" fmla="*/ 1280653 h 1470141"/>
              <a:gd name="connsiteX23" fmla="*/ 0 w 2766759"/>
              <a:gd name="connsiteY23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2229611 w 2766759"/>
              <a:gd name="connsiteY4" fmla="*/ 636438 h 1470141"/>
              <a:gd name="connsiteX5" fmla="*/ 1947470 w 2766759"/>
              <a:gd name="connsiteY5" fmla="*/ 511425 h 1470141"/>
              <a:gd name="connsiteX6" fmla="*/ 2207906 w 2766759"/>
              <a:gd name="connsiteY6" fmla="*/ 360838 h 1470141"/>
              <a:gd name="connsiteX7" fmla="*/ 2018004 w 2766759"/>
              <a:gd name="connsiteY7" fmla="*/ 269919 h 1470141"/>
              <a:gd name="connsiteX8" fmla="*/ 1746718 w 2766759"/>
              <a:gd name="connsiteY8" fmla="*/ 397774 h 1470141"/>
              <a:gd name="connsiteX9" fmla="*/ 1681606 w 2766759"/>
              <a:gd name="connsiteY9" fmla="*/ 363679 h 1470141"/>
              <a:gd name="connsiteX10" fmla="*/ 1540540 w 2766759"/>
              <a:gd name="connsiteY10" fmla="*/ 363679 h 1470141"/>
              <a:gd name="connsiteX11" fmla="*/ 1448301 w 2766759"/>
              <a:gd name="connsiteY11" fmla="*/ 409139 h 1470141"/>
              <a:gd name="connsiteX12" fmla="*/ 1583944 w 2766759"/>
              <a:gd name="connsiteY12" fmla="*/ 471647 h 1470141"/>
              <a:gd name="connsiteX13" fmla="*/ 1432023 w 2766759"/>
              <a:gd name="connsiteY13" fmla="*/ 548359 h 1470141"/>
              <a:gd name="connsiteX14" fmla="*/ 878595 w 2766759"/>
              <a:gd name="connsiteY14" fmla="*/ 684737 h 1470141"/>
              <a:gd name="connsiteX15" fmla="*/ 1046796 w 2766759"/>
              <a:gd name="connsiteY15" fmla="*/ 755768 h 1470141"/>
              <a:gd name="connsiteX16" fmla="*/ 992191 w 2766759"/>
              <a:gd name="connsiteY16" fmla="*/ 861999 h 1470141"/>
              <a:gd name="connsiteX17" fmla="*/ 1819298 w 2766759"/>
              <a:gd name="connsiteY17" fmla="*/ 1116648 h 1470141"/>
              <a:gd name="connsiteX18" fmla="*/ 1304020 w 2766759"/>
              <a:gd name="connsiteY18" fmla="*/ 1470141 h 1470141"/>
              <a:gd name="connsiteX19" fmla="*/ 822748 w 2766759"/>
              <a:gd name="connsiteY19" fmla="*/ 1346033 h 1470141"/>
              <a:gd name="connsiteX20" fmla="*/ 892786 w 2766759"/>
              <a:gd name="connsiteY20" fmla="*/ 1301174 h 1470141"/>
              <a:gd name="connsiteX21" fmla="*/ 751699 w 2766759"/>
              <a:gd name="connsiteY21" fmla="*/ 1246448 h 1470141"/>
              <a:gd name="connsiteX22" fmla="*/ 678541 w 2766759"/>
              <a:gd name="connsiteY22" fmla="*/ 1280653 h 1470141"/>
              <a:gd name="connsiteX23" fmla="*/ 0 w 2766759"/>
              <a:gd name="connsiteY23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2229611 w 2766759"/>
              <a:gd name="connsiteY4" fmla="*/ 636438 h 1470141"/>
              <a:gd name="connsiteX5" fmla="*/ 1947470 w 2766759"/>
              <a:gd name="connsiteY5" fmla="*/ 511425 h 1470141"/>
              <a:gd name="connsiteX6" fmla="*/ 2207906 w 2766759"/>
              <a:gd name="connsiteY6" fmla="*/ 360838 h 1470141"/>
              <a:gd name="connsiteX7" fmla="*/ 2018004 w 2766759"/>
              <a:gd name="connsiteY7" fmla="*/ 269919 h 1470141"/>
              <a:gd name="connsiteX8" fmla="*/ 1746718 w 2766759"/>
              <a:gd name="connsiteY8" fmla="*/ 397774 h 1470141"/>
              <a:gd name="connsiteX9" fmla="*/ 1681606 w 2766759"/>
              <a:gd name="connsiteY9" fmla="*/ 363679 h 1470141"/>
              <a:gd name="connsiteX10" fmla="*/ 1540540 w 2766759"/>
              <a:gd name="connsiteY10" fmla="*/ 363679 h 1470141"/>
              <a:gd name="connsiteX11" fmla="*/ 1448301 w 2766759"/>
              <a:gd name="connsiteY11" fmla="*/ 409139 h 1470141"/>
              <a:gd name="connsiteX12" fmla="*/ 1583944 w 2766759"/>
              <a:gd name="connsiteY12" fmla="*/ 471647 h 1470141"/>
              <a:gd name="connsiteX13" fmla="*/ 1432023 w 2766759"/>
              <a:gd name="connsiteY13" fmla="*/ 548359 h 1470141"/>
              <a:gd name="connsiteX14" fmla="*/ 1345211 w 2766759"/>
              <a:gd name="connsiteY14" fmla="*/ 562566 h 1470141"/>
              <a:gd name="connsiteX15" fmla="*/ 878595 w 2766759"/>
              <a:gd name="connsiteY15" fmla="*/ 684737 h 1470141"/>
              <a:gd name="connsiteX16" fmla="*/ 1046796 w 2766759"/>
              <a:gd name="connsiteY16" fmla="*/ 755768 h 1470141"/>
              <a:gd name="connsiteX17" fmla="*/ 992191 w 2766759"/>
              <a:gd name="connsiteY17" fmla="*/ 861999 h 1470141"/>
              <a:gd name="connsiteX18" fmla="*/ 1819298 w 2766759"/>
              <a:gd name="connsiteY18" fmla="*/ 1116648 h 1470141"/>
              <a:gd name="connsiteX19" fmla="*/ 1304020 w 2766759"/>
              <a:gd name="connsiteY19" fmla="*/ 1470141 h 1470141"/>
              <a:gd name="connsiteX20" fmla="*/ 822748 w 2766759"/>
              <a:gd name="connsiteY20" fmla="*/ 1346033 h 1470141"/>
              <a:gd name="connsiteX21" fmla="*/ 892786 w 2766759"/>
              <a:gd name="connsiteY21" fmla="*/ 1301174 h 1470141"/>
              <a:gd name="connsiteX22" fmla="*/ 751699 w 2766759"/>
              <a:gd name="connsiteY22" fmla="*/ 1246448 h 1470141"/>
              <a:gd name="connsiteX23" fmla="*/ 678541 w 2766759"/>
              <a:gd name="connsiteY23" fmla="*/ 1280653 h 1470141"/>
              <a:gd name="connsiteX24" fmla="*/ 0 w 2766759"/>
              <a:gd name="connsiteY24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2229611 w 2766759"/>
              <a:gd name="connsiteY4" fmla="*/ 636438 h 1470141"/>
              <a:gd name="connsiteX5" fmla="*/ 1947470 w 2766759"/>
              <a:gd name="connsiteY5" fmla="*/ 511425 h 1470141"/>
              <a:gd name="connsiteX6" fmla="*/ 2207906 w 2766759"/>
              <a:gd name="connsiteY6" fmla="*/ 360838 h 1470141"/>
              <a:gd name="connsiteX7" fmla="*/ 2018004 w 2766759"/>
              <a:gd name="connsiteY7" fmla="*/ 269919 h 1470141"/>
              <a:gd name="connsiteX8" fmla="*/ 1746718 w 2766759"/>
              <a:gd name="connsiteY8" fmla="*/ 397774 h 1470141"/>
              <a:gd name="connsiteX9" fmla="*/ 1681606 w 2766759"/>
              <a:gd name="connsiteY9" fmla="*/ 363679 h 1470141"/>
              <a:gd name="connsiteX10" fmla="*/ 1540540 w 2766759"/>
              <a:gd name="connsiteY10" fmla="*/ 363679 h 1470141"/>
              <a:gd name="connsiteX11" fmla="*/ 1448301 w 2766759"/>
              <a:gd name="connsiteY11" fmla="*/ 409139 h 1470141"/>
              <a:gd name="connsiteX12" fmla="*/ 1583944 w 2766759"/>
              <a:gd name="connsiteY12" fmla="*/ 471647 h 1470141"/>
              <a:gd name="connsiteX13" fmla="*/ 1432023 w 2766759"/>
              <a:gd name="connsiteY13" fmla="*/ 548359 h 1470141"/>
              <a:gd name="connsiteX14" fmla="*/ 1345211 w 2766759"/>
              <a:gd name="connsiteY14" fmla="*/ 488695 h 1470141"/>
              <a:gd name="connsiteX15" fmla="*/ 878595 w 2766759"/>
              <a:gd name="connsiteY15" fmla="*/ 684737 h 1470141"/>
              <a:gd name="connsiteX16" fmla="*/ 1046796 w 2766759"/>
              <a:gd name="connsiteY16" fmla="*/ 755768 h 1470141"/>
              <a:gd name="connsiteX17" fmla="*/ 992191 w 2766759"/>
              <a:gd name="connsiteY17" fmla="*/ 861999 h 1470141"/>
              <a:gd name="connsiteX18" fmla="*/ 1819298 w 2766759"/>
              <a:gd name="connsiteY18" fmla="*/ 1116648 h 1470141"/>
              <a:gd name="connsiteX19" fmla="*/ 1304020 w 2766759"/>
              <a:gd name="connsiteY19" fmla="*/ 1470141 h 1470141"/>
              <a:gd name="connsiteX20" fmla="*/ 822748 w 2766759"/>
              <a:gd name="connsiteY20" fmla="*/ 1346033 h 1470141"/>
              <a:gd name="connsiteX21" fmla="*/ 892786 w 2766759"/>
              <a:gd name="connsiteY21" fmla="*/ 1301174 h 1470141"/>
              <a:gd name="connsiteX22" fmla="*/ 751699 w 2766759"/>
              <a:gd name="connsiteY22" fmla="*/ 1246448 h 1470141"/>
              <a:gd name="connsiteX23" fmla="*/ 678541 w 2766759"/>
              <a:gd name="connsiteY23" fmla="*/ 1280653 h 1470141"/>
              <a:gd name="connsiteX24" fmla="*/ 0 w 2766759"/>
              <a:gd name="connsiteY24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2229611 w 2766759"/>
              <a:gd name="connsiteY4" fmla="*/ 636438 h 1470141"/>
              <a:gd name="connsiteX5" fmla="*/ 1947470 w 2766759"/>
              <a:gd name="connsiteY5" fmla="*/ 511425 h 1470141"/>
              <a:gd name="connsiteX6" fmla="*/ 2207906 w 2766759"/>
              <a:gd name="connsiteY6" fmla="*/ 360838 h 1470141"/>
              <a:gd name="connsiteX7" fmla="*/ 2018004 w 2766759"/>
              <a:gd name="connsiteY7" fmla="*/ 269919 h 1470141"/>
              <a:gd name="connsiteX8" fmla="*/ 1746718 w 2766759"/>
              <a:gd name="connsiteY8" fmla="*/ 397774 h 1470141"/>
              <a:gd name="connsiteX9" fmla="*/ 1681606 w 2766759"/>
              <a:gd name="connsiteY9" fmla="*/ 363679 h 1470141"/>
              <a:gd name="connsiteX10" fmla="*/ 1540540 w 2766759"/>
              <a:gd name="connsiteY10" fmla="*/ 363679 h 1470141"/>
              <a:gd name="connsiteX11" fmla="*/ 1448301 w 2766759"/>
              <a:gd name="connsiteY11" fmla="*/ 409139 h 1470141"/>
              <a:gd name="connsiteX12" fmla="*/ 1583944 w 2766759"/>
              <a:gd name="connsiteY12" fmla="*/ 471647 h 1470141"/>
              <a:gd name="connsiteX13" fmla="*/ 1432023 w 2766759"/>
              <a:gd name="connsiteY13" fmla="*/ 548359 h 1470141"/>
              <a:gd name="connsiteX14" fmla="*/ 1345211 w 2766759"/>
              <a:gd name="connsiteY14" fmla="*/ 488695 h 1470141"/>
              <a:gd name="connsiteX15" fmla="*/ 1252973 w 2766759"/>
              <a:gd name="connsiteY15" fmla="*/ 519947 h 1470141"/>
              <a:gd name="connsiteX16" fmla="*/ 878595 w 2766759"/>
              <a:gd name="connsiteY16" fmla="*/ 684737 h 1470141"/>
              <a:gd name="connsiteX17" fmla="*/ 1046796 w 2766759"/>
              <a:gd name="connsiteY17" fmla="*/ 755768 h 1470141"/>
              <a:gd name="connsiteX18" fmla="*/ 992191 w 2766759"/>
              <a:gd name="connsiteY18" fmla="*/ 861999 h 1470141"/>
              <a:gd name="connsiteX19" fmla="*/ 1819298 w 2766759"/>
              <a:gd name="connsiteY19" fmla="*/ 1116648 h 1470141"/>
              <a:gd name="connsiteX20" fmla="*/ 1304020 w 2766759"/>
              <a:gd name="connsiteY20" fmla="*/ 1470141 h 1470141"/>
              <a:gd name="connsiteX21" fmla="*/ 822748 w 2766759"/>
              <a:gd name="connsiteY21" fmla="*/ 1346033 h 1470141"/>
              <a:gd name="connsiteX22" fmla="*/ 892786 w 2766759"/>
              <a:gd name="connsiteY22" fmla="*/ 1301174 h 1470141"/>
              <a:gd name="connsiteX23" fmla="*/ 751699 w 2766759"/>
              <a:gd name="connsiteY23" fmla="*/ 1246448 h 1470141"/>
              <a:gd name="connsiteX24" fmla="*/ 678541 w 2766759"/>
              <a:gd name="connsiteY24" fmla="*/ 1280653 h 1470141"/>
              <a:gd name="connsiteX25" fmla="*/ 0 w 2766759"/>
              <a:gd name="connsiteY25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2229611 w 2766759"/>
              <a:gd name="connsiteY4" fmla="*/ 636438 h 1470141"/>
              <a:gd name="connsiteX5" fmla="*/ 1947470 w 2766759"/>
              <a:gd name="connsiteY5" fmla="*/ 511425 h 1470141"/>
              <a:gd name="connsiteX6" fmla="*/ 2207906 w 2766759"/>
              <a:gd name="connsiteY6" fmla="*/ 360838 h 1470141"/>
              <a:gd name="connsiteX7" fmla="*/ 2018004 w 2766759"/>
              <a:gd name="connsiteY7" fmla="*/ 269919 h 1470141"/>
              <a:gd name="connsiteX8" fmla="*/ 1746718 w 2766759"/>
              <a:gd name="connsiteY8" fmla="*/ 397774 h 1470141"/>
              <a:gd name="connsiteX9" fmla="*/ 1681606 w 2766759"/>
              <a:gd name="connsiteY9" fmla="*/ 363679 h 1470141"/>
              <a:gd name="connsiteX10" fmla="*/ 1540540 w 2766759"/>
              <a:gd name="connsiteY10" fmla="*/ 363679 h 1470141"/>
              <a:gd name="connsiteX11" fmla="*/ 1448301 w 2766759"/>
              <a:gd name="connsiteY11" fmla="*/ 409139 h 1470141"/>
              <a:gd name="connsiteX12" fmla="*/ 1583944 w 2766759"/>
              <a:gd name="connsiteY12" fmla="*/ 471647 h 1470141"/>
              <a:gd name="connsiteX13" fmla="*/ 1432023 w 2766759"/>
              <a:gd name="connsiteY13" fmla="*/ 548359 h 1470141"/>
              <a:gd name="connsiteX14" fmla="*/ 1345211 w 2766759"/>
              <a:gd name="connsiteY14" fmla="*/ 488695 h 1470141"/>
              <a:gd name="connsiteX15" fmla="*/ 1252973 w 2766759"/>
              <a:gd name="connsiteY15" fmla="*/ 519947 h 1470141"/>
              <a:gd name="connsiteX16" fmla="*/ 1177012 w 2766759"/>
              <a:gd name="connsiteY16" fmla="*/ 548360 h 1470141"/>
              <a:gd name="connsiteX17" fmla="*/ 878595 w 2766759"/>
              <a:gd name="connsiteY17" fmla="*/ 684737 h 1470141"/>
              <a:gd name="connsiteX18" fmla="*/ 1046796 w 2766759"/>
              <a:gd name="connsiteY18" fmla="*/ 755768 h 1470141"/>
              <a:gd name="connsiteX19" fmla="*/ 992191 w 2766759"/>
              <a:gd name="connsiteY19" fmla="*/ 861999 h 1470141"/>
              <a:gd name="connsiteX20" fmla="*/ 1819298 w 2766759"/>
              <a:gd name="connsiteY20" fmla="*/ 1116648 h 1470141"/>
              <a:gd name="connsiteX21" fmla="*/ 1304020 w 2766759"/>
              <a:gd name="connsiteY21" fmla="*/ 1470141 h 1470141"/>
              <a:gd name="connsiteX22" fmla="*/ 822748 w 2766759"/>
              <a:gd name="connsiteY22" fmla="*/ 1346033 h 1470141"/>
              <a:gd name="connsiteX23" fmla="*/ 892786 w 2766759"/>
              <a:gd name="connsiteY23" fmla="*/ 1301174 h 1470141"/>
              <a:gd name="connsiteX24" fmla="*/ 751699 w 2766759"/>
              <a:gd name="connsiteY24" fmla="*/ 1246448 h 1470141"/>
              <a:gd name="connsiteX25" fmla="*/ 678541 w 2766759"/>
              <a:gd name="connsiteY25" fmla="*/ 1280653 h 1470141"/>
              <a:gd name="connsiteX26" fmla="*/ 0 w 2766759"/>
              <a:gd name="connsiteY26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2229611 w 2766759"/>
              <a:gd name="connsiteY4" fmla="*/ 636438 h 1470141"/>
              <a:gd name="connsiteX5" fmla="*/ 1947470 w 2766759"/>
              <a:gd name="connsiteY5" fmla="*/ 511425 h 1470141"/>
              <a:gd name="connsiteX6" fmla="*/ 2207906 w 2766759"/>
              <a:gd name="connsiteY6" fmla="*/ 360838 h 1470141"/>
              <a:gd name="connsiteX7" fmla="*/ 2018004 w 2766759"/>
              <a:gd name="connsiteY7" fmla="*/ 269919 h 1470141"/>
              <a:gd name="connsiteX8" fmla="*/ 1746718 w 2766759"/>
              <a:gd name="connsiteY8" fmla="*/ 397774 h 1470141"/>
              <a:gd name="connsiteX9" fmla="*/ 1681606 w 2766759"/>
              <a:gd name="connsiteY9" fmla="*/ 363679 h 1470141"/>
              <a:gd name="connsiteX10" fmla="*/ 1540540 w 2766759"/>
              <a:gd name="connsiteY10" fmla="*/ 363679 h 1470141"/>
              <a:gd name="connsiteX11" fmla="*/ 1448301 w 2766759"/>
              <a:gd name="connsiteY11" fmla="*/ 409139 h 1470141"/>
              <a:gd name="connsiteX12" fmla="*/ 1583944 w 2766759"/>
              <a:gd name="connsiteY12" fmla="*/ 471647 h 1470141"/>
              <a:gd name="connsiteX13" fmla="*/ 1432023 w 2766759"/>
              <a:gd name="connsiteY13" fmla="*/ 548359 h 1470141"/>
              <a:gd name="connsiteX14" fmla="*/ 1345211 w 2766759"/>
              <a:gd name="connsiteY14" fmla="*/ 488695 h 1470141"/>
              <a:gd name="connsiteX15" fmla="*/ 1252973 w 2766759"/>
              <a:gd name="connsiteY15" fmla="*/ 519947 h 1470141"/>
              <a:gd name="connsiteX16" fmla="*/ 1160734 w 2766759"/>
              <a:gd name="connsiteY16" fmla="*/ 485854 h 1470141"/>
              <a:gd name="connsiteX17" fmla="*/ 878595 w 2766759"/>
              <a:gd name="connsiteY17" fmla="*/ 684737 h 1470141"/>
              <a:gd name="connsiteX18" fmla="*/ 1046796 w 2766759"/>
              <a:gd name="connsiteY18" fmla="*/ 755768 h 1470141"/>
              <a:gd name="connsiteX19" fmla="*/ 992191 w 2766759"/>
              <a:gd name="connsiteY19" fmla="*/ 861999 h 1470141"/>
              <a:gd name="connsiteX20" fmla="*/ 1819298 w 2766759"/>
              <a:gd name="connsiteY20" fmla="*/ 1116648 h 1470141"/>
              <a:gd name="connsiteX21" fmla="*/ 1304020 w 2766759"/>
              <a:gd name="connsiteY21" fmla="*/ 1470141 h 1470141"/>
              <a:gd name="connsiteX22" fmla="*/ 822748 w 2766759"/>
              <a:gd name="connsiteY22" fmla="*/ 1346033 h 1470141"/>
              <a:gd name="connsiteX23" fmla="*/ 892786 w 2766759"/>
              <a:gd name="connsiteY23" fmla="*/ 1301174 h 1470141"/>
              <a:gd name="connsiteX24" fmla="*/ 751699 w 2766759"/>
              <a:gd name="connsiteY24" fmla="*/ 1246448 h 1470141"/>
              <a:gd name="connsiteX25" fmla="*/ 678541 w 2766759"/>
              <a:gd name="connsiteY25" fmla="*/ 1280653 h 1470141"/>
              <a:gd name="connsiteX26" fmla="*/ 0 w 2766759"/>
              <a:gd name="connsiteY26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2229611 w 2766759"/>
              <a:gd name="connsiteY4" fmla="*/ 636438 h 1470141"/>
              <a:gd name="connsiteX5" fmla="*/ 1947470 w 2766759"/>
              <a:gd name="connsiteY5" fmla="*/ 511425 h 1470141"/>
              <a:gd name="connsiteX6" fmla="*/ 2207906 w 2766759"/>
              <a:gd name="connsiteY6" fmla="*/ 360838 h 1470141"/>
              <a:gd name="connsiteX7" fmla="*/ 2018004 w 2766759"/>
              <a:gd name="connsiteY7" fmla="*/ 269919 h 1470141"/>
              <a:gd name="connsiteX8" fmla="*/ 1746718 w 2766759"/>
              <a:gd name="connsiteY8" fmla="*/ 397774 h 1470141"/>
              <a:gd name="connsiteX9" fmla="*/ 1681606 w 2766759"/>
              <a:gd name="connsiteY9" fmla="*/ 363679 h 1470141"/>
              <a:gd name="connsiteX10" fmla="*/ 1540540 w 2766759"/>
              <a:gd name="connsiteY10" fmla="*/ 363679 h 1470141"/>
              <a:gd name="connsiteX11" fmla="*/ 1448301 w 2766759"/>
              <a:gd name="connsiteY11" fmla="*/ 409139 h 1470141"/>
              <a:gd name="connsiteX12" fmla="*/ 1583944 w 2766759"/>
              <a:gd name="connsiteY12" fmla="*/ 471647 h 1470141"/>
              <a:gd name="connsiteX13" fmla="*/ 1432023 w 2766759"/>
              <a:gd name="connsiteY13" fmla="*/ 548359 h 1470141"/>
              <a:gd name="connsiteX14" fmla="*/ 1345211 w 2766759"/>
              <a:gd name="connsiteY14" fmla="*/ 488695 h 1470141"/>
              <a:gd name="connsiteX15" fmla="*/ 1252973 w 2766759"/>
              <a:gd name="connsiteY15" fmla="*/ 519947 h 1470141"/>
              <a:gd name="connsiteX16" fmla="*/ 1160734 w 2766759"/>
              <a:gd name="connsiteY16" fmla="*/ 485854 h 1470141"/>
              <a:gd name="connsiteX17" fmla="*/ 862317 w 2766759"/>
              <a:gd name="connsiteY17" fmla="*/ 676213 h 1470141"/>
              <a:gd name="connsiteX18" fmla="*/ 1046796 w 2766759"/>
              <a:gd name="connsiteY18" fmla="*/ 755768 h 1470141"/>
              <a:gd name="connsiteX19" fmla="*/ 992191 w 2766759"/>
              <a:gd name="connsiteY19" fmla="*/ 861999 h 1470141"/>
              <a:gd name="connsiteX20" fmla="*/ 1819298 w 2766759"/>
              <a:gd name="connsiteY20" fmla="*/ 1116648 h 1470141"/>
              <a:gd name="connsiteX21" fmla="*/ 1304020 w 2766759"/>
              <a:gd name="connsiteY21" fmla="*/ 1470141 h 1470141"/>
              <a:gd name="connsiteX22" fmla="*/ 822748 w 2766759"/>
              <a:gd name="connsiteY22" fmla="*/ 1346033 h 1470141"/>
              <a:gd name="connsiteX23" fmla="*/ 892786 w 2766759"/>
              <a:gd name="connsiteY23" fmla="*/ 1301174 h 1470141"/>
              <a:gd name="connsiteX24" fmla="*/ 751699 w 2766759"/>
              <a:gd name="connsiteY24" fmla="*/ 1246448 h 1470141"/>
              <a:gd name="connsiteX25" fmla="*/ 678541 w 2766759"/>
              <a:gd name="connsiteY25" fmla="*/ 1280653 h 1470141"/>
              <a:gd name="connsiteX26" fmla="*/ 0 w 2766759"/>
              <a:gd name="connsiteY26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2229611 w 2766759"/>
              <a:gd name="connsiteY4" fmla="*/ 636438 h 1470141"/>
              <a:gd name="connsiteX5" fmla="*/ 1947470 w 2766759"/>
              <a:gd name="connsiteY5" fmla="*/ 511425 h 1470141"/>
              <a:gd name="connsiteX6" fmla="*/ 2207906 w 2766759"/>
              <a:gd name="connsiteY6" fmla="*/ 360838 h 1470141"/>
              <a:gd name="connsiteX7" fmla="*/ 2018004 w 2766759"/>
              <a:gd name="connsiteY7" fmla="*/ 269919 h 1470141"/>
              <a:gd name="connsiteX8" fmla="*/ 1746718 w 2766759"/>
              <a:gd name="connsiteY8" fmla="*/ 397774 h 1470141"/>
              <a:gd name="connsiteX9" fmla="*/ 1681606 w 2766759"/>
              <a:gd name="connsiteY9" fmla="*/ 363679 h 1470141"/>
              <a:gd name="connsiteX10" fmla="*/ 1540540 w 2766759"/>
              <a:gd name="connsiteY10" fmla="*/ 363679 h 1470141"/>
              <a:gd name="connsiteX11" fmla="*/ 1448301 w 2766759"/>
              <a:gd name="connsiteY11" fmla="*/ 409139 h 1470141"/>
              <a:gd name="connsiteX12" fmla="*/ 1583944 w 2766759"/>
              <a:gd name="connsiteY12" fmla="*/ 471647 h 1470141"/>
              <a:gd name="connsiteX13" fmla="*/ 1432023 w 2766759"/>
              <a:gd name="connsiteY13" fmla="*/ 548359 h 1470141"/>
              <a:gd name="connsiteX14" fmla="*/ 1345211 w 2766759"/>
              <a:gd name="connsiteY14" fmla="*/ 488695 h 1470141"/>
              <a:gd name="connsiteX15" fmla="*/ 1252973 w 2766759"/>
              <a:gd name="connsiteY15" fmla="*/ 519947 h 1470141"/>
              <a:gd name="connsiteX16" fmla="*/ 1160734 w 2766759"/>
              <a:gd name="connsiteY16" fmla="*/ 485854 h 1470141"/>
              <a:gd name="connsiteX17" fmla="*/ 862317 w 2766759"/>
              <a:gd name="connsiteY17" fmla="*/ 676213 h 1470141"/>
              <a:gd name="connsiteX18" fmla="*/ 1046796 w 2766759"/>
              <a:gd name="connsiteY18" fmla="*/ 755768 h 1470141"/>
              <a:gd name="connsiteX19" fmla="*/ 992191 w 2766759"/>
              <a:gd name="connsiteY19" fmla="*/ 861999 h 1470141"/>
              <a:gd name="connsiteX20" fmla="*/ 1819298 w 2766759"/>
              <a:gd name="connsiteY20" fmla="*/ 1116648 h 1470141"/>
              <a:gd name="connsiteX21" fmla="*/ 1304020 w 2766759"/>
              <a:gd name="connsiteY21" fmla="*/ 1470141 h 1470141"/>
              <a:gd name="connsiteX22" fmla="*/ 822748 w 2766759"/>
              <a:gd name="connsiteY22" fmla="*/ 1346033 h 1470141"/>
              <a:gd name="connsiteX23" fmla="*/ 892786 w 2766759"/>
              <a:gd name="connsiteY23" fmla="*/ 1301174 h 1470141"/>
              <a:gd name="connsiteX24" fmla="*/ 751699 w 2766759"/>
              <a:gd name="connsiteY24" fmla="*/ 1246448 h 1470141"/>
              <a:gd name="connsiteX25" fmla="*/ 477790 w 2766759"/>
              <a:gd name="connsiteY25" fmla="*/ 1260764 h 1470141"/>
              <a:gd name="connsiteX26" fmla="*/ 0 w 2766759"/>
              <a:gd name="connsiteY26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2229611 w 2766759"/>
              <a:gd name="connsiteY4" fmla="*/ 636438 h 1470141"/>
              <a:gd name="connsiteX5" fmla="*/ 1947470 w 2766759"/>
              <a:gd name="connsiteY5" fmla="*/ 511425 h 1470141"/>
              <a:gd name="connsiteX6" fmla="*/ 2207906 w 2766759"/>
              <a:gd name="connsiteY6" fmla="*/ 360838 h 1470141"/>
              <a:gd name="connsiteX7" fmla="*/ 2018004 w 2766759"/>
              <a:gd name="connsiteY7" fmla="*/ 269919 h 1470141"/>
              <a:gd name="connsiteX8" fmla="*/ 1746718 w 2766759"/>
              <a:gd name="connsiteY8" fmla="*/ 397774 h 1470141"/>
              <a:gd name="connsiteX9" fmla="*/ 1681606 w 2766759"/>
              <a:gd name="connsiteY9" fmla="*/ 363679 h 1470141"/>
              <a:gd name="connsiteX10" fmla="*/ 1540540 w 2766759"/>
              <a:gd name="connsiteY10" fmla="*/ 363679 h 1470141"/>
              <a:gd name="connsiteX11" fmla="*/ 1448301 w 2766759"/>
              <a:gd name="connsiteY11" fmla="*/ 409139 h 1470141"/>
              <a:gd name="connsiteX12" fmla="*/ 1583944 w 2766759"/>
              <a:gd name="connsiteY12" fmla="*/ 471647 h 1470141"/>
              <a:gd name="connsiteX13" fmla="*/ 1432023 w 2766759"/>
              <a:gd name="connsiteY13" fmla="*/ 548359 h 1470141"/>
              <a:gd name="connsiteX14" fmla="*/ 1345211 w 2766759"/>
              <a:gd name="connsiteY14" fmla="*/ 488695 h 1470141"/>
              <a:gd name="connsiteX15" fmla="*/ 1252973 w 2766759"/>
              <a:gd name="connsiteY15" fmla="*/ 519947 h 1470141"/>
              <a:gd name="connsiteX16" fmla="*/ 1160734 w 2766759"/>
              <a:gd name="connsiteY16" fmla="*/ 485854 h 1470141"/>
              <a:gd name="connsiteX17" fmla="*/ 862317 w 2766759"/>
              <a:gd name="connsiteY17" fmla="*/ 676213 h 1470141"/>
              <a:gd name="connsiteX18" fmla="*/ 1046796 w 2766759"/>
              <a:gd name="connsiteY18" fmla="*/ 755768 h 1470141"/>
              <a:gd name="connsiteX19" fmla="*/ 992191 w 2766759"/>
              <a:gd name="connsiteY19" fmla="*/ 861999 h 1470141"/>
              <a:gd name="connsiteX20" fmla="*/ 1819298 w 2766759"/>
              <a:gd name="connsiteY20" fmla="*/ 1116648 h 1470141"/>
              <a:gd name="connsiteX21" fmla="*/ 1304020 w 2766759"/>
              <a:gd name="connsiteY21" fmla="*/ 1470141 h 1470141"/>
              <a:gd name="connsiteX22" fmla="*/ 822748 w 2766759"/>
              <a:gd name="connsiteY22" fmla="*/ 1346033 h 1470141"/>
              <a:gd name="connsiteX23" fmla="*/ 892786 w 2766759"/>
              <a:gd name="connsiteY23" fmla="*/ 1301174 h 1470141"/>
              <a:gd name="connsiteX24" fmla="*/ 865639 w 2766759"/>
              <a:gd name="connsiteY24" fmla="*/ 1044720 h 1470141"/>
              <a:gd name="connsiteX25" fmla="*/ 477790 w 2766759"/>
              <a:gd name="connsiteY25" fmla="*/ 1260764 h 1470141"/>
              <a:gd name="connsiteX26" fmla="*/ 0 w 2766759"/>
              <a:gd name="connsiteY26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2229611 w 2766759"/>
              <a:gd name="connsiteY4" fmla="*/ 636438 h 1470141"/>
              <a:gd name="connsiteX5" fmla="*/ 1947470 w 2766759"/>
              <a:gd name="connsiteY5" fmla="*/ 511425 h 1470141"/>
              <a:gd name="connsiteX6" fmla="*/ 2207906 w 2766759"/>
              <a:gd name="connsiteY6" fmla="*/ 360838 h 1470141"/>
              <a:gd name="connsiteX7" fmla="*/ 2018004 w 2766759"/>
              <a:gd name="connsiteY7" fmla="*/ 269919 h 1470141"/>
              <a:gd name="connsiteX8" fmla="*/ 1746718 w 2766759"/>
              <a:gd name="connsiteY8" fmla="*/ 397774 h 1470141"/>
              <a:gd name="connsiteX9" fmla="*/ 1681606 w 2766759"/>
              <a:gd name="connsiteY9" fmla="*/ 363679 h 1470141"/>
              <a:gd name="connsiteX10" fmla="*/ 1540540 w 2766759"/>
              <a:gd name="connsiteY10" fmla="*/ 363679 h 1470141"/>
              <a:gd name="connsiteX11" fmla="*/ 1448301 w 2766759"/>
              <a:gd name="connsiteY11" fmla="*/ 409139 h 1470141"/>
              <a:gd name="connsiteX12" fmla="*/ 1583944 w 2766759"/>
              <a:gd name="connsiteY12" fmla="*/ 471647 h 1470141"/>
              <a:gd name="connsiteX13" fmla="*/ 1432023 w 2766759"/>
              <a:gd name="connsiteY13" fmla="*/ 548359 h 1470141"/>
              <a:gd name="connsiteX14" fmla="*/ 1345211 w 2766759"/>
              <a:gd name="connsiteY14" fmla="*/ 488695 h 1470141"/>
              <a:gd name="connsiteX15" fmla="*/ 1252973 w 2766759"/>
              <a:gd name="connsiteY15" fmla="*/ 519947 h 1470141"/>
              <a:gd name="connsiteX16" fmla="*/ 1160734 w 2766759"/>
              <a:gd name="connsiteY16" fmla="*/ 485854 h 1470141"/>
              <a:gd name="connsiteX17" fmla="*/ 862317 w 2766759"/>
              <a:gd name="connsiteY17" fmla="*/ 676213 h 1470141"/>
              <a:gd name="connsiteX18" fmla="*/ 1046796 w 2766759"/>
              <a:gd name="connsiteY18" fmla="*/ 755768 h 1470141"/>
              <a:gd name="connsiteX19" fmla="*/ 992191 w 2766759"/>
              <a:gd name="connsiteY19" fmla="*/ 861999 h 1470141"/>
              <a:gd name="connsiteX20" fmla="*/ 1819298 w 2766759"/>
              <a:gd name="connsiteY20" fmla="*/ 1116648 h 1470141"/>
              <a:gd name="connsiteX21" fmla="*/ 1304020 w 2766759"/>
              <a:gd name="connsiteY21" fmla="*/ 1470141 h 1470141"/>
              <a:gd name="connsiteX22" fmla="*/ 822748 w 2766759"/>
              <a:gd name="connsiteY22" fmla="*/ 1346033 h 1470141"/>
              <a:gd name="connsiteX23" fmla="*/ 1397382 w 2766759"/>
              <a:gd name="connsiteY23" fmla="*/ 1312539 h 1470141"/>
              <a:gd name="connsiteX24" fmla="*/ 865639 w 2766759"/>
              <a:gd name="connsiteY24" fmla="*/ 1044720 h 1470141"/>
              <a:gd name="connsiteX25" fmla="*/ 477790 w 2766759"/>
              <a:gd name="connsiteY25" fmla="*/ 1260764 h 1470141"/>
              <a:gd name="connsiteX26" fmla="*/ 0 w 2766759"/>
              <a:gd name="connsiteY26" fmla="*/ 1007052 h 1470141"/>
              <a:gd name="connsiteX0" fmla="*/ 0 w 2766759"/>
              <a:gd name="connsiteY0" fmla="*/ 1007052 h 1470141"/>
              <a:gd name="connsiteX1" fmla="*/ 1876933 w 2766759"/>
              <a:gd name="connsiteY1" fmla="*/ 0 h 1470141"/>
              <a:gd name="connsiteX2" fmla="*/ 2766759 w 2766759"/>
              <a:gd name="connsiteY2" fmla="*/ 434711 h 1470141"/>
              <a:gd name="connsiteX3" fmla="*/ 2571432 w 2766759"/>
              <a:gd name="connsiteY3" fmla="*/ 534154 h 1470141"/>
              <a:gd name="connsiteX4" fmla="*/ 2229611 w 2766759"/>
              <a:gd name="connsiteY4" fmla="*/ 636438 h 1470141"/>
              <a:gd name="connsiteX5" fmla="*/ 1947470 w 2766759"/>
              <a:gd name="connsiteY5" fmla="*/ 511425 h 1470141"/>
              <a:gd name="connsiteX6" fmla="*/ 2207906 w 2766759"/>
              <a:gd name="connsiteY6" fmla="*/ 360838 h 1470141"/>
              <a:gd name="connsiteX7" fmla="*/ 2018004 w 2766759"/>
              <a:gd name="connsiteY7" fmla="*/ 269919 h 1470141"/>
              <a:gd name="connsiteX8" fmla="*/ 1746718 w 2766759"/>
              <a:gd name="connsiteY8" fmla="*/ 397774 h 1470141"/>
              <a:gd name="connsiteX9" fmla="*/ 1681606 w 2766759"/>
              <a:gd name="connsiteY9" fmla="*/ 363679 h 1470141"/>
              <a:gd name="connsiteX10" fmla="*/ 1540540 w 2766759"/>
              <a:gd name="connsiteY10" fmla="*/ 363679 h 1470141"/>
              <a:gd name="connsiteX11" fmla="*/ 1448301 w 2766759"/>
              <a:gd name="connsiteY11" fmla="*/ 409139 h 1470141"/>
              <a:gd name="connsiteX12" fmla="*/ 1583944 w 2766759"/>
              <a:gd name="connsiteY12" fmla="*/ 471647 h 1470141"/>
              <a:gd name="connsiteX13" fmla="*/ 1432023 w 2766759"/>
              <a:gd name="connsiteY13" fmla="*/ 548359 h 1470141"/>
              <a:gd name="connsiteX14" fmla="*/ 1345211 w 2766759"/>
              <a:gd name="connsiteY14" fmla="*/ 488695 h 1470141"/>
              <a:gd name="connsiteX15" fmla="*/ 1252973 w 2766759"/>
              <a:gd name="connsiteY15" fmla="*/ 519947 h 1470141"/>
              <a:gd name="connsiteX16" fmla="*/ 1160734 w 2766759"/>
              <a:gd name="connsiteY16" fmla="*/ 485854 h 1470141"/>
              <a:gd name="connsiteX17" fmla="*/ 862317 w 2766759"/>
              <a:gd name="connsiteY17" fmla="*/ 676213 h 1470141"/>
              <a:gd name="connsiteX18" fmla="*/ 1046796 w 2766759"/>
              <a:gd name="connsiteY18" fmla="*/ 755768 h 1470141"/>
              <a:gd name="connsiteX19" fmla="*/ 992191 w 2766759"/>
              <a:gd name="connsiteY19" fmla="*/ 861999 h 1470141"/>
              <a:gd name="connsiteX20" fmla="*/ 1819298 w 2766759"/>
              <a:gd name="connsiteY20" fmla="*/ 1116648 h 1470141"/>
              <a:gd name="connsiteX21" fmla="*/ 1304020 w 2766759"/>
              <a:gd name="connsiteY21" fmla="*/ 1470141 h 1470141"/>
              <a:gd name="connsiteX22" fmla="*/ 1397382 w 2766759"/>
              <a:gd name="connsiteY22" fmla="*/ 1312539 h 1470141"/>
              <a:gd name="connsiteX23" fmla="*/ 865639 w 2766759"/>
              <a:gd name="connsiteY23" fmla="*/ 1044720 h 1470141"/>
              <a:gd name="connsiteX24" fmla="*/ 477790 w 2766759"/>
              <a:gd name="connsiteY24" fmla="*/ 1260764 h 1470141"/>
              <a:gd name="connsiteX25" fmla="*/ 0 w 2766759"/>
              <a:gd name="connsiteY25" fmla="*/ 1007052 h 1470141"/>
              <a:gd name="connsiteX0" fmla="*/ 0 w 2766759"/>
              <a:gd name="connsiteY0" fmla="*/ 1007052 h 1312539"/>
              <a:gd name="connsiteX1" fmla="*/ 1876933 w 2766759"/>
              <a:gd name="connsiteY1" fmla="*/ 0 h 1312539"/>
              <a:gd name="connsiteX2" fmla="*/ 2766759 w 2766759"/>
              <a:gd name="connsiteY2" fmla="*/ 434711 h 1312539"/>
              <a:gd name="connsiteX3" fmla="*/ 2571432 w 2766759"/>
              <a:gd name="connsiteY3" fmla="*/ 534154 h 1312539"/>
              <a:gd name="connsiteX4" fmla="*/ 2229611 w 2766759"/>
              <a:gd name="connsiteY4" fmla="*/ 636438 h 1312539"/>
              <a:gd name="connsiteX5" fmla="*/ 1947470 w 2766759"/>
              <a:gd name="connsiteY5" fmla="*/ 511425 h 1312539"/>
              <a:gd name="connsiteX6" fmla="*/ 2207906 w 2766759"/>
              <a:gd name="connsiteY6" fmla="*/ 360838 h 1312539"/>
              <a:gd name="connsiteX7" fmla="*/ 2018004 w 2766759"/>
              <a:gd name="connsiteY7" fmla="*/ 269919 h 1312539"/>
              <a:gd name="connsiteX8" fmla="*/ 1746718 w 2766759"/>
              <a:gd name="connsiteY8" fmla="*/ 397774 h 1312539"/>
              <a:gd name="connsiteX9" fmla="*/ 1681606 w 2766759"/>
              <a:gd name="connsiteY9" fmla="*/ 363679 h 1312539"/>
              <a:gd name="connsiteX10" fmla="*/ 1540540 w 2766759"/>
              <a:gd name="connsiteY10" fmla="*/ 363679 h 1312539"/>
              <a:gd name="connsiteX11" fmla="*/ 1448301 w 2766759"/>
              <a:gd name="connsiteY11" fmla="*/ 409139 h 1312539"/>
              <a:gd name="connsiteX12" fmla="*/ 1583944 w 2766759"/>
              <a:gd name="connsiteY12" fmla="*/ 471647 h 1312539"/>
              <a:gd name="connsiteX13" fmla="*/ 1432023 w 2766759"/>
              <a:gd name="connsiteY13" fmla="*/ 548359 h 1312539"/>
              <a:gd name="connsiteX14" fmla="*/ 1345211 w 2766759"/>
              <a:gd name="connsiteY14" fmla="*/ 488695 h 1312539"/>
              <a:gd name="connsiteX15" fmla="*/ 1252973 w 2766759"/>
              <a:gd name="connsiteY15" fmla="*/ 519947 h 1312539"/>
              <a:gd name="connsiteX16" fmla="*/ 1160734 w 2766759"/>
              <a:gd name="connsiteY16" fmla="*/ 485854 h 1312539"/>
              <a:gd name="connsiteX17" fmla="*/ 862317 w 2766759"/>
              <a:gd name="connsiteY17" fmla="*/ 676213 h 1312539"/>
              <a:gd name="connsiteX18" fmla="*/ 1046796 w 2766759"/>
              <a:gd name="connsiteY18" fmla="*/ 755768 h 1312539"/>
              <a:gd name="connsiteX19" fmla="*/ 992191 w 2766759"/>
              <a:gd name="connsiteY19" fmla="*/ 861999 h 1312539"/>
              <a:gd name="connsiteX20" fmla="*/ 1819298 w 2766759"/>
              <a:gd name="connsiteY20" fmla="*/ 1116648 h 1312539"/>
              <a:gd name="connsiteX21" fmla="*/ 1397382 w 2766759"/>
              <a:gd name="connsiteY21" fmla="*/ 1312539 h 1312539"/>
              <a:gd name="connsiteX22" fmla="*/ 865639 w 2766759"/>
              <a:gd name="connsiteY22" fmla="*/ 1044720 h 1312539"/>
              <a:gd name="connsiteX23" fmla="*/ 477790 w 2766759"/>
              <a:gd name="connsiteY23" fmla="*/ 1260764 h 1312539"/>
              <a:gd name="connsiteX24" fmla="*/ 0 w 2766759"/>
              <a:gd name="connsiteY24" fmla="*/ 1007052 h 1312539"/>
              <a:gd name="connsiteX0" fmla="*/ 0 w 2766759"/>
              <a:gd name="connsiteY0" fmla="*/ 1007052 h 1312539"/>
              <a:gd name="connsiteX1" fmla="*/ 1876933 w 2766759"/>
              <a:gd name="connsiteY1" fmla="*/ 0 h 1312539"/>
              <a:gd name="connsiteX2" fmla="*/ 2766759 w 2766759"/>
              <a:gd name="connsiteY2" fmla="*/ 434711 h 1312539"/>
              <a:gd name="connsiteX3" fmla="*/ 2571432 w 2766759"/>
              <a:gd name="connsiteY3" fmla="*/ 534154 h 1312539"/>
              <a:gd name="connsiteX4" fmla="*/ 2229611 w 2766759"/>
              <a:gd name="connsiteY4" fmla="*/ 636438 h 1312539"/>
              <a:gd name="connsiteX5" fmla="*/ 1947470 w 2766759"/>
              <a:gd name="connsiteY5" fmla="*/ 511425 h 1312539"/>
              <a:gd name="connsiteX6" fmla="*/ 2207906 w 2766759"/>
              <a:gd name="connsiteY6" fmla="*/ 360838 h 1312539"/>
              <a:gd name="connsiteX7" fmla="*/ 2018004 w 2766759"/>
              <a:gd name="connsiteY7" fmla="*/ 269919 h 1312539"/>
              <a:gd name="connsiteX8" fmla="*/ 1746718 w 2766759"/>
              <a:gd name="connsiteY8" fmla="*/ 397774 h 1312539"/>
              <a:gd name="connsiteX9" fmla="*/ 1681606 w 2766759"/>
              <a:gd name="connsiteY9" fmla="*/ 363679 h 1312539"/>
              <a:gd name="connsiteX10" fmla="*/ 1540540 w 2766759"/>
              <a:gd name="connsiteY10" fmla="*/ 363679 h 1312539"/>
              <a:gd name="connsiteX11" fmla="*/ 1448301 w 2766759"/>
              <a:gd name="connsiteY11" fmla="*/ 409139 h 1312539"/>
              <a:gd name="connsiteX12" fmla="*/ 1583944 w 2766759"/>
              <a:gd name="connsiteY12" fmla="*/ 471647 h 1312539"/>
              <a:gd name="connsiteX13" fmla="*/ 1432023 w 2766759"/>
              <a:gd name="connsiteY13" fmla="*/ 548359 h 1312539"/>
              <a:gd name="connsiteX14" fmla="*/ 1345211 w 2766759"/>
              <a:gd name="connsiteY14" fmla="*/ 488695 h 1312539"/>
              <a:gd name="connsiteX15" fmla="*/ 1252973 w 2766759"/>
              <a:gd name="connsiteY15" fmla="*/ 519947 h 1312539"/>
              <a:gd name="connsiteX16" fmla="*/ 1160734 w 2766759"/>
              <a:gd name="connsiteY16" fmla="*/ 485854 h 1312539"/>
              <a:gd name="connsiteX17" fmla="*/ 862317 w 2766759"/>
              <a:gd name="connsiteY17" fmla="*/ 676213 h 1312539"/>
              <a:gd name="connsiteX18" fmla="*/ 1046796 w 2766759"/>
              <a:gd name="connsiteY18" fmla="*/ 755768 h 1312539"/>
              <a:gd name="connsiteX19" fmla="*/ 878251 w 2766759"/>
              <a:gd name="connsiteY19" fmla="*/ 907459 h 1312539"/>
              <a:gd name="connsiteX20" fmla="*/ 1819298 w 2766759"/>
              <a:gd name="connsiteY20" fmla="*/ 1116648 h 1312539"/>
              <a:gd name="connsiteX21" fmla="*/ 1397382 w 2766759"/>
              <a:gd name="connsiteY21" fmla="*/ 1312539 h 1312539"/>
              <a:gd name="connsiteX22" fmla="*/ 865639 w 2766759"/>
              <a:gd name="connsiteY22" fmla="*/ 1044720 h 1312539"/>
              <a:gd name="connsiteX23" fmla="*/ 477790 w 2766759"/>
              <a:gd name="connsiteY23" fmla="*/ 1260764 h 1312539"/>
              <a:gd name="connsiteX24" fmla="*/ 0 w 2766759"/>
              <a:gd name="connsiteY24" fmla="*/ 1007052 h 1312539"/>
              <a:gd name="connsiteX0" fmla="*/ 0 w 2766759"/>
              <a:gd name="connsiteY0" fmla="*/ 1007052 h 1312539"/>
              <a:gd name="connsiteX1" fmla="*/ 1876933 w 2766759"/>
              <a:gd name="connsiteY1" fmla="*/ 0 h 1312539"/>
              <a:gd name="connsiteX2" fmla="*/ 2766759 w 2766759"/>
              <a:gd name="connsiteY2" fmla="*/ 434711 h 1312539"/>
              <a:gd name="connsiteX3" fmla="*/ 2571432 w 2766759"/>
              <a:gd name="connsiteY3" fmla="*/ 534154 h 1312539"/>
              <a:gd name="connsiteX4" fmla="*/ 2229611 w 2766759"/>
              <a:gd name="connsiteY4" fmla="*/ 636438 h 1312539"/>
              <a:gd name="connsiteX5" fmla="*/ 1947470 w 2766759"/>
              <a:gd name="connsiteY5" fmla="*/ 511425 h 1312539"/>
              <a:gd name="connsiteX6" fmla="*/ 2207906 w 2766759"/>
              <a:gd name="connsiteY6" fmla="*/ 360838 h 1312539"/>
              <a:gd name="connsiteX7" fmla="*/ 2018004 w 2766759"/>
              <a:gd name="connsiteY7" fmla="*/ 269919 h 1312539"/>
              <a:gd name="connsiteX8" fmla="*/ 1746718 w 2766759"/>
              <a:gd name="connsiteY8" fmla="*/ 397774 h 1312539"/>
              <a:gd name="connsiteX9" fmla="*/ 1681606 w 2766759"/>
              <a:gd name="connsiteY9" fmla="*/ 363679 h 1312539"/>
              <a:gd name="connsiteX10" fmla="*/ 1540540 w 2766759"/>
              <a:gd name="connsiteY10" fmla="*/ 363679 h 1312539"/>
              <a:gd name="connsiteX11" fmla="*/ 1448301 w 2766759"/>
              <a:gd name="connsiteY11" fmla="*/ 409139 h 1312539"/>
              <a:gd name="connsiteX12" fmla="*/ 1583944 w 2766759"/>
              <a:gd name="connsiteY12" fmla="*/ 471647 h 1312539"/>
              <a:gd name="connsiteX13" fmla="*/ 1432023 w 2766759"/>
              <a:gd name="connsiteY13" fmla="*/ 548359 h 1312539"/>
              <a:gd name="connsiteX14" fmla="*/ 1345211 w 2766759"/>
              <a:gd name="connsiteY14" fmla="*/ 488695 h 1312539"/>
              <a:gd name="connsiteX15" fmla="*/ 1252973 w 2766759"/>
              <a:gd name="connsiteY15" fmla="*/ 519947 h 1312539"/>
              <a:gd name="connsiteX16" fmla="*/ 1160734 w 2766759"/>
              <a:gd name="connsiteY16" fmla="*/ 485854 h 1312539"/>
              <a:gd name="connsiteX17" fmla="*/ 862317 w 2766759"/>
              <a:gd name="connsiteY17" fmla="*/ 676213 h 1312539"/>
              <a:gd name="connsiteX18" fmla="*/ 1046796 w 2766759"/>
              <a:gd name="connsiteY18" fmla="*/ 755768 h 1312539"/>
              <a:gd name="connsiteX19" fmla="*/ 970488 w 2766759"/>
              <a:gd name="connsiteY19" fmla="*/ 859157 h 1312539"/>
              <a:gd name="connsiteX20" fmla="*/ 1819298 w 2766759"/>
              <a:gd name="connsiteY20" fmla="*/ 1116648 h 1312539"/>
              <a:gd name="connsiteX21" fmla="*/ 1397382 w 2766759"/>
              <a:gd name="connsiteY21" fmla="*/ 1312539 h 1312539"/>
              <a:gd name="connsiteX22" fmla="*/ 865639 w 2766759"/>
              <a:gd name="connsiteY22" fmla="*/ 1044720 h 1312539"/>
              <a:gd name="connsiteX23" fmla="*/ 477790 w 2766759"/>
              <a:gd name="connsiteY23" fmla="*/ 1260764 h 1312539"/>
              <a:gd name="connsiteX24" fmla="*/ 0 w 2766759"/>
              <a:gd name="connsiteY24" fmla="*/ 1007052 h 1312539"/>
              <a:gd name="connsiteX0" fmla="*/ 0 w 2766759"/>
              <a:gd name="connsiteY0" fmla="*/ 1007052 h 1500808"/>
              <a:gd name="connsiteX1" fmla="*/ 1876933 w 2766759"/>
              <a:gd name="connsiteY1" fmla="*/ 0 h 1500808"/>
              <a:gd name="connsiteX2" fmla="*/ 2766759 w 2766759"/>
              <a:gd name="connsiteY2" fmla="*/ 434711 h 1500808"/>
              <a:gd name="connsiteX3" fmla="*/ 2571432 w 2766759"/>
              <a:gd name="connsiteY3" fmla="*/ 534154 h 1500808"/>
              <a:gd name="connsiteX4" fmla="*/ 2229611 w 2766759"/>
              <a:gd name="connsiteY4" fmla="*/ 636438 h 1500808"/>
              <a:gd name="connsiteX5" fmla="*/ 1947470 w 2766759"/>
              <a:gd name="connsiteY5" fmla="*/ 511425 h 1500808"/>
              <a:gd name="connsiteX6" fmla="*/ 2207906 w 2766759"/>
              <a:gd name="connsiteY6" fmla="*/ 360838 h 1500808"/>
              <a:gd name="connsiteX7" fmla="*/ 2018004 w 2766759"/>
              <a:gd name="connsiteY7" fmla="*/ 269919 h 1500808"/>
              <a:gd name="connsiteX8" fmla="*/ 1746718 w 2766759"/>
              <a:gd name="connsiteY8" fmla="*/ 397774 h 1500808"/>
              <a:gd name="connsiteX9" fmla="*/ 1681606 w 2766759"/>
              <a:gd name="connsiteY9" fmla="*/ 363679 h 1500808"/>
              <a:gd name="connsiteX10" fmla="*/ 1540540 w 2766759"/>
              <a:gd name="connsiteY10" fmla="*/ 363679 h 1500808"/>
              <a:gd name="connsiteX11" fmla="*/ 1448301 w 2766759"/>
              <a:gd name="connsiteY11" fmla="*/ 409139 h 1500808"/>
              <a:gd name="connsiteX12" fmla="*/ 1583944 w 2766759"/>
              <a:gd name="connsiteY12" fmla="*/ 471647 h 1500808"/>
              <a:gd name="connsiteX13" fmla="*/ 1432023 w 2766759"/>
              <a:gd name="connsiteY13" fmla="*/ 548359 h 1500808"/>
              <a:gd name="connsiteX14" fmla="*/ 1345211 w 2766759"/>
              <a:gd name="connsiteY14" fmla="*/ 488695 h 1500808"/>
              <a:gd name="connsiteX15" fmla="*/ 1252973 w 2766759"/>
              <a:gd name="connsiteY15" fmla="*/ 519947 h 1500808"/>
              <a:gd name="connsiteX16" fmla="*/ 1160734 w 2766759"/>
              <a:gd name="connsiteY16" fmla="*/ 485854 h 1500808"/>
              <a:gd name="connsiteX17" fmla="*/ 862317 w 2766759"/>
              <a:gd name="connsiteY17" fmla="*/ 676213 h 1500808"/>
              <a:gd name="connsiteX18" fmla="*/ 1046796 w 2766759"/>
              <a:gd name="connsiteY18" fmla="*/ 755768 h 1500808"/>
              <a:gd name="connsiteX19" fmla="*/ 970488 w 2766759"/>
              <a:gd name="connsiteY19" fmla="*/ 859157 h 1500808"/>
              <a:gd name="connsiteX20" fmla="*/ 1819298 w 2766759"/>
              <a:gd name="connsiteY20" fmla="*/ 1116648 h 1500808"/>
              <a:gd name="connsiteX21" fmla="*/ 1397382 w 2766759"/>
              <a:gd name="connsiteY21" fmla="*/ 1312539 h 1500808"/>
              <a:gd name="connsiteX22" fmla="*/ 1019340 w 2766759"/>
              <a:gd name="connsiteY22" fmla="*/ 1500808 h 1500808"/>
              <a:gd name="connsiteX23" fmla="*/ 477790 w 2766759"/>
              <a:gd name="connsiteY23" fmla="*/ 1260764 h 1500808"/>
              <a:gd name="connsiteX24" fmla="*/ 0 w 2766759"/>
              <a:gd name="connsiteY24" fmla="*/ 1007052 h 150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66759" h="1500808">
                <a:moveTo>
                  <a:pt x="0" y="1007052"/>
                </a:moveTo>
                <a:lnTo>
                  <a:pt x="1876933" y="0"/>
                </a:lnTo>
                <a:lnTo>
                  <a:pt x="2766759" y="434711"/>
                </a:lnTo>
                <a:lnTo>
                  <a:pt x="2571432" y="534154"/>
                </a:lnTo>
                <a:lnTo>
                  <a:pt x="2229611" y="636438"/>
                </a:lnTo>
                <a:lnTo>
                  <a:pt x="1947470" y="511425"/>
                </a:lnTo>
                <a:lnTo>
                  <a:pt x="2207906" y="360838"/>
                </a:lnTo>
                <a:lnTo>
                  <a:pt x="2018004" y="269919"/>
                </a:lnTo>
                <a:lnTo>
                  <a:pt x="1746718" y="397774"/>
                </a:lnTo>
                <a:lnTo>
                  <a:pt x="1681606" y="363679"/>
                </a:lnTo>
                <a:lnTo>
                  <a:pt x="1540540" y="363679"/>
                </a:lnTo>
                <a:lnTo>
                  <a:pt x="1448301" y="409139"/>
                </a:lnTo>
                <a:lnTo>
                  <a:pt x="1583944" y="471647"/>
                </a:lnTo>
                <a:lnTo>
                  <a:pt x="1432023" y="548359"/>
                </a:lnTo>
                <a:lnTo>
                  <a:pt x="1345211" y="488695"/>
                </a:lnTo>
                <a:lnTo>
                  <a:pt x="1252973" y="519947"/>
                </a:lnTo>
                <a:lnTo>
                  <a:pt x="1160734" y="485854"/>
                </a:lnTo>
                <a:lnTo>
                  <a:pt x="862317" y="676213"/>
                </a:lnTo>
                <a:lnTo>
                  <a:pt x="1046796" y="755768"/>
                </a:lnTo>
                <a:lnTo>
                  <a:pt x="970488" y="859157"/>
                </a:lnTo>
                <a:lnTo>
                  <a:pt x="1819298" y="1116648"/>
                </a:lnTo>
                <a:lnTo>
                  <a:pt x="1397382" y="1312539"/>
                </a:lnTo>
                <a:lnTo>
                  <a:pt x="1019340" y="1500808"/>
                </a:lnTo>
                <a:lnTo>
                  <a:pt x="477790" y="1260764"/>
                </a:lnTo>
                <a:lnTo>
                  <a:pt x="0" y="1007052"/>
                </a:lnTo>
                <a:close/>
              </a:path>
            </a:pathLst>
          </a:cu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CF211ECC-7ED1-433C-B2E9-D05632C98B51}"/>
              </a:ext>
            </a:extLst>
          </p:cNvPr>
          <p:cNvSpPr/>
          <p:nvPr/>
        </p:nvSpPr>
        <p:spPr bwMode="auto">
          <a:xfrm>
            <a:off x="6781800" y="3230712"/>
            <a:ext cx="1967903" cy="1645559"/>
          </a:xfrm>
          <a:custGeom>
            <a:avLst/>
            <a:gdLst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1071418 w 1856509"/>
              <a:gd name="connsiteY10" fmla="*/ 2364509 h 2530763"/>
              <a:gd name="connsiteX11" fmla="*/ 0 w 1856509"/>
              <a:gd name="connsiteY11" fmla="*/ 2364509 h 2530763"/>
              <a:gd name="connsiteX12" fmla="*/ 73891 w 1856509"/>
              <a:gd name="connsiteY12" fmla="*/ 2124363 h 2530763"/>
              <a:gd name="connsiteX13" fmla="*/ 424872 w 1856509"/>
              <a:gd name="connsiteY13" fmla="*/ 2096654 h 2530763"/>
              <a:gd name="connsiteX14" fmla="*/ 508000 w 1856509"/>
              <a:gd name="connsiteY14" fmla="*/ 2050472 h 2530763"/>
              <a:gd name="connsiteX15" fmla="*/ 508000 w 1856509"/>
              <a:gd name="connsiteY15" fmla="*/ 1745672 h 2530763"/>
              <a:gd name="connsiteX16" fmla="*/ 304800 w 1856509"/>
              <a:gd name="connsiteY16" fmla="*/ 1699490 h 2530763"/>
              <a:gd name="connsiteX17" fmla="*/ 129309 w 1856509"/>
              <a:gd name="connsiteY17" fmla="*/ 1708727 h 2530763"/>
              <a:gd name="connsiteX18" fmla="*/ 92363 w 1856509"/>
              <a:gd name="connsiteY18" fmla="*/ 1209963 h 2530763"/>
              <a:gd name="connsiteX19" fmla="*/ 323272 w 1856509"/>
              <a:gd name="connsiteY19" fmla="*/ 1200727 h 2530763"/>
              <a:gd name="connsiteX20" fmla="*/ 304800 w 1856509"/>
              <a:gd name="connsiteY20" fmla="*/ 877454 h 2530763"/>
              <a:gd name="connsiteX21" fmla="*/ 83127 w 1856509"/>
              <a:gd name="connsiteY21" fmla="*/ 886690 h 2530763"/>
              <a:gd name="connsiteX22" fmla="*/ 0 w 1856509"/>
              <a:gd name="connsiteY22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1071418 w 1856509"/>
              <a:gd name="connsiteY10" fmla="*/ 2364509 h 2530763"/>
              <a:gd name="connsiteX11" fmla="*/ 0 w 1856509"/>
              <a:gd name="connsiteY11" fmla="*/ 2364509 h 2530763"/>
              <a:gd name="connsiteX12" fmla="*/ 424872 w 1856509"/>
              <a:gd name="connsiteY12" fmla="*/ 2096654 h 2530763"/>
              <a:gd name="connsiteX13" fmla="*/ 508000 w 1856509"/>
              <a:gd name="connsiteY13" fmla="*/ 2050472 h 2530763"/>
              <a:gd name="connsiteX14" fmla="*/ 508000 w 1856509"/>
              <a:gd name="connsiteY14" fmla="*/ 1745672 h 2530763"/>
              <a:gd name="connsiteX15" fmla="*/ 304800 w 1856509"/>
              <a:gd name="connsiteY15" fmla="*/ 1699490 h 2530763"/>
              <a:gd name="connsiteX16" fmla="*/ 129309 w 1856509"/>
              <a:gd name="connsiteY16" fmla="*/ 1708727 h 2530763"/>
              <a:gd name="connsiteX17" fmla="*/ 92363 w 1856509"/>
              <a:gd name="connsiteY17" fmla="*/ 1209963 h 2530763"/>
              <a:gd name="connsiteX18" fmla="*/ 323272 w 1856509"/>
              <a:gd name="connsiteY18" fmla="*/ 1200727 h 2530763"/>
              <a:gd name="connsiteX19" fmla="*/ 304800 w 1856509"/>
              <a:gd name="connsiteY19" fmla="*/ 877454 h 2530763"/>
              <a:gd name="connsiteX20" fmla="*/ 83127 w 1856509"/>
              <a:gd name="connsiteY20" fmla="*/ 886690 h 2530763"/>
              <a:gd name="connsiteX21" fmla="*/ 0 w 1856509"/>
              <a:gd name="connsiteY21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1071418 w 1856509"/>
              <a:gd name="connsiteY10" fmla="*/ 2364509 h 2530763"/>
              <a:gd name="connsiteX11" fmla="*/ 424872 w 1856509"/>
              <a:gd name="connsiteY11" fmla="*/ 2096654 h 2530763"/>
              <a:gd name="connsiteX12" fmla="*/ 508000 w 1856509"/>
              <a:gd name="connsiteY12" fmla="*/ 2050472 h 2530763"/>
              <a:gd name="connsiteX13" fmla="*/ 508000 w 1856509"/>
              <a:gd name="connsiteY13" fmla="*/ 1745672 h 2530763"/>
              <a:gd name="connsiteX14" fmla="*/ 304800 w 1856509"/>
              <a:gd name="connsiteY14" fmla="*/ 1699490 h 2530763"/>
              <a:gd name="connsiteX15" fmla="*/ 129309 w 1856509"/>
              <a:gd name="connsiteY15" fmla="*/ 1708727 h 2530763"/>
              <a:gd name="connsiteX16" fmla="*/ 92363 w 1856509"/>
              <a:gd name="connsiteY16" fmla="*/ 1209963 h 2530763"/>
              <a:gd name="connsiteX17" fmla="*/ 323272 w 1856509"/>
              <a:gd name="connsiteY17" fmla="*/ 1200727 h 2530763"/>
              <a:gd name="connsiteX18" fmla="*/ 304800 w 1856509"/>
              <a:gd name="connsiteY18" fmla="*/ 877454 h 2530763"/>
              <a:gd name="connsiteX19" fmla="*/ 83127 w 1856509"/>
              <a:gd name="connsiteY19" fmla="*/ 886690 h 2530763"/>
              <a:gd name="connsiteX20" fmla="*/ 0 w 1856509"/>
              <a:gd name="connsiteY20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1071418 w 1856509"/>
              <a:gd name="connsiteY10" fmla="*/ 2364509 h 2530763"/>
              <a:gd name="connsiteX11" fmla="*/ 508000 w 1856509"/>
              <a:gd name="connsiteY11" fmla="*/ 2050472 h 2530763"/>
              <a:gd name="connsiteX12" fmla="*/ 508000 w 1856509"/>
              <a:gd name="connsiteY12" fmla="*/ 1745672 h 2530763"/>
              <a:gd name="connsiteX13" fmla="*/ 304800 w 1856509"/>
              <a:gd name="connsiteY13" fmla="*/ 1699490 h 2530763"/>
              <a:gd name="connsiteX14" fmla="*/ 129309 w 1856509"/>
              <a:gd name="connsiteY14" fmla="*/ 1708727 h 2530763"/>
              <a:gd name="connsiteX15" fmla="*/ 92363 w 1856509"/>
              <a:gd name="connsiteY15" fmla="*/ 1209963 h 2530763"/>
              <a:gd name="connsiteX16" fmla="*/ 323272 w 1856509"/>
              <a:gd name="connsiteY16" fmla="*/ 1200727 h 2530763"/>
              <a:gd name="connsiteX17" fmla="*/ 304800 w 1856509"/>
              <a:gd name="connsiteY17" fmla="*/ 877454 h 2530763"/>
              <a:gd name="connsiteX18" fmla="*/ 83127 w 1856509"/>
              <a:gd name="connsiteY18" fmla="*/ 886690 h 2530763"/>
              <a:gd name="connsiteX19" fmla="*/ 0 w 1856509"/>
              <a:gd name="connsiteY19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1450109 w 1856509"/>
              <a:gd name="connsiteY9" fmla="*/ 2419927 h 2530763"/>
              <a:gd name="connsiteX10" fmla="*/ 508000 w 1856509"/>
              <a:gd name="connsiteY10" fmla="*/ 2050472 h 2530763"/>
              <a:gd name="connsiteX11" fmla="*/ 508000 w 1856509"/>
              <a:gd name="connsiteY11" fmla="*/ 1745672 h 2530763"/>
              <a:gd name="connsiteX12" fmla="*/ 304800 w 1856509"/>
              <a:gd name="connsiteY12" fmla="*/ 1699490 h 2530763"/>
              <a:gd name="connsiteX13" fmla="*/ 129309 w 1856509"/>
              <a:gd name="connsiteY13" fmla="*/ 1708727 h 2530763"/>
              <a:gd name="connsiteX14" fmla="*/ 92363 w 1856509"/>
              <a:gd name="connsiteY14" fmla="*/ 1209963 h 2530763"/>
              <a:gd name="connsiteX15" fmla="*/ 323272 w 1856509"/>
              <a:gd name="connsiteY15" fmla="*/ 1200727 h 2530763"/>
              <a:gd name="connsiteX16" fmla="*/ 304800 w 1856509"/>
              <a:gd name="connsiteY16" fmla="*/ 877454 h 2530763"/>
              <a:gd name="connsiteX17" fmla="*/ 83127 w 1856509"/>
              <a:gd name="connsiteY17" fmla="*/ 886690 h 2530763"/>
              <a:gd name="connsiteX18" fmla="*/ 0 w 1856509"/>
              <a:gd name="connsiteY18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1616363 w 1856509"/>
              <a:gd name="connsiteY8" fmla="*/ 2530763 h 2530763"/>
              <a:gd name="connsiteX9" fmla="*/ 508000 w 1856509"/>
              <a:gd name="connsiteY9" fmla="*/ 2050472 h 2530763"/>
              <a:gd name="connsiteX10" fmla="*/ 508000 w 1856509"/>
              <a:gd name="connsiteY10" fmla="*/ 1745672 h 2530763"/>
              <a:gd name="connsiteX11" fmla="*/ 304800 w 1856509"/>
              <a:gd name="connsiteY11" fmla="*/ 1699490 h 2530763"/>
              <a:gd name="connsiteX12" fmla="*/ 129309 w 1856509"/>
              <a:gd name="connsiteY12" fmla="*/ 1708727 h 2530763"/>
              <a:gd name="connsiteX13" fmla="*/ 92363 w 1856509"/>
              <a:gd name="connsiteY13" fmla="*/ 1209963 h 2530763"/>
              <a:gd name="connsiteX14" fmla="*/ 323272 w 1856509"/>
              <a:gd name="connsiteY14" fmla="*/ 1200727 h 2530763"/>
              <a:gd name="connsiteX15" fmla="*/ 304800 w 1856509"/>
              <a:gd name="connsiteY15" fmla="*/ 877454 h 2530763"/>
              <a:gd name="connsiteX16" fmla="*/ 83127 w 1856509"/>
              <a:gd name="connsiteY16" fmla="*/ 886690 h 2530763"/>
              <a:gd name="connsiteX17" fmla="*/ 0 w 1856509"/>
              <a:gd name="connsiteY17" fmla="*/ 277090 h 2530763"/>
              <a:gd name="connsiteX0" fmla="*/ 0 w 1856509"/>
              <a:gd name="connsiteY0" fmla="*/ 277090 h 2530763"/>
              <a:gd name="connsiteX1" fmla="*/ 1052945 w 1856509"/>
              <a:gd name="connsiteY1" fmla="*/ 0 h 2530763"/>
              <a:gd name="connsiteX2" fmla="*/ 1016000 w 1856509"/>
              <a:gd name="connsiteY2" fmla="*/ 526472 h 2530763"/>
              <a:gd name="connsiteX3" fmla="*/ 1163781 w 1856509"/>
              <a:gd name="connsiteY3" fmla="*/ 508000 h 2530763"/>
              <a:gd name="connsiteX4" fmla="*/ 1182254 w 1856509"/>
              <a:gd name="connsiteY4" fmla="*/ 1330036 h 2530763"/>
              <a:gd name="connsiteX5" fmla="*/ 1856509 w 1856509"/>
              <a:gd name="connsiteY5" fmla="*/ 1330036 h 2530763"/>
              <a:gd name="connsiteX6" fmla="*/ 1847272 w 1856509"/>
              <a:gd name="connsiteY6" fmla="*/ 2115127 h 2530763"/>
              <a:gd name="connsiteX7" fmla="*/ 1764145 w 1856509"/>
              <a:gd name="connsiteY7" fmla="*/ 2530763 h 2530763"/>
              <a:gd name="connsiteX8" fmla="*/ 508000 w 1856509"/>
              <a:gd name="connsiteY8" fmla="*/ 2050472 h 2530763"/>
              <a:gd name="connsiteX9" fmla="*/ 508000 w 1856509"/>
              <a:gd name="connsiteY9" fmla="*/ 1745672 h 2530763"/>
              <a:gd name="connsiteX10" fmla="*/ 304800 w 1856509"/>
              <a:gd name="connsiteY10" fmla="*/ 1699490 h 2530763"/>
              <a:gd name="connsiteX11" fmla="*/ 129309 w 1856509"/>
              <a:gd name="connsiteY11" fmla="*/ 1708727 h 2530763"/>
              <a:gd name="connsiteX12" fmla="*/ 92363 w 1856509"/>
              <a:gd name="connsiteY12" fmla="*/ 1209963 h 2530763"/>
              <a:gd name="connsiteX13" fmla="*/ 323272 w 1856509"/>
              <a:gd name="connsiteY13" fmla="*/ 1200727 h 2530763"/>
              <a:gd name="connsiteX14" fmla="*/ 304800 w 1856509"/>
              <a:gd name="connsiteY14" fmla="*/ 877454 h 2530763"/>
              <a:gd name="connsiteX15" fmla="*/ 83127 w 1856509"/>
              <a:gd name="connsiteY15" fmla="*/ 886690 h 2530763"/>
              <a:gd name="connsiteX16" fmla="*/ 0 w 1856509"/>
              <a:gd name="connsiteY16" fmla="*/ 277090 h 2530763"/>
              <a:gd name="connsiteX0" fmla="*/ 0 w 1856509"/>
              <a:gd name="connsiteY0" fmla="*/ 277090 h 2115127"/>
              <a:gd name="connsiteX1" fmla="*/ 1052945 w 1856509"/>
              <a:gd name="connsiteY1" fmla="*/ 0 h 2115127"/>
              <a:gd name="connsiteX2" fmla="*/ 1016000 w 1856509"/>
              <a:gd name="connsiteY2" fmla="*/ 526472 h 2115127"/>
              <a:gd name="connsiteX3" fmla="*/ 1163781 w 1856509"/>
              <a:gd name="connsiteY3" fmla="*/ 508000 h 2115127"/>
              <a:gd name="connsiteX4" fmla="*/ 1182254 w 1856509"/>
              <a:gd name="connsiteY4" fmla="*/ 1330036 h 2115127"/>
              <a:gd name="connsiteX5" fmla="*/ 1856509 w 1856509"/>
              <a:gd name="connsiteY5" fmla="*/ 1330036 h 2115127"/>
              <a:gd name="connsiteX6" fmla="*/ 1847272 w 1856509"/>
              <a:gd name="connsiteY6" fmla="*/ 2115127 h 2115127"/>
              <a:gd name="connsiteX7" fmla="*/ 508000 w 1856509"/>
              <a:gd name="connsiteY7" fmla="*/ 2050472 h 2115127"/>
              <a:gd name="connsiteX8" fmla="*/ 508000 w 1856509"/>
              <a:gd name="connsiteY8" fmla="*/ 1745672 h 2115127"/>
              <a:gd name="connsiteX9" fmla="*/ 304800 w 1856509"/>
              <a:gd name="connsiteY9" fmla="*/ 1699490 h 2115127"/>
              <a:gd name="connsiteX10" fmla="*/ 129309 w 1856509"/>
              <a:gd name="connsiteY10" fmla="*/ 1708727 h 2115127"/>
              <a:gd name="connsiteX11" fmla="*/ 92363 w 1856509"/>
              <a:gd name="connsiteY11" fmla="*/ 1209963 h 2115127"/>
              <a:gd name="connsiteX12" fmla="*/ 323272 w 1856509"/>
              <a:gd name="connsiteY12" fmla="*/ 1200727 h 2115127"/>
              <a:gd name="connsiteX13" fmla="*/ 304800 w 1856509"/>
              <a:gd name="connsiteY13" fmla="*/ 877454 h 2115127"/>
              <a:gd name="connsiteX14" fmla="*/ 83127 w 1856509"/>
              <a:gd name="connsiteY14" fmla="*/ 886690 h 2115127"/>
              <a:gd name="connsiteX15" fmla="*/ 0 w 1856509"/>
              <a:gd name="connsiteY15" fmla="*/ 277090 h 2115127"/>
              <a:gd name="connsiteX0" fmla="*/ 0 w 1856509"/>
              <a:gd name="connsiteY0" fmla="*/ 277090 h 2050472"/>
              <a:gd name="connsiteX1" fmla="*/ 1052945 w 1856509"/>
              <a:gd name="connsiteY1" fmla="*/ 0 h 2050472"/>
              <a:gd name="connsiteX2" fmla="*/ 1016000 w 1856509"/>
              <a:gd name="connsiteY2" fmla="*/ 526472 h 2050472"/>
              <a:gd name="connsiteX3" fmla="*/ 1163781 w 1856509"/>
              <a:gd name="connsiteY3" fmla="*/ 508000 h 2050472"/>
              <a:gd name="connsiteX4" fmla="*/ 1182254 w 1856509"/>
              <a:gd name="connsiteY4" fmla="*/ 1330036 h 2050472"/>
              <a:gd name="connsiteX5" fmla="*/ 1856509 w 1856509"/>
              <a:gd name="connsiteY5" fmla="*/ 1330036 h 2050472"/>
              <a:gd name="connsiteX6" fmla="*/ 1838983 w 1856509"/>
              <a:gd name="connsiteY6" fmla="*/ 1782116 h 2050472"/>
              <a:gd name="connsiteX7" fmla="*/ 508000 w 1856509"/>
              <a:gd name="connsiteY7" fmla="*/ 2050472 h 2050472"/>
              <a:gd name="connsiteX8" fmla="*/ 508000 w 1856509"/>
              <a:gd name="connsiteY8" fmla="*/ 1745672 h 2050472"/>
              <a:gd name="connsiteX9" fmla="*/ 304800 w 1856509"/>
              <a:gd name="connsiteY9" fmla="*/ 1699490 h 2050472"/>
              <a:gd name="connsiteX10" fmla="*/ 129309 w 1856509"/>
              <a:gd name="connsiteY10" fmla="*/ 1708727 h 2050472"/>
              <a:gd name="connsiteX11" fmla="*/ 92363 w 1856509"/>
              <a:gd name="connsiteY11" fmla="*/ 1209963 h 2050472"/>
              <a:gd name="connsiteX12" fmla="*/ 323272 w 1856509"/>
              <a:gd name="connsiteY12" fmla="*/ 1200727 h 2050472"/>
              <a:gd name="connsiteX13" fmla="*/ 304800 w 1856509"/>
              <a:gd name="connsiteY13" fmla="*/ 877454 h 2050472"/>
              <a:gd name="connsiteX14" fmla="*/ 83127 w 1856509"/>
              <a:gd name="connsiteY14" fmla="*/ 886690 h 2050472"/>
              <a:gd name="connsiteX15" fmla="*/ 0 w 1856509"/>
              <a:gd name="connsiteY15" fmla="*/ 277090 h 2050472"/>
              <a:gd name="connsiteX0" fmla="*/ 0 w 1856509"/>
              <a:gd name="connsiteY0" fmla="*/ 277090 h 1855539"/>
              <a:gd name="connsiteX1" fmla="*/ 1052945 w 1856509"/>
              <a:gd name="connsiteY1" fmla="*/ 0 h 1855539"/>
              <a:gd name="connsiteX2" fmla="*/ 1016000 w 1856509"/>
              <a:gd name="connsiteY2" fmla="*/ 526472 h 1855539"/>
              <a:gd name="connsiteX3" fmla="*/ 1163781 w 1856509"/>
              <a:gd name="connsiteY3" fmla="*/ 508000 h 1855539"/>
              <a:gd name="connsiteX4" fmla="*/ 1182254 w 1856509"/>
              <a:gd name="connsiteY4" fmla="*/ 1330036 h 1855539"/>
              <a:gd name="connsiteX5" fmla="*/ 1856509 w 1856509"/>
              <a:gd name="connsiteY5" fmla="*/ 1330036 h 1855539"/>
              <a:gd name="connsiteX6" fmla="*/ 1838983 w 1856509"/>
              <a:gd name="connsiteY6" fmla="*/ 1782116 h 1855539"/>
              <a:gd name="connsiteX7" fmla="*/ 508000 w 1856509"/>
              <a:gd name="connsiteY7" fmla="*/ 1855539 h 1855539"/>
              <a:gd name="connsiteX8" fmla="*/ 508000 w 1856509"/>
              <a:gd name="connsiteY8" fmla="*/ 1745672 h 1855539"/>
              <a:gd name="connsiteX9" fmla="*/ 304800 w 1856509"/>
              <a:gd name="connsiteY9" fmla="*/ 1699490 h 1855539"/>
              <a:gd name="connsiteX10" fmla="*/ 129309 w 1856509"/>
              <a:gd name="connsiteY10" fmla="*/ 1708727 h 1855539"/>
              <a:gd name="connsiteX11" fmla="*/ 92363 w 1856509"/>
              <a:gd name="connsiteY11" fmla="*/ 1209963 h 1855539"/>
              <a:gd name="connsiteX12" fmla="*/ 323272 w 1856509"/>
              <a:gd name="connsiteY12" fmla="*/ 1200727 h 1855539"/>
              <a:gd name="connsiteX13" fmla="*/ 304800 w 1856509"/>
              <a:gd name="connsiteY13" fmla="*/ 877454 h 1855539"/>
              <a:gd name="connsiteX14" fmla="*/ 83127 w 1856509"/>
              <a:gd name="connsiteY14" fmla="*/ 886690 h 1855539"/>
              <a:gd name="connsiteX15" fmla="*/ 0 w 1856509"/>
              <a:gd name="connsiteY15" fmla="*/ 277090 h 1855539"/>
              <a:gd name="connsiteX0" fmla="*/ 0 w 1856509"/>
              <a:gd name="connsiteY0" fmla="*/ 0 h 1578449"/>
              <a:gd name="connsiteX1" fmla="*/ 777177 w 1856509"/>
              <a:gd name="connsiteY1" fmla="*/ 480233 h 1578449"/>
              <a:gd name="connsiteX2" fmla="*/ 1016000 w 1856509"/>
              <a:gd name="connsiteY2" fmla="*/ 249382 h 1578449"/>
              <a:gd name="connsiteX3" fmla="*/ 1163781 w 1856509"/>
              <a:gd name="connsiteY3" fmla="*/ 230910 h 1578449"/>
              <a:gd name="connsiteX4" fmla="*/ 1182254 w 1856509"/>
              <a:gd name="connsiteY4" fmla="*/ 1052946 h 1578449"/>
              <a:gd name="connsiteX5" fmla="*/ 1856509 w 1856509"/>
              <a:gd name="connsiteY5" fmla="*/ 1052946 h 1578449"/>
              <a:gd name="connsiteX6" fmla="*/ 1838983 w 1856509"/>
              <a:gd name="connsiteY6" fmla="*/ 1505026 h 1578449"/>
              <a:gd name="connsiteX7" fmla="*/ 508000 w 1856509"/>
              <a:gd name="connsiteY7" fmla="*/ 1578449 h 1578449"/>
              <a:gd name="connsiteX8" fmla="*/ 508000 w 1856509"/>
              <a:gd name="connsiteY8" fmla="*/ 1468582 h 1578449"/>
              <a:gd name="connsiteX9" fmla="*/ 304800 w 1856509"/>
              <a:gd name="connsiteY9" fmla="*/ 1422400 h 1578449"/>
              <a:gd name="connsiteX10" fmla="*/ 129309 w 1856509"/>
              <a:gd name="connsiteY10" fmla="*/ 1431637 h 1578449"/>
              <a:gd name="connsiteX11" fmla="*/ 92363 w 1856509"/>
              <a:gd name="connsiteY11" fmla="*/ 932873 h 1578449"/>
              <a:gd name="connsiteX12" fmla="*/ 323272 w 1856509"/>
              <a:gd name="connsiteY12" fmla="*/ 923637 h 1578449"/>
              <a:gd name="connsiteX13" fmla="*/ 304800 w 1856509"/>
              <a:gd name="connsiteY13" fmla="*/ 600364 h 1578449"/>
              <a:gd name="connsiteX14" fmla="*/ 83127 w 1856509"/>
              <a:gd name="connsiteY14" fmla="*/ 609600 h 1578449"/>
              <a:gd name="connsiteX15" fmla="*/ 0 w 1856509"/>
              <a:gd name="connsiteY15" fmla="*/ 0 h 1578449"/>
              <a:gd name="connsiteX0" fmla="*/ 0 w 1856509"/>
              <a:gd name="connsiteY0" fmla="*/ 0 h 1578449"/>
              <a:gd name="connsiteX1" fmla="*/ 777177 w 1856509"/>
              <a:gd name="connsiteY1" fmla="*/ 480233 h 1578449"/>
              <a:gd name="connsiteX2" fmla="*/ 1016000 w 1856509"/>
              <a:gd name="connsiteY2" fmla="*/ 249382 h 1578449"/>
              <a:gd name="connsiteX3" fmla="*/ 1163781 w 1856509"/>
              <a:gd name="connsiteY3" fmla="*/ 230910 h 1578449"/>
              <a:gd name="connsiteX4" fmla="*/ 1182254 w 1856509"/>
              <a:gd name="connsiteY4" fmla="*/ 1052946 h 1578449"/>
              <a:gd name="connsiteX5" fmla="*/ 1856509 w 1856509"/>
              <a:gd name="connsiteY5" fmla="*/ 1052946 h 1578449"/>
              <a:gd name="connsiteX6" fmla="*/ 1838983 w 1856509"/>
              <a:gd name="connsiteY6" fmla="*/ 1505026 h 1578449"/>
              <a:gd name="connsiteX7" fmla="*/ 508000 w 1856509"/>
              <a:gd name="connsiteY7" fmla="*/ 1578449 h 1578449"/>
              <a:gd name="connsiteX8" fmla="*/ 508000 w 1856509"/>
              <a:gd name="connsiteY8" fmla="*/ 1468582 h 1578449"/>
              <a:gd name="connsiteX9" fmla="*/ 304800 w 1856509"/>
              <a:gd name="connsiteY9" fmla="*/ 1422400 h 1578449"/>
              <a:gd name="connsiteX10" fmla="*/ 129309 w 1856509"/>
              <a:gd name="connsiteY10" fmla="*/ 1431637 h 1578449"/>
              <a:gd name="connsiteX11" fmla="*/ 92363 w 1856509"/>
              <a:gd name="connsiteY11" fmla="*/ 932873 h 1578449"/>
              <a:gd name="connsiteX12" fmla="*/ 323272 w 1856509"/>
              <a:gd name="connsiteY12" fmla="*/ 923637 h 1578449"/>
              <a:gd name="connsiteX13" fmla="*/ 304800 w 1856509"/>
              <a:gd name="connsiteY13" fmla="*/ 600364 h 1578449"/>
              <a:gd name="connsiteX14" fmla="*/ 83127 w 1856509"/>
              <a:gd name="connsiteY14" fmla="*/ 609600 h 1578449"/>
              <a:gd name="connsiteX15" fmla="*/ 0 w 1856509"/>
              <a:gd name="connsiteY15" fmla="*/ 0 h 1578449"/>
              <a:gd name="connsiteX0" fmla="*/ 120071 w 1773382"/>
              <a:gd name="connsiteY0" fmla="*/ 0 h 1365119"/>
              <a:gd name="connsiteX1" fmla="*/ 694050 w 1773382"/>
              <a:gd name="connsiteY1" fmla="*/ 266903 h 1365119"/>
              <a:gd name="connsiteX2" fmla="*/ 932873 w 1773382"/>
              <a:gd name="connsiteY2" fmla="*/ 36052 h 1365119"/>
              <a:gd name="connsiteX3" fmla="*/ 1080654 w 1773382"/>
              <a:gd name="connsiteY3" fmla="*/ 17580 h 1365119"/>
              <a:gd name="connsiteX4" fmla="*/ 1099127 w 1773382"/>
              <a:gd name="connsiteY4" fmla="*/ 839616 h 1365119"/>
              <a:gd name="connsiteX5" fmla="*/ 1773382 w 1773382"/>
              <a:gd name="connsiteY5" fmla="*/ 839616 h 1365119"/>
              <a:gd name="connsiteX6" fmla="*/ 1755856 w 1773382"/>
              <a:gd name="connsiteY6" fmla="*/ 1291696 h 1365119"/>
              <a:gd name="connsiteX7" fmla="*/ 424873 w 1773382"/>
              <a:gd name="connsiteY7" fmla="*/ 1365119 h 1365119"/>
              <a:gd name="connsiteX8" fmla="*/ 424873 w 1773382"/>
              <a:gd name="connsiteY8" fmla="*/ 1255252 h 1365119"/>
              <a:gd name="connsiteX9" fmla="*/ 221673 w 1773382"/>
              <a:gd name="connsiteY9" fmla="*/ 1209070 h 1365119"/>
              <a:gd name="connsiteX10" fmla="*/ 46182 w 1773382"/>
              <a:gd name="connsiteY10" fmla="*/ 1218307 h 1365119"/>
              <a:gd name="connsiteX11" fmla="*/ 9236 w 1773382"/>
              <a:gd name="connsiteY11" fmla="*/ 719543 h 1365119"/>
              <a:gd name="connsiteX12" fmla="*/ 240145 w 1773382"/>
              <a:gd name="connsiteY12" fmla="*/ 710307 h 1365119"/>
              <a:gd name="connsiteX13" fmla="*/ 221673 w 1773382"/>
              <a:gd name="connsiteY13" fmla="*/ 387034 h 1365119"/>
              <a:gd name="connsiteX14" fmla="*/ 0 w 1773382"/>
              <a:gd name="connsiteY14" fmla="*/ 396270 h 1365119"/>
              <a:gd name="connsiteX15" fmla="*/ 120071 w 1773382"/>
              <a:gd name="connsiteY15" fmla="*/ 0 h 1365119"/>
              <a:gd name="connsiteX0" fmla="*/ 0 w 1773382"/>
              <a:gd name="connsiteY0" fmla="*/ 378690 h 1347539"/>
              <a:gd name="connsiteX1" fmla="*/ 694050 w 1773382"/>
              <a:gd name="connsiteY1" fmla="*/ 249323 h 1347539"/>
              <a:gd name="connsiteX2" fmla="*/ 932873 w 1773382"/>
              <a:gd name="connsiteY2" fmla="*/ 18472 h 1347539"/>
              <a:gd name="connsiteX3" fmla="*/ 1080654 w 1773382"/>
              <a:gd name="connsiteY3" fmla="*/ 0 h 1347539"/>
              <a:gd name="connsiteX4" fmla="*/ 1099127 w 1773382"/>
              <a:gd name="connsiteY4" fmla="*/ 822036 h 1347539"/>
              <a:gd name="connsiteX5" fmla="*/ 1773382 w 1773382"/>
              <a:gd name="connsiteY5" fmla="*/ 822036 h 1347539"/>
              <a:gd name="connsiteX6" fmla="*/ 1755856 w 1773382"/>
              <a:gd name="connsiteY6" fmla="*/ 1274116 h 1347539"/>
              <a:gd name="connsiteX7" fmla="*/ 424873 w 1773382"/>
              <a:gd name="connsiteY7" fmla="*/ 1347539 h 1347539"/>
              <a:gd name="connsiteX8" fmla="*/ 424873 w 1773382"/>
              <a:gd name="connsiteY8" fmla="*/ 1237672 h 1347539"/>
              <a:gd name="connsiteX9" fmla="*/ 221673 w 1773382"/>
              <a:gd name="connsiteY9" fmla="*/ 1191490 h 1347539"/>
              <a:gd name="connsiteX10" fmla="*/ 46182 w 1773382"/>
              <a:gd name="connsiteY10" fmla="*/ 1200727 h 1347539"/>
              <a:gd name="connsiteX11" fmla="*/ 9236 w 1773382"/>
              <a:gd name="connsiteY11" fmla="*/ 701963 h 1347539"/>
              <a:gd name="connsiteX12" fmla="*/ 240145 w 1773382"/>
              <a:gd name="connsiteY12" fmla="*/ 692727 h 1347539"/>
              <a:gd name="connsiteX13" fmla="*/ 221673 w 1773382"/>
              <a:gd name="connsiteY13" fmla="*/ 369454 h 1347539"/>
              <a:gd name="connsiteX14" fmla="*/ 0 w 1773382"/>
              <a:gd name="connsiteY14" fmla="*/ 378690 h 1347539"/>
              <a:gd name="connsiteX0" fmla="*/ 226619 w 1764146"/>
              <a:gd name="connsiteY0" fmla="*/ 0 h 1413286"/>
              <a:gd name="connsiteX1" fmla="*/ 684814 w 1764146"/>
              <a:gd name="connsiteY1" fmla="*/ 315070 h 1413286"/>
              <a:gd name="connsiteX2" fmla="*/ 923637 w 1764146"/>
              <a:gd name="connsiteY2" fmla="*/ 84219 h 1413286"/>
              <a:gd name="connsiteX3" fmla="*/ 1071418 w 1764146"/>
              <a:gd name="connsiteY3" fmla="*/ 65747 h 1413286"/>
              <a:gd name="connsiteX4" fmla="*/ 1089891 w 1764146"/>
              <a:gd name="connsiteY4" fmla="*/ 887783 h 1413286"/>
              <a:gd name="connsiteX5" fmla="*/ 1764146 w 1764146"/>
              <a:gd name="connsiteY5" fmla="*/ 887783 h 1413286"/>
              <a:gd name="connsiteX6" fmla="*/ 1746620 w 1764146"/>
              <a:gd name="connsiteY6" fmla="*/ 1339863 h 1413286"/>
              <a:gd name="connsiteX7" fmla="*/ 415637 w 1764146"/>
              <a:gd name="connsiteY7" fmla="*/ 1413286 h 1413286"/>
              <a:gd name="connsiteX8" fmla="*/ 415637 w 1764146"/>
              <a:gd name="connsiteY8" fmla="*/ 1303419 h 1413286"/>
              <a:gd name="connsiteX9" fmla="*/ 212437 w 1764146"/>
              <a:gd name="connsiteY9" fmla="*/ 1257237 h 1413286"/>
              <a:gd name="connsiteX10" fmla="*/ 36946 w 1764146"/>
              <a:gd name="connsiteY10" fmla="*/ 1266474 h 1413286"/>
              <a:gd name="connsiteX11" fmla="*/ 0 w 1764146"/>
              <a:gd name="connsiteY11" fmla="*/ 767710 h 1413286"/>
              <a:gd name="connsiteX12" fmla="*/ 230909 w 1764146"/>
              <a:gd name="connsiteY12" fmla="*/ 758474 h 1413286"/>
              <a:gd name="connsiteX13" fmla="*/ 212437 w 1764146"/>
              <a:gd name="connsiteY13" fmla="*/ 435201 h 1413286"/>
              <a:gd name="connsiteX14" fmla="*/ 226619 w 1764146"/>
              <a:gd name="connsiteY14" fmla="*/ 0 h 1413286"/>
              <a:gd name="connsiteX0" fmla="*/ 168562 w 1764146"/>
              <a:gd name="connsiteY0" fmla="*/ 144027 h 1347539"/>
              <a:gd name="connsiteX1" fmla="*/ 684814 w 1764146"/>
              <a:gd name="connsiteY1" fmla="*/ 249323 h 1347539"/>
              <a:gd name="connsiteX2" fmla="*/ 923637 w 1764146"/>
              <a:gd name="connsiteY2" fmla="*/ 18472 h 1347539"/>
              <a:gd name="connsiteX3" fmla="*/ 1071418 w 1764146"/>
              <a:gd name="connsiteY3" fmla="*/ 0 h 1347539"/>
              <a:gd name="connsiteX4" fmla="*/ 1089891 w 1764146"/>
              <a:gd name="connsiteY4" fmla="*/ 822036 h 1347539"/>
              <a:gd name="connsiteX5" fmla="*/ 1764146 w 1764146"/>
              <a:gd name="connsiteY5" fmla="*/ 822036 h 1347539"/>
              <a:gd name="connsiteX6" fmla="*/ 1746620 w 1764146"/>
              <a:gd name="connsiteY6" fmla="*/ 1274116 h 1347539"/>
              <a:gd name="connsiteX7" fmla="*/ 415637 w 1764146"/>
              <a:gd name="connsiteY7" fmla="*/ 1347539 h 1347539"/>
              <a:gd name="connsiteX8" fmla="*/ 415637 w 1764146"/>
              <a:gd name="connsiteY8" fmla="*/ 1237672 h 1347539"/>
              <a:gd name="connsiteX9" fmla="*/ 212437 w 1764146"/>
              <a:gd name="connsiteY9" fmla="*/ 1191490 h 1347539"/>
              <a:gd name="connsiteX10" fmla="*/ 36946 w 1764146"/>
              <a:gd name="connsiteY10" fmla="*/ 1200727 h 1347539"/>
              <a:gd name="connsiteX11" fmla="*/ 0 w 1764146"/>
              <a:gd name="connsiteY11" fmla="*/ 701963 h 1347539"/>
              <a:gd name="connsiteX12" fmla="*/ 230909 w 1764146"/>
              <a:gd name="connsiteY12" fmla="*/ 692727 h 1347539"/>
              <a:gd name="connsiteX13" fmla="*/ 212437 w 1764146"/>
              <a:gd name="connsiteY13" fmla="*/ 369454 h 1347539"/>
              <a:gd name="connsiteX14" fmla="*/ 168562 w 1764146"/>
              <a:gd name="connsiteY14" fmla="*/ 144027 h 1347539"/>
              <a:gd name="connsiteX0" fmla="*/ 168562 w 1764146"/>
              <a:gd name="connsiteY0" fmla="*/ 144027 h 1347539"/>
              <a:gd name="connsiteX1" fmla="*/ 684814 w 1764146"/>
              <a:gd name="connsiteY1" fmla="*/ 249323 h 1347539"/>
              <a:gd name="connsiteX2" fmla="*/ 923637 w 1764146"/>
              <a:gd name="connsiteY2" fmla="*/ 18472 h 1347539"/>
              <a:gd name="connsiteX3" fmla="*/ 1071418 w 1764146"/>
              <a:gd name="connsiteY3" fmla="*/ 0 h 1347539"/>
              <a:gd name="connsiteX4" fmla="*/ 1089891 w 1764146"/>
              <a:gd name="connsiteY4" fmla="*/ 822036 h 1347539"/>
              <a:gd name="connsiteX5" fmla="*/ 1764146 w 1764146"/>
              <a:gd name="connsiteY5" fmla="*/ 822036 h 1347539"/>
              <a:gd name="connsiteX6" fmla="*/ 1746620 w 1764146"/>
              <a:gd name="connsiteY6" fmla="*/ 1274116 h 1347539"/>
              <a:gd name="connsiteX7" fmla="*/ 415637 w 1764146"/>
              <a:gd name="connsiteY7" fmla="*/ 1347539 h 1347539"/>
              <a:gd name="connsiteX8" fmla="*/ 415637 w 1764146"/>
              <a:gd name="connsiteY8" fmla="*/ 1237672 h 1347539"/>
              <a:gd name="connsiteX9" fmla="*/ 212437 w 1764146"/>
              <a:gd name="connsiteY9" fmla="*/ 1191490 h 1347539"/>
              <a:gd name="connsiteX10" fmla="*/ 36946 w 1764146"/>
              <a:gd name="connsiteY10" fmla="*/ 1200727 h 1347539"/>
              <a:gd name="connsiteX11" fmla="*/ 0 w 1764146"/>
              <a:gd name="connsiteY11" fmla="*/ 701963 h 1347539"/>
              <a:gd name="connsiteX12" fmla="*/ 230909 w 1764146"/>
              <a:gd name="connsiteY12" fmla="*/ 692727 h 1347539"/>
              <a:gd name="connsiteX13" fmla="*/ 118095 w 1764146"/>
              <a:gd name="connsiteY13" fmla="*/ 447675 h 1347539"/>
              <a:gd name="connsiteX14" fmla="*/ 168562 w 1764146"/>
              <a:gd name="connsiteY14" fmla="*/ 144027 h 1347539"/>
              <a:gd name="connsiteX0" fmla="*/ 168562 w 1764146"/>
              <a:gd name="connsiteY0" fmla="*/ 144027 h 1347539"/>
              <a:gd name="connsiteX1" fmla="*/ 684814 w 1764146"/>
              <a:gd name="connsiteY1" fmla="*/ 249323 h 1347539"/>
              <a:gd name="connsiteX2" fmla="*/ 923637 w 1764146"/>
              <a:gd name="connsiteY2" fmla="*/ 18472 h 1347539"/>
              <a:gd name="connsiteX3" fmla="*/ 1071418 w 1764146"/>
              <a:gd name="connsiteY3" fmla="*/ 0 h 1347539"/>
              <a:gd name="connsiteX4" fmla="*/ 1089891 w 1764146"/>
              <a:gd name="connsiteY4" fmla="*/ 822036 h 1347539"/>
              <a:gd name="connsiteX5" fmla="*/ 1764146 w 1764146"/>
              <a:gd name="connsiteY5" fmla="*/ 822036 h 1347539"/>
              <a:gd name="connsiteX6" fmla="*/ 1746620 w 1764146"/>
              <a:gd name="connsiteY6" fmla="*/ 1274116 h 1347539"/>
              <a:gd name="connsiteX7" fmla="*/ 415637 w 1764146"/>
              <a:gd name="connsiteY7" fmla="*/ 1347539 h 1347539"/>
              <a:gd name="connsiteX8" fmla="*/ 415637 w 1764146"/>
              <a:gd name="connsiteY8" fmla="*/ 1237672 h 1347539"/>
              <a:gd name="connsiteX9" fmla="*/ 212437 w 1764146"/>
              <a:gd name="connsiteY9" fmla="*/ 1191490 h 1347539"/>
              <a:gd name="connsiteX10" fmla="*/ 36946 w 1764146"/>
              <a:gd name="connsiteY10" fmla="*/ 1200727 h 1347539"/>
              <a:gd name="connsiteX11" fmla="*/ 0 w 1764146"/>
              <a:gd name="connsiteY11" fmla="*/ 701963 h 1347539"/>
              <a:gd name="connsiteX12" fmla="*/ 118424 w 1764146"/>
              <a:gd name="connsiteY12" fmla="*/ 653616 h 1347539"/>
              <a:gd name="connsiteX13" fmla="*/ 118095 w 1764146"/>
              <a:gd name="connsiteY13" fmla="*/ 447675 h 1347539"/>
              <a:gd name="connsiteX14" fmla="*/ 168562 w 1764146"/>
              <a:gd name="connsiteY14" fmla="*/ 144027 h 1347539"/>
              <a:gd name="connsiteX0" fmla="*/ 131616 w 1727200"/>
              <a:gd name="connsiteY0" fmla="*/ 144027 h 1347539"/>
              <a:gd name="connsiteX1" fmla="*/ 647868 w 1727200"/>
              <a:gd name="connsiteY1" fmla="*/ 249323 h 1347539"/>
              <a:gd name="connsiteX2" fmla="*/ 886691 w 1727200"/>
              <a:gd name="connsiteY2" fmla="*/ 18472 h 1347539"/>
              <a:gd name="connsiteX3" fmla="*/ 1034472 w 1727200"/>
              <a:gd name="connsiteY3" fmla="*/ 0 h 1347539"/>
              <a:gd name="connsiteX4" fmla="*/ 1052945 w 1727200"/>
              <a:gd name="connsiteY4" fmla="*/ 822036 h 1347539"/>
              <a:gd name="connsiteX5" fmla="*/ 1727200 w 1727200"/>
              <a:gd name="connsiteY5" fmla="*/ 822036 h 1347539"/>
              <a:gd name="connsiteX6" fmla="*/ 1709674 w 1727200"/>
              <a:gd name="connsiteY6" fmla="*/ 1274116 h 1347539"/>
              <a:gd name="connsiteX7" fmla="*/ 378691 w 1727200"/>
              <a:gd name="connsiteY7" fmla="*/ 1347539 h 1347539"/>
              <a:gd name="connsiteX8" fmla="*/ 378691 w 1727200"/>
              <a:gd name="connsiteY8" fmla="*/ 1237672 h 1347539"/>
              <a:gd name="connsiteX9" fmla="*/ 175491 w 1727200"/>
              <a:gd name="connsiteY9" fmla="*/ 1191490 h 1347539"/>
              <a:gd name="connsiteX10" fmla="*/ 0 w 1727200"/>
              <a:gd name="connsiteY10" fmla="*/ 1200727 h 1347539"/>
              <a:gd name="connsiteX11" fmla="*/ 57396 w 1727200"/>
              <a:gd name="connsiteY11" fmla="*/ 826406 h 1347539"/>
              <a:gd name="connsiteX12" fmla="*/ 81478 w 1727200"/>
              <a:gd name="connsiteY12" fmla="*/ 653616 h 1347539"/>
              <a:gd name="connsiteX13" fmla="*/ 81149 w 1727200"/>
              <a:gd name="connsiteY13" fmla="*/ 447675 h 1347539"/>
              <a:gd name="connsiteX14" fmla="*/ 131616 w 1727200"/>
              <a:gd name="connsiteY14" fmla="*/ 144027 h 1347539"/>
              <a:gd name="connsiteX0" fmla="*/ 106216 w 1701800"/>
              <a:gd name="connsiteY0" fmla="*/ 144027 h 1347539"/>
              <a:gd name="connsiteX1" fmla="*/ 622468 w 1701800"/>
              <a:gd name="connsiteY1" fmla="*/ 249323 h 1347539"/>
              <a:gd name="connsiteX2" fmla="*/ 861291 w 1701800"/>
              <a:gd name="connsiteY2" fmla="*/ 18472 h 1347539"/>
              <a:gd name="connsiteX3" fmla="*/ 1009072 w 1701800"/>
              <a:gd name="connsiteY3" fmla="*/ 0 h 1347539"/>
              <a:gd name="connsiteX4" fmla="*/ 1027545 w 1701800"/>
              <a:gd name="connsiteY4" fmla="*/ 822036 h 1347539"/>
              <a:gd name="connsiteX5" fmla="*/ 1701800 w 1701800"/>
              <a:gd name="connsiteY5" fmla="*/ 822036 h 1347539"/>
              <a:gd name="connsiteX6" fmla="*/ 1684274 w 1701800"/>
              <a:gd name="connsiteY6" fmla="*/ 1274116 h 1347539"/>
              <a:gd name="connsiteX7" fmla="*/ 353291 w 1701800"/>
              <a:gd name="connsiteY7" fmla="*/ 1347539 h 1347539"/>
              <a:gd name="connsiteX8" fmla="*/ 353291 w 1701800"/>
              <a:gd name="connsiteY8" fmla="*/ 1237672 h 1347539"/>
              <a:gd name="connsiteX9" fmla="*/ 150091 w 1701800"/>
              <a:gd name="connsiteY9" fmla="*/ 1191490 h 1347539"/>
              <a:gd name="connsiteX10" fmla="*/ 0 w 1701800"/>
              <a:gd name="connsiteY10" fmla="*/ 1175839 h 1347539"/>
              <a:gd name="connsiteX11" fmla="*/ 31996 w 1701800"/>
              <a:gd name="connsiteY11" fmla="*/ 826406 h 1347539"/>
              <a:gd name="connsiteX12" fmla="*/ 56078 w 1701800"/>
              <a:gd name="connsiteY12" fmla="*/ 653616 h 1347539"/>
              <a:gd name="connsiteX13" fmla="*/ 55749 w 1701800"/>
              <a:gd name="connsiteY13" fmla="*/ 447675 h 1347539"/>
              <a:gd name="connsiteX14" fmla="*/ 106216 w 1701800"/>
              <a:gd name="connsiteY14" fmla="*/ 144027 h 1347539"/>
              <a:gd name="connsiteX0" fmla="*/ 106216 w 1701800"/>
              <a:gd name="connsiteY0" fmla="*/ 144027 h 1274116"/>
              <a:gd name="connsiteX1" fmla="*/ 622468 w 1701800"/>
              <a:gd name="connsiteY1" fmla="*/ 249323 h 1274116"/>
              <a:gd name="connsiteX2" fmla="*/ 861291 w 1701800"/>
              <a:gd name="connsiteY2" fmla="*/ 18472 h 1274116"/>
              <a:gd name="connsiteX3" fmla="*/ 1009072 w 1701800"/>
              <a:gd name="connsiteY3" fmla="*/ 0 h 1274116"/>
              <a:gd name="connsiteX4" fmla="*/ 1027545 w 1701800"/>
              <a:gd name="connsiteY4" fmla="*/ 822036 h 1274116"/>
              <a:gd name="connsiteX5" fmla="*/ 1701800 w 1701800"/>
              <a:gd name="connsiteY5" fmla="*/ 822036 h 1274116"/>
              <a:gd name="connsiteX6" fmla="*/ 1684274 w 1701800"/>
              <a:gd name="connsiteY6" fmla="*/ 1274116 h 1274116"/>
              <a:gd name="connsiteX7" fmla="*/ 1071742 w 1701800"/>
              <a:gd name="connsiteY7" fmla="*/ 1219540 h 1274116"/>
              <a:gd name="connsiteX8" fmla="*/ 353291 w 1701800"/>
              <a:gd name="connsiteY8" fmla="*/ 1237672 h 1274116"/>
              <a:gd name="connsiteX9" fmla="*/ 150091 w 1701800"/>
              <a:gd name="connsiteY9" fmla="*/ 1191490 h 1274116"/>
              <a:gd name="connsiteX10" fmla="*/ 0 w 1701800"/>
              <a:gd name="connsiteY10" fmla="*/ 1175839 h 1274116"/>
              <a:gd name="connsiteX11" fmla="*/ 31996 w 1701800"/>
              <a:gd name="connsiteY11" fmla="*/ 826406 h 1274116"/>
              <a:gd name="connsiteX12" fmla="*/ 56078 w 1701800"/>
              <a:gd name="connsiteY12" fmla="*/ 653616 h 1274116"/>
              <a:gd name="connsiteX13" fmla="*/ 55749 w 1701800"/>
              <a:gd name="connsiteY13" fmla="*/ 447675 h 1274116"/>
              <a:gd name="connsiteX14" fmla="*/ 106216 w 1701800"/>
              <a:gd name="connsiteY14" fmla="*/ 144027 h 1274116"/>
              <a:gd name="connsiteX0" fmla="*/ 106216 w 1701800"/>
              <a:gd name="connsiteY0" fmla="*/ 144027 h 1274116"/>
              <a:gd name="connsiteX1" fmla="*/ 622468 w 1701800"/>
              <a:gd name="connsiteY1" fmla="*/ 249323 h 1274116"/>
              <a:gd name="connsiteX2" fmla="*/ 861291 w 1701800"/>
              <a:gd name="connsiteY2" fmla="*/ 18472 h 1274116"/>
              <a:gd name="connsiteX3" fmla="*/ 1009072 w 1701800"/>
              <a:gd name="connsiteY3" fmla="*/ 0 h 1274116"/>
              <a:gd name="connsiteX4" fmla="*/ 1027545 w 1701800"/>
              <a:gd name="connsiteY4" fmla="*/ 822036 h 1274116"/>
              <a:gd name="connsiteX5" fmla="*/ 1701800 w 1701800"/>
              <a:gd name="connsiteY5" fmla="*/ 822036 h 1274116"/>
              <a:gd name="connsiteX6" fmla="*/ 1684274 w 1701800"/>
              <a:gd name="connsiteY6" fmla="*/ 1274116 h 1274116"/>
              <a:gd name="connsiteX7" fmla="*/ 1071742 w 1701800"/>
              <a:gd name="connsiteY7" fmla="*/ 1219540 h 1274116"/>
              <a:gd name="connsiteX8" fmla="*/ 150091 w 1701800"/>
              <a:gd name="connsiteY8" fmla="*/ 1191490 h 1274116"/>
              <a:gd name="connsiteX9" fmla="*/ 0 w 1701800"/>
              <a:gd name="connsiteY9" fmla="*/ 1175839 h 1274116"/>
              <a:gd name="connsiteX10" fmla="*/ 31996 w 1701800"/>
              <a:gd name="connsiteY10" fmla="*/ 826406 h 1274116"/>
              <a:gd name="connsiteX11" fmla="*/ 56078 w 1701800"/>
              <a:gd name="connsiteY11" fmla="*/ 653616 h 1274116"/>
              <a:gd name="connsiteX12" fmla="*/ 55749 w 1701800"/>
              <a:gd name="connsiteY12" fmla="*/ 447675 h 1274116"/>
              <a:gd name="connsiteX13" fmla="*/ 106216 w 1701800"/>
              <a:gd name="connsiteY13" fmla="*/ 144027 h 1274116"/>
              <a:gd name="connsiteX0" fmla="*/ 106216 w 1701800"/>
              <a:gd name="connsiteY0" fmla="*/ 144027 h 1274116"/>
              <a:gd name="connsiteX1" fmla="*/ 622468 w 1701800"/>
              <a:gd name="connsiteY1" fmla="*/ 249323 h 1274116"/>
              <a:gd name="connsiteX2" fmla="*/ 861291 w 1701800"/>
              <a:gd name="connsiteY2" fmla="*/ 18472 h 1274116"/>
              <a:gd name="connsiteX3" fmla="*/ 1009072 w 1701800"/>
              <a:gd name="connsiteY3" fmla="*/ 0 h 1274116"/>
              <a:gd name="connsiteX4" fmla="*/ 1027545 w 1701800"/>
              <a:gd name="connsiteY4" fmla="*/ 822036 h 1274116"/>
              <a:gd name="connsiteX5" fmla="*/ 1701800 w 1701800"/>
              <a:gd name="connsiteY5" fmla="*/ 822036 h 1274116"/>
              <a:gd name="connsiteX6" fmla="*/ 1684274 w 1701800"/>
              <a:gd name="connsiteY6" fmla="*/ 1274116 h 1274116"/>
              <a:gd name="connsiteX7" fmla="*/ 1071742 w 1701800"/>
              <a:gd name="connsiteY7" fmla="*/ 1219540 h 1274116"/>
              <a:gd name="connsiteX8" fmla="*/ 0 w 1701800"/>
              <a:gd name="connsiteY8" fmla="*/ 1175839 h 1274116"/>
              <a:gd name="connsiteX9" fmla="*/ 31996 w 1701800"/>
              <a:gd name="connsiteY9" fmla="*/ 826406 h 1274116"/>
              <a:gd name="connsiteX10" fmla="*/ 56078 w 1701800"/>
              <a:gd name="connsiteY10" fmla="*/ 653616 h 1274116"/>
              <a:gd name="connsiteX11" fmla="*/ 55749 w 1701800"/>
              <a:gd name="connsiteY11" fmla="*/ 447675 h 1274116"/>
              <a:gd name="connsiteX12" fmla="*/ 106216 w 1701800"/>
              <a:gd name="connsiteY12" fmla="*/ 144027 h 1274116"/>
              <a:gd name="connsiteX0" fmla="*/ 106216 w 1701800"/>
              <a:gd name="connsiteY0" fmla="*/ 144027 h 1274116"/>
              <a:gd name="connsiteX1" fmla="*/ 622468 w 1701800"/>
              <a:gd name="connsiteY1" fmla="*/ 249323 h 1274116"/>
              <a:gd name="connsiteX2" fmla="*/ 861291 w 1701800"/>
              <a:gd name="connsiteY2" fmla="*/ 18472 h 1274116"/>
              <a:gd name="connsiteX3" fmla="*/ 1009072 w 1701800"/>
              <a:gd name="connsiteY3" fmla="*/ 0 h 1274116"/>
              <a:gd name="connsiteX4" fmla="*/ 1060203 w 1701800"/>
              <a:gd name="connsiteY4" fmla="*/ 804259 h 1274116"/>
              <a:gd name="connsiteX5" fmla="*/ 1701800 w 1701800"/>
              <a:gd name="connsiteY5" fmla="*/ 822036 h 1274116"/>
              <a:gd name="connsiteX6" fmla="*/ 1684274 w 1701800"/>
              <a:gd name="connsiteY6" fmla="*/ 1274116 h 1274116"/>
              <a:gd name="connsiteX7" fmla="*/ 1071742 w 1701800"/>
              <a:gd name="connsiteY7" fmla="*/ 1219540 h 1274116"/>
              <a:gd name="connsiteX8" fmla="*/ 0 w 1701800"/>
              <a:gd name="connsiteY8" fmla="*/ 1175839 h 1274116"/>
              <a:gd name="connsiteX9" fmla="*/ 31996 w 1701800"/>
              <a:gd name="connsiteY9" fmla="*/ 826406 h 1274116"/>
              <a:gd name="connsiteX10" fmla="*/ 56078 w 1701800"/>
              <a:gd name="connsiteY10" fmla="*/ 653616 h 1274116"/>
              <a:gd name="connsiteX11" fmla="*/ 55749 w 1701800"/>
              <a:gd name="connsiteY11" fmla="*/ 447675 h 1274116"/>
              <a:gd name="connsiteX12" fmla="*/ 106216 w 1701800"/>
              <a:gd name="connsiteY12" fmla="*/ 144027 h 1274116"/>
              <a:gd name="connsiteX0" fmla="*/ 106216 w 1684274"/>
              <a:gd name="connsiteY0" fmla="*/ 144027 h 1274116"/>
              <a:gd name="connsiteX1" fmla="*/ 622468 w 1684274"/>
              <a:gd name="connsiteY1" fmla="*/ 249323 h 1274116"/>
              <a:gd name="connsiteX2" fmla="*/ 861291 w 1684274"/>
              <a:gd name="connsiteY2" fmla="*/ 18472 h 1274116"/>
              <a:gd name="connsiteX3" fmla="*/ 1009072 w 1684274"/>
              <a:gd name="connsiteY3" fmla="*/ 0 h 1274116"/>
              <a:gd name="connsiteX4" fmla="*/ 1060203 w 1684274"/>
              <a:gd name="connsiteY4" fmla="*/ 804259 h 1274116"/>
              <a:gd name="connsiteX5" fmla="*/ 1684274 w 1684274"/>
              <a:gd name="connsiteY5" fmla="*/ 1274116 h 1274116"/>
              <a:gd name="connsiteX6" fmla="*/ 1071742 w 1684274"/>
              <a:gd name="connsiteY6" fmla="*/ 1219540 h 1274116"/>
              <a:gd name="connsiteX7" fmla="*/ 0 w 1684274"/>
              <a:gd name="connsiteY7" fmla="*/ 1175839 h 1274116"/>
              <a:gd name="connsiteX8" fmla="*/ 31996 w 1684274"/>
              <a:gd name="connsiteY8" fmla="*/ 826406 h 1274116"/>
              <a:gd name="connsiteX9" fmla="*/ 56078 w 1684274"/>
              <a:gd name="connsiteY9" fmla="*/ 653616 h 1274116"/>
              <a:gd name="connsiteX10" fmla="*/ 55749 w 1684274"/>
              <a:gd name="connsiteY10" fmla="*/ 447675 h 1274116"/>
              <a:gd name="connsiteX11" fmla="*/ 106216 w 1684274"/>
              <a:gd name="connsiteY11" fmla="*/ 144027 h 1274116"/>
              <a:gd name="connsiteX0" fmla="*/ 106216 w 1071742"/>
              <a:gd name="connsiteY0" fmla="*/ 144027 h 1219540"/>
              <a:gd name="connsiteX1" fmla="*/ 622468 w 1071742"/>
              <a:gd name="connsiteY1" fmla="*/ 249323 h 1219540"/>
              <a:gd name="connsiteX2" fmla="*/ 861291 w 1071742"/>
              <a:gd name="connsiteY2" fmla="*/ 18472 h 1219540"/>
              <a:gd name="connsiteX3" fmla="*/ 1009072 w 1071742"/>
              <a:gd name="connsiteY3" fmla="*/ 0 h 1219540"/>
              <a:gd name="connsiteX4" fmla="*/ 1060203 w 1071742"/>
              <a:gd name="connsiteY4" fmla="*/ 804259 h 1219540"/>
              <a:gd name="connsiteX5" fmla="*/ 1071742 w 1071742"/>
              <a:gd name="connsiteY5" fmla="*/ 1219540 h 1219540"/>
              <a:gd name="connsiteX6" fmla="*/ 0 w 1071742"/>
              <a:gd name="connsiteY6" fmla="*/ 1175839 h 1219540"/>
              <a:gd name="connsiteX7" fmla="*/ 31996 w 1071742"/>
              <a:gd name="connsiteY7" fmla="*/ 826406 h 1219540"/>
              <a:gd name="connsiteX8" fmla="*/ 56078 w 1071742"/>
              <a:gd name="connsiteY8" fmla="*/ 653616 h 1219540"/>
              <a:gd name="connsiteX9" fmla="*/ 55749 w 1071742"/>
              <a:gd name="connsiteY9" fmla="*/ 447675 h 1219540"/>
              <a:gd name="connsiteX10" fmla="*/ 106216 w 1071742"/>
              <a:gd name="connsiteY10" fmla="*/ 144027 h 1219540"/>
              <a:gd name="connsiteX0" fmla="*/ 106216 w 1071742"/>
              <a:gd name="connsiteY0" fmla="*/ 125555 h 1201068"/>
              <a:gd name="connsiteX1" fmla="*/ 622468 w 1071742"/>
              <a:gd name="connsiteY1" fmla="*/ 230851 h 1201068"/>
              <a:gd name="connsiteX2" fmla="*/ 861291 w 1071742"/>
              <a:gd name="connsiteY2" fmla="*/ 0 h 1201068"/>
              <a:gd name="connsiteX3" fmla="*/ 744189 w 1071742"/>
              <a:gd name="connsiteY3" fmla="*/ 774406 h 1201068"/>
              <a:gd name="connsiteX4" fmla="*/ 1060203 w 1071742"/>
              <a:gd name="connsiteY4" fmla="*/ 785787 h 1201068"/>
              <a:gd name="connsiteX5" fmla="*/ 1071742 w 1071742"/>
              <a:gd name="connsiteY5" fmla="*/ 1201068 h 1201068"/>
              <a:gd name="connsiteX6" fmla="*/ 0 w 1071742"/>
              <a:gd name="connsiteY6" fmla="*/ 1157367 h 1201068"/>
              <a:gd name="connsiteX7" fmla="*/ 31996 w 1071742"/>
              <a:gd name="connsiteY7" fmla="*/ 807934 h 1201068"/>
              <a:gd name="connsiteX8" fmla="*/ 56078 w 1071742"/>
              <a:gd name="connsiteY8" fmla="*/ 635144 h 1201068"/>
              <a:gd name="connsiteX9" fmla="*/ 55749 w 1071742"/>
              <a:gd name="connsiteY9" fmla="*/ 429203 h 1201068"/>
              <a:gd name="connsiteX10" fmla="*/ 106216 w 1071742"/>
              <a:gd name="connsiteY10" fmla="*/ 125555 h 1201068"/>
              <a:gd name="connsiteX0" fmla="*/ 106216 w 1071742"/>
              <a:gd name="connsiteY0" fmla="*/ 125555 h 1201068"/>
              <a:gd name="connsiteX1" fmla="*/ 622468 w 1071742"/>
              <a:gd name="connsiteY1" fmla="*/ 230851 h 1201068"/>
              <a:gd name="connsiteX2" fmla="*/ 861291 w 1071742"/>
              <a:gd name="connsiteY2" fmla="*/ 0 h 1201068"/>
              <a:gd name="connsiteX3" fmla="*/ 744189 w 1071742"/>
              <a:gd name="connsiteY3" fmla="*/ 774406 h 1201068"/>
              <a:gd name="connsiteX4" fmla="*/ 1060203 w 1071742"/>
              <a:gd name="connsiteY4" fmla="*/ 785787 h 1201068"/>
              <a:gd name="connsiteX5" fmla="*/ 1071742 w 1071742"/>
              <a:gd name="connsiteY5" fmla="*/ 1201068 h 1201068"/>
              <a:gd name="connsiteX6" fmla="*/ 0 w 1071742"/>
              <a:gd name="connsiteY6" fmla="*/ 1157367 h 1201068"/>
              <a:gd name="connsiteX7" fmla="*/ 31996 w 1071742"/>
              <a:gd name="connsiteY7" fmla="*/ 807934 h 1201068"/>
              <a:gd name="connsiteX8" fmla="*/ 56078 w 1071742"/>
              <a:gd name="connsiteY8" fmla="*/ 635144 h 1201068"/>
              <a:gd name="connsiteX9" fmla="*/ 55749 w 1071742"/>
              <a:gd name="connsiteY9" fmla="*/ 429203 h 1201068"/>
              <a:gd name="connsiteX10" fmla="*/ 106216 w 1071742"/>
              <a:gd name="connsiteY10" fmla="*/ 125555 h 1201068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600036 w 1071742"/>
              <a:gd name="connsiteY2" fmla="*/ 361549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600036 w 1071742"/>
              <a:gd name="connsiteY2" fmla="*/ 361549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999175 w 1071742"/>
              <a:gd name="connsiteY2" fmla="*/ 365106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744189 w 1071742"/>
              <a:gd name="connsiteY2" fmla="*/ 648851 h 1075513"/>
              <a:gd name="connsiteX3" fmla="*/ 1060203 w 1071742"/>
              <a:gd name="connsiteY3" fmla="*/ 660232 h 1075513"/>
              <a:gd name="connsiteX4" fmla="*/ 1071742 w 1071742"/>
              <a:gd name="connsiteY4" fmla="*/ 1075513 h 1075513"/>
              <a:gd name="connsiteX5" fmla="*/ 0 w 1071742"/>
              <a:gd name="connsiteY5" fmla="*/ 1031812 h 1075513"/>
              <a:gd name="connsiteX6" fmla="*/ 31996 w 1071742"/>
              <a:gd name="connsiteY6" fmla="*/ 682379 h 1075513"/>
              <a:gd name="connsiteX7" fmla="*/ 56078 w 1071742"/>
              <a:gd name="connsiteY7" fmla="*/ 509589 h 1075513"/>
              <a:gd name="connsiteX8" fmla="*/ 55749 w 1071742"/>
              <a:gd name="connsiteY8" fmla="*/ 303648 h 1075513"/>
              <a:gd name="connsiteX9" fmla="*/ 106216 w 1071742"/>
              <a:gd name="connsiteY9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744189 w 1071742"/>
              <a:gd name="connsiteY2" fmla="*/ 648851 h 1075513"/>
              <a:gd name="connsiteX3" fmla="*/ 1060203 w 1071742"/>
              <a:gd name="connsiteY3" fmla="*/ 660232 h 1075513"/>
              <a:gd name="connsiteX4" fmla="*/ 1071742 w 1071742"/>
              <a:gd name="connsiteY4" fmla="*/ 1075513 h 1075513"/>
              <a:gd name="connsiteX5" fmla="*/ 0 w 1071742"/>
              <a:gd name="connsiteY5" fmla="*/ 1031812 h 1075513"/>
              <a:gd name="connsiteX6" fmla="*/ 31996 w 1071742"/>
              <a:gd name="connsiteY6" fmla="*/ 682379 h 1075513"/>
              <a:gd name="connsiteX7" fmla="*/ 56078 w 1071742"/>
              <a:gd name="connsiteY7" fmla="*/ 509589 h 1075513"/>
              <a:gd name="connsiteX8" fmla="*/ 55749 w 1071742"/>
              <a:gd name="connsiteY8" fmla="*/ 303648 h 1075513"/>
              <a:gd name="connsiteX9" fmla="*/ 106216 w 1071742"/>
              <a:gd name="connsiteY9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677407 w 1071742"/>
              <a:gd name="connsiteY2" fmla="*/ 350598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753606 w 1071742"/>
              <a:gd name="connsiteY2" fmla="*/ 382598 h 1075513"/>
              <a:gd name="connsiteX3" fmla="*/ 744189 w 1071742"/>
              <a:gd name="connsiteY3" fmla="*/ 648851 h 1075513"/>
              <a:gd name="connsiteX4" fmla="*/ 1060203 w 1071742"/>
              <a:gd name="connsiteY4" fmla="*/ 660232 h 1075513"/>
              <a:gd name="connsiteX5" fmla="*/ 1071742 w 1071742"/>
              <a:gd name="connsiteY5" fmla="*/ 1075513 h 1075513"/>
              <a:gd name="connsiteX6" fmla="*/ 0 w 1071742"/>
              <a:gd name="connsiteY6" fmla="*/ 1031812 h 1075513"/>
              <a:gd name="connsiteX7" fmla="*/ 31996 w 1071742"/>
              <a:gd name="connsiteY7" fmla="*/ 682379 h 1075513"/>
              <a:gd name="connsiteX8" fmla="*/ 56078 w 1071742"/>
              <a:gd name="connsiteY8" fmla="*/ 509589 h 1075513"/>
              <a:gd name="connsiteX9" fmla="*/ 55749 w 1071742"/>
              <a:gd name="connsiteY9" fmla="*/ 303648 h 1075513"/>
              <a:gd name="connsiteX10" fmla="*/ 106216 w 1071742"/>
              <a:gd name="connsiteY10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662893 w 1071742"/>
              <a:gd name="connsiteY2" fmla="*/ 211934 h 1075513"/>
              <a:gd name="connsiteX3" fmla="*/ 753606 w 1071742"/>
              <a:gd name="connsiteY3" fmla="*/ 382598 h 1075513"/>
              <a:gd name="connsiteX4" fmla="*/ 744189 w 1071742"/>
              <a:gd name="connsiteY4" fmla="*/ 648851 h 1075513"/>
              <a:gd name="connsiteX5" fmla="*/ 1060203 w 1071742"/>
              <a:gd name="connsiteY5" fmla="*/ 660232 h 1075513"/>
              <a:gd name="connsiteX6" fmla="*/ 1071742 w 1071742"/>
              <a:gd name="connsiteY6" fmla="*/ 1075513 h 1075513"/>
              <a:gd name="connsiteX7" fmla="*/ 0 w 1071742"/>
              <a:gd name="connsiteY7" fmla="*/ 1031812 h 1075513"/>
              <a:gd name="connsiteX8" fmla="*/ 31996 w 1071742"/>
              <a:gd name="connsiteY8" fmla="*/ 682379 h 1075513"/>
              <a:gd name="connsiteX9" fmla="*/ 56078 w 1071742"/>
              <a:gd name="connsiteY9" fmla="*/ 509589 h 1075513"/>
              <a:gd name="connsiteX10" fmla="*/ 55749 w 1071742"/>
              <a:gd name="connsiteY10" fmla="*/ 303648 h 1075513"/>
              <a:gd name="connsiteX11" fmla="*/ 106216 w 1071742"/>
              <a:gd name="connsiteY11" fmla="*/ 0 h 1075513"/>
              <a:gd name="connsiteX0" fmla="*/ 106216 w 1071742"/>
              <a:gd name="connsiteY0" fmla="*/ 0 h 1075513"/>
              <a:gd name="connsiteX1" fmla="*/ 622468 w 1071742"/>
              <a:gd name="connsiteY1" fmla="*/ 105296 h 1075513"/>
              <a:gd name="connsiteX2" fmla="*/ 593951 w 1071742"/>
              <a:gd name="connsiteY2" fmla="*/ 364821 h 1075513"/>
              <a:gd name="connsiteX3" fmla="*/ 753606 w 1071742"/>
              <a:gd name="connsiteY3" fmla="*/ 382598 h 1075513"/>
              <a:gd name="connsiteX4" fmla="*/ 744189 w 1071742"/>
              <a:gd name="connsiteY4" fmla="*/ 648851 h 1075513"/>
              <a:gd name="connsiteX5" fmla="*/ 1060203 w 1071742"/>
              <a:gd name="connsiteY5" fmla="*/ 660232 h 1075513"/>
              <a:gd name="connsiteX6" fmla="*/ 1071742 w 1071742"/>
              <a:gd name="connsiteY6" fmla="*/ 1075513 h 1075513"/>
              <a:gd name="connsiteX7" fmla="*/ 0 w 1071742"/>
              <a:gd name="connsiteY7" fmla="*/ 1031812 h 1075513"/>
              <a:gd name="connsiteX8" fmla="*/ 31996 w 1071742"/>
              <a:gd name="connsiteY8" fmla="*/ 682379 h 1075513"/>
              <a:gd name="connsiteX9" fmla="*/ 56078 w 1071742"/>
              <a:gd name="connsiteY9" fmla="*/ 509589 h 1075513"/>
              <a:gd name="connsiteX10" fmla="*/ 55749 w 1071742"/>
              <a:gd name="connsiteY10" fmla="*/ 303648 h 1075513"/>
              <a:gd name="connsiteX11" fmla="*/ 106216 w 1071742"/>
              <a:gd name="connsiteY11" fmla="*/ 0 h 1075513"/>
              <a:gd name="connsiteX0" fmla="*/ 106216 w 1071742"/>
              <a:gd name="connsiteY0" fmla="*/ 0 h 1075513"/>
              <a:gd name="connsiteX1" fmla="*/ 390753 w 1071742"/>
              <a:gd name="connsiteY1" fmla="*/ 55491 h 1075513"/>
              <a:gd name="connsiteX2" fmla="*/ 622468 w 1071742"/>
              <a:gd name="connsiteY2" fmla="*/ 105296 h 1075513"/>
              <a:gd name="connsiteX3" fmla="*/ 593951 w 1071742"/>
              <a:gd name="connsiteY3" fmla="*/ 364821 h 1075513"/>
              <a:gd name="connsiteX4" fmla="*/ 753606 w 1071742"/>
              <a:gd name="connsiteY4" fmla="*/ 382598 h 1075513"/>
              <a:gd name="connsiteX5" fmla="*/ 744189 w 1071742"/>
              <a:gd name="connsiteY5" fmla="*/ 648851 h 1075513"/>
              <a:gd name="connsiteX6" fmla="*/ 1060203 w 1071742"/>
              <a:gd name="connsiteY6" fmla="*/ 660232 h 1075513"/>
              <a:gd name="connsiteX7" fmla="*/ 1071742 w 1071742"/>
              <a:gd name="connsiteY7" fmla="*/ 1075513 h 1075513"/>
              <a:gd name="connsiteX8" fmla="*/ 0 w 1071742"/>
              <a:gd name="connsiteY8" fmla="*/ 1031812 h 1075513"/>
              <a:gd name="connsiteX9" fmla="*/ 31996 w 1071742"/>
              <a:gd name="connsiteY9" fmla="*/ 682379 h 1075513"/>
              <a:gd name="connsiteX10" fmla="*/ 56078 w 1071742"/>
              <a:gd name="connsiteY10" fmla="*/ 509589 h 1075513"/>
              <a:gd name="connsiteX11" fmla="*/ 55749 w 1071742"/>
              <a:gd name="connsiteY11" fmla="*/ 303648 h 1075513"/>
              <a:gd name="connsiteX12" fmla="*/ 106216 w 1071742"/>
              <a:gd name="connsiteY12" fmla="*/ 0 h 1075513"/>
              <a:gd name="connsiteX0" fmla="*/ 106216 w 1071742"/>
              <a:gd name="connsiteY0" fmla="*/ 0 h 1075513"/>
              <a:gd name="connsiteX1" fmla="*/ 274640 w 1071742"/>
              <a:gd name="connsiteY1" fmla="*/ 16381 h 1075513"/>
              <a:gd name="connsiteX2" fmla="*/ 622468 w 1071742"/>
              <a:gd name="connsiteY2" fmla="*/ 105296 h 1075513"/>
              <a:gd name="connsiteX3" fmla="*/ 593951 w 1071742"/>
              <a:gd name="connsiteY3" fmla="*/ 364821 h 1075513"/>
              <a:gd name="connsiteX4" fmla="*/ 753606 w 1071742"/>
              <a:gd name="connsiteY4" fmla="*/ 382598 h 1075513"/>
              <a:gd name="connsiteX5" fmla="*/ 744189 w 1071742"/>
              <a:gd name="connsiteY5" fmla="*/ 648851 h 1075513"/>
              <a:gd name="connsiteX6" fmla="*/ 1060203 w 1071742"/>
              <a:gd name="connsiteY6" fmla="*/ 660232 h 1075513"/>
              <a:gd name="connsiteX7" fmla="*/ 1071742 w 1071742"/>
              <a:gd name="connsiteY7" fmla="*/ 1075513 h 1075513"/>
              <a:gd name="connsiteX8" fmla="*/ 0 w 1071742"/>
              <a:gd name="connsiteY8" fmla="*/ 1031812 h 1075513"/>
              <a:gd name="connsiteX9" fmla="*/ 31996 w 1071742"/>
              <a:gd name="connsiteY9" fmla="*/ 682379 h 1075513"/>
              <a:gd name="connsiteX10" fmla="*/ 56078 w 1071742"/>
              <a:gd name="connsiteY10" fmla="*/ 509589 h 1075513"/>
              <a:gd name="connsiteX11" fmla="*/ 55749 w 1071742"/>
              <a:gd name="connsiteY11" fmla="*/ 303648 h 1075513"/>
              <a:gd name="connsiteX12" fmla="*/ 106216 w 1071742"/>
              <a:gd name="connsiteY12" fmla="*/ 0 h 1075513"/>
              <a:gd name="connsiteX0" fmla="*/ 106216 w 1071742"/>
              <a:gd name="connsiteY0" fmla="*/ 0 h 1075513"/>
              <a:gd name="connsiteX1" fmla="*/ 274640 w 1071742"/>
              <a:gd name="connsiteY1" fmla="*/ 16381 h 1075513"/>
              <a:gd name="connsiteX2" fmla="*/ 481466 w 1071742"/>
              <a:gd name="connsiteY2" fmla="*/ 62603 h 1075513"/>
              <a:gd name="connsiteX3" fmla="*/ 622468 w 1071742"/>
              <a:gd name="connsiteY3" fmla="*/ 105296 h 1075513"/>
              <a:gd name="connsiteX4" fmla="*/ 593951 w 1071742"/>
              <a:gd name="connsiteY4" fmla="*/ 364821 h 1075513"/>
              <a:gd name="connsiteX5" fmla="*/ 753606 w 1071742"/>
              <a:gd name="connsiteY5" fmla="*/ 382598 h 1075513"/>
              <a:gd name="connsiteX6" fmla="*/ 744189 w 1071742"/>
              <a:gd name="connsiteY6" fmla="*/ 648851 h 1075513"/>
              <a:gd name="connsiteX7" fmla="*/ 1060203 w 1071742"/>
              <a:gd name="connsiteY7" fmla="*/ 660232 h 1075513"/>
              <a:gd name="connsiteX8" fmla="*/ 1071742 w 1071742"/>
              <a:gd name="connsiteY8" fmla="*/ 1075513 h 1075513"/>
              <a:gd name="connsiteX9" fmla="*/ 0 w 1071742"/>
              <a:gd name="connsiteY9" fmla="*/ 1031812 h 1075513"/>
              <a:gd name="connsiteX10" fmla="*/ 31996 w 1071742"/>
              <a:gd name="connsiteY10" fmla="*/ 682379 h 1075513"/>
              <a:gd name="connsiteX11" fmla="*/ 56078 w 1071742"/>
              <a:gd name="connsiteY11" fmla="*/ 509589 h 1075513"/>
              <a:gd name="connsiteX12" fmla="*/ 55749 w 1071742"/>
              <a:gd name="connsiteY12" fmla="*/ 303648 h 1075513"/>
              <a:gd name="connsiteX13" fmla="*/ 106216 w 1071742"/>
              <a:gd name="connsiteY13" fmla="*/ 0 h 1075513"/>
              <a:gd name="connsiteX0" fmla="*/ 106216 w 1071742"/>
              <a:gd name="connsiteY0" fmla="*/ 200504 h 1276017"/>
              <a:gd name="connsiteX1" fmla="*/ 274640 w 1071742"/>
              <a:gd name="connsiteY1" fmla="*/ 216885 h 1276017"/>
              <a:gd name="connsiteX2" fmla="*/ 307297 w 1071742"/>
              <a:gd name="connsiteY2" fmla="*/ 0 h 1276017"/>
              <a:gd name="connsiteX3" fmla="*/ 622468 w 1071742"/>
              <a:gd name="connsiteY3" fmla="*/ 305800 h 1276017"/>
              <a:gd name="connsiteX4" fmla="*/ 593951 w 1071742"/>
              <a:gd name="connsiteY4" fmla="*/ 565325 h 1276017"/>
              <a:gd name="connsiteX5" fmla="*/ 753606 w 1071742"/>
              <a:gd name="connsiteY5" fmla="*/ 583102 h 1276017"/>
              <a:gd name="connsiteX6" fmla="*/ 744189 w 1071742"/>
              <a:gd name="connsiteY6" fmla="*/ 849355 h 1276017"/>
              <a:gd name="connsiteX7" fmla="*/ 1060203 w 1071742"/>
              <a:gd name="connsiteY7" fmla="*/ 860736 h 1276017"/>
              <a:gd name="connsiteX8" fmla="*/ 1071742 w 1071742"/>
              <a:gd name="connsiteY8" fmla="*/ 1276017 h 1276017"/>
              <a:gd name="connsiteX9" fmla="*/ 0 w 1071742"/>
              <a:gd name="connsiteY9" fmla="*/ 1232316 h 1276017"/>
              <a:gd name="connsiteX10" fmla="*/ 31996 w 1071742"/>
              <a:gd name="connsiteY10" fmla="*/ 882883 h 1276017"/>
              <a:gd name="connsiteX11" fmla="*/ 56078 w 1071742"/>
              <a:gd name="connsiteY11" fmla="*/ 710093 h 1276017"/>
              <a:gd name="connsiteX12" fmla="*/ 55749 w 1071742"/>
              <a:gd name="connsiteY12" fmla="*/ 504152 h 1276017"/>
              <a:gd name="connsiteX13" fmla="*/ 106216 w 1071742"/>
              <a:gd name="connsiteY13" fmla="*/ 200504 h 1276017"/>
              <a:gd name="connsiteX0" fmla="*/ 176802 w 1071742"/>
              <a:gd name="connsiteY0" fmla="*/ 0 h 1322204"/>
              <a:gd name="connsiteX1" fmla="*/ 274640 w 1071742"/>
              <a:gd name="connsiteY1" fmla="*/ 263072 h 1322204"/>
              <a:gd name="connsiteX2" fmla="*/ 307297 w 1071742"/>
              <a:gd name="connsiteY2" fmla="*/ 46187 h 1322204"/>
              <a:gd name="connsiteX3" fmla="*/ 622468 w 1071742"/>
              <a:gd name="connsiteY3" fmla="*/ 351987 h 1322204"/>
              <a:gd name="connsiteX4" fmla="*/ 593951 w 1071742"/>
              <a:gd name="connsiteY4" fmla="*/ 611512 h 1322204"/>
              <a:gd name="connsiteX5" fmla="*/ 753606 w 1071742"/>
              <a:gd name="connsiteY5" fmla="*/ 629289 h 1322204"/>
              <a:gd name="connsiteX6" fmla="*/ 744189 w 1071742"/>
              <a:gd name="connsiteY6" fmla="*/ 895542 h 1322204"/>
              <a:gd name="connsiteX7" fmla="*/ 1060203 w 1071742"/>
              <a:gd name="connsiteY7" fmla="*/ 906923 h 1322204"/>
              <a:gd name="connsiteX8" fmla="*/ 1071742 w 1071742"/>
              <a:gd name="connsiteY8" fmla="*/ 1322204 h 1322204"/>
              <a:gd name="connsiteX9" fmla="*/ 0 w 1071742"/>
              <a:gd name="connsiteY9" fmla="*/ 1278503 h 1322204"/>
              <a:gd name="connsiteX10" fmla="*/ 31996 w 1071742"/>
              <a:gd name="connsiteY10" fmla="*/ 929070 h 1322204"/>
              <a:gd name="connsiteX11" fmla="*/ 56078 w 1071742"/>
              <a:gd name="connsiteY11" fmla="*/ 756280 h 1322204"/>
              <a:gd name="connsiteX12" fmla="*/ 55749 w 1071742"/>
              <a:gd name="connsiteY12" fmla="*/ 550339 h 1322204"/>
              <a:gd name="connsiteX13" fmla="*/ 176802 w 1071742"/>
              <a:gd name="connsiteY13" fmla="*/ 0 h 1322204"/>
              <a:gd name="connsiteX0" fmla="*/ 176802 w 1071742"/>
              <a:gd name="connsiteY0" fmla="*/ 0 h 1322204"/>
              <a:gd name="connsiteX1" fmla="*/ 274640 w 1071742"/>
              <a:gd name="connsiteY1" fmla="*/ 263072 h 1322204"/>
              <a:gd name="connsiteX2" fmla="*/ 622468 w 1071742"/>
              <a:gd name="connsiteY2" fmla="*/ 351987 h 1322204"/>
              <a:gd name="connsiteX3" fmla="*/ 593951 w 1071742"/>
              <a:gd name="connsiteY3" fmla="*/ 611512 h 1322204"/>
              <a:gd name="connsiteX4" fmla="*/ 753606 w 1071742"/>
              <a:gd name="connsiteY4" fmla="*/ 629289 h 1322204"/>
              <a:gd name="connsiteX5" fmla="*/ 744189 w 1071742"/>
              <a:gd name="connsiteY5" fmla="*/ 895542 h 1322204"/>
              <a:gd name="connsiteX6" fmla="*/ 1060203 w 1071742"/>
              <a:gd name="connsiteY6" fmla="*/ 906923 h 1322204"/>
              <a:gd name="connsiteX7" fmla="*/ 1071742 w 1071742"/>
              <a:gd name="connsiteY7" fmla="*/ 1322204 h 1322204"/>
              <a:gd name="connsiteX8" fmla="*/ 0 w 1071742"/>
              <a:gd name="connsiteY8" fmla="*/ 1278503 h 1322204"/>
              <a:gd name="connsiteX9" fmla="*/ 31996 w 1071742"/>
              <a:gd name="connsiteY9" fmla="*/ 929070 h 1322204"/>
              <a:gd name="connsiteX10" fmla="*/ 56078 w 1071742"/>
              <a:gd name="connsiteY10" fmla="*/ 756280 h 1322204"/>
              <a:gd name="connsiteX11" fmla="*/ 55749 w 1071742"/>
              <a:gd name="connsiteY11" fmla="*/ 550339 h 1322204"/>
              <a:gd name="connsiteX12" fmla="*/ 176802 w 1071742"/>
              <a:gd name="connsiteY12" fmla="*/ 0 h 1322204"/>
              <a:gd name="connsiteX0" fmla="*/ 176802 w 1071742"/>
              <a:gd name="connsiteY0" fmla="*/ 0 h 1322204"/>
              <a:gd name="connsiteX1" fmla="*/ 622468 w 1071742"/>
              <a:gd name="connsiteY1" fmla="*/ 351987 h 1322204"/>
              <a:gd name="connsiteX2" fmla="*/ 593951 w 1071742"/>
              <a:gd name="connsiteY2" fmla="*/ 611512 h 1322204"/>
              <a:gd name="connsiteX3" fmla="*/ 753606 w 1071742"/>
              <a:gd name="connsiteY3" fmla="*/ 629289 h 1322204"/>
              <a:gd name="connsiteX4" fmla="*/ 744189 w 1071742"/>
              <a:gd name="connsiteY4" fmla="*/ 895542 h 1322204"/>
              <a:gd name="connsiteX5" fmla="*/ 1060203 w 1071742"/>
              <a:gd name="connsiteY5" fmla="*/ 906923 h 1322204"/>
              <a:gd name="connsiteX6" fmla="*/ 1071742 w 1071742"/>
              <a:gd name="connsiteY6" fmla="*/ 1322204 h 1322204"/>
              <a:gd name="connsiteX7" fmla="*/ 0 w 1071742"/>
              <a:gd name="connsiteY7" fmla="*/ 1278503 h 1322204"/>
              <a:gd name="connsiteX8" fmla="*/ 31996 w 1071742"/>
              <a:gd name="connsiteY8" fmla="*/ 929070 h 1322204"/>
              <a:gd name="connsiteX9" fmla="*/ 56078 w 1071742"/>
              <a:gd name="connsiteY9" fmla="*/ 756280 h 1322204"/>
              <a:gd name="connsiteX10" fmla="*/ 55749 w 1071742"/>
              <a:gd name="connsiteY10" fmla="*/ 550339 h 1322204"/>
              <a:gd name="connsiteX11" fmla="*/ 176802 w 1071742"/>
              <a:gd name="connsiteY11" fmla="*/ 0 h 1322204"/>
              <a:gd name="connsiteX0" fmla="*/ 176802 w 1071742"/>
              <a:gd name="connsiteY0" fmla="*/ 0 h 1322204"/>
              <a:gd name="connsiteX1" fmla="*/ 593951 w 1071742"/>
              <a:gd name="connsiteY1" fmla="*/ 611512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0 h 1322204"/>
              <a:gd name="connsiteX1" fmla="*/ 288077 w 1071742"/>
              <a:gd name="connsiteY1" fmla="*/ 42048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52081 h 1374285"/>
              <a:gd name="connsiteX1" fmla="*/ 288077 w 1071742"/>
              <a:gd name="connsiteY1" fmla="*/ 94129 h 1374285"/>
              <a:gd name="connsiteX2" fmla="*/ 753606 w 1071742"/>
              <a:gd name="connsiteY2" fmla="*/ 681370 h 1374285"/>
              <a:gd name="connsiteX3" fmla="*/ 744189 w 1071742"/>
              <a:gd name="connsiteY3" fmla="*/ 947623 h 1374285"/>
              <a:gd name="connsiteX4" fmla="*/ 1060203 w 1071742"/>
              <a:gd name="connsiteY4" fmla="*/ 959004 h 1374285"/>
              <a:gd name="connsiteX5" fmla="*/ 1071742 w 1071742"/>
              <a:gd name="connsiteY5" fmla="*/ 1374285 h 1374285"/>
              <a:gd name="connsiteX6" fmla="*/ 0 w 1071742"/>
              <a:gd name="connsiteY6" fmla="*/ 1330584 h 1374285"/>
              <a:gd name="connsiteX7" fmla="*/ 31996 w 1071742"/>
              <a:gd name="connsiteY7" fmla="*/ 981151 h 1374285"/>
              <a:gd name="connsiteX8" fmla="*/ 56078 w 1071742"/>
              <a:gd name="connsiteY8" fmla="*/ 808361 h 1374285"/>
              <a:gd name="connsiteX9" fmla="*/ 55749 w 1071742"/>
              <a:gd name="connsiteY9" fmla="*/ 602420 h 1374285"/>
              <a:gd name="connsiteX10" fmla="*/ 176802 w 1071742"/>
              <a:gd name="connsiteY10" fmla="*/ 52081 h 1374285"/>
              <a:gd name="connsiteX0" fmla="*/ 176802 w 1071742"/>
              <a:gd name="connsiteY0" fmla="*/ 37797 h 1360001"/>
              <a:gd name="connsiteX1" fmla="*/ 288077 w 1071742"/>
              <a:gd name="connsiteY1" fmla="*/ 79845 h 1360001"/>
              <a:gd name="connsiteX2" fmla="*/ 753606 w 1071742"/>
              <a:gd name="connsiteY2" fmla="*/ 667086 h 1360001"/>
              <a:gd name="connsiteX3" fmla="*/ 744189 w 1071742"/>
              <a:gd name="connsiteY3" fmla="*/ 933339 h 1360001"/>
              <a:gd name="connsiteX4" fmla="*/ 1060203 w 1071742"/>
              <a:gd name="connsiteY4" fmla="*/ 944720 h 1360001"/>
              <a:gd name="connsiteX5" fmla="*/ 1071742 w 1071742"/>
              <a:gd name="connsiteY5" fmla="*/ 1360001 h 1360001"/>
              <a:gd name="connsiteX6" fmla="*/ 0 w 1071742"/>
              <a:gd name="connsiteY6" fmla="*/ 1316300 h 1360001"/>
              <a:gd name="connsiteX7" fmla="*/ 31996 w 1071742"/>
              <a:gd name="connsiteY7" fmla="*/ 966867 h 1360001"/>
              <a:gd name="connsiteX8" fmla="*/ 56078 w 1071742"/>
              <a:gd name="connsiteY8" fmla="*/ 794077 h 1360001"/>
              <a:gd name="connsiteX9" fmla="*/ 55749 w 1071742"/>
              <a:gd name="connsiteY9" fmla="*/ 588136 h 1360001"/>
              <a:gd name="connsiteX10" fmla="*/ 176802 w 1071742"/>
              <a:gd name="connsiteY10" fmla="*/ 37797 h 1360001"/>
              <a:gd name="connsiteX0" fmla="*/ 176802 w 1071742"/>
              <a:gd name="connsiteY0" fmla="*/ 37797 h 1360001"/>
              <a:gd name="connsiteX1" fmla="*/ 288077 w 1071742"/>
              <a:gd name="connsiteY1" fmla="*/ 79845 h 1360001"/>
              <a:gd name="connsiteX2" fmla="*/ 753606 w 1071742"/>
              <a:gd name="connsiteY2" fmla="*/ 667086 h 1360001"/>
              <a:gd name="connsiteX3" fmla="*/ 744189 w 1071742"/>
              <a:gd name="connsiteY3" fmla="*/ 933339 h 1360001"/>
              <a:gd name="connsiteX4" fmla="*/ 1060203 w 1071742"/>
              <a:gd name="connsiteY4" fmla="*/ 944720 h 1360001"/>
              <a:gd name="connsiteX5" fmla="*/ 1071742 w 1071742"/>
              <a:gd name="connsiteY5" fmla="*/ 1360001 h 1360001"/>
              <a:gd name="connsiteX6" fmla="*/ 0 w 1071742"/>
              <a:gd name="connsiteY6" fmla="*/ 1316300 h 1360001"/>
              <a:gd name="connsiteX7" fmla="*/ 31996 w 1071742"/>
              <a:gd name="connsiteY7" fmla="*/ 966867 h 1360001"/>
              <a:gd name="connsiteX8" fmla="*/ 56078 w 1071742"/>
              <a:gd name="connsiteY8" fmla="*/ 794077 h 1360001"/>
              <a:gd name="connsiteX9" fmla="*/ 55749 w 1071742"/>
              <a:gd name="connsiteY9" fmla="*/ 588136 h 1360001"/>
              <a:gd name="connsiteX10" fmla="*/ 176802 w 1071742"/>
              <a:gd name="connsiteY10" fmla="*/ 37797 h 1360001"/>
              <a:gd name="connsiteX0" fmla="*/ 176802 w 1071742"/>
              <a:gd name="connsiteY0" fmla="*/ 31976 h 1354180"/>
              <a:gd name="connsiteX1" fmla="*/ 636303 w 1071742"/>
              <a:gd name="connsiteY1" fmla="*/ 101691 h 1354180"/>
              <a:gd name="connsiteX2" fmla="*/ 753606 w 1071742"/>
              <a:gd name="connsiteY2" fmla="*/ 661265 h 1354180"/>
              <a:gd name="connsiteX3" fmla="*/ 744189 w 1071742"/>
              <a:gd name="connsiteY3" fmla="*/ 927518 h 1354180"/>
              <a:gd name="connsiteX4" fmla="*/ 1060203 w 1071742"/>
              <a:gd name="connsiteY4" fmla="*/ 938899 h 1354180"/>
              <a:gd name="connsiteX5" fmla="*/ 1071742 w 1071742"/>
              <a:gd name="connsiteY5" fmla="*/ 1354180 h 1354180"/>
              <a:gd name="connsiteX6" fmla="*/ 0 w 1071742"/>
              <a:gd name="connsiteY6" fmla="*/ 1310479 h 1354180"/>
              <a:gd name="connsiteX7" fmla="*/ 31996 w 1071742"/>
              <a:gd name="connsiteY7" fmla="*/ 961046 h 1354180"/>
              <a:gd name="connsiteX8" fmla="*/ 56078 w 1071742"/>
              <a:gd name="connsiteY8" fmla="*/ 788256 h 1354180"/>
              <a:gd name="connsiteX9" fmla="*/ 55749 w 1071742"/>
              <a:gd name="connsiteY9" fmla="*/ 582315 h 1354180"/>
              <a:gd name="connsiteX10" fmla="*/ 176802 w 1071742"/>
              <a:gd name="connsiteY10" fmla="*/ 31976 h 1354180"/>
              <a:gd name="connsiteX0" fmla="*/ 176802 w 1071742"/>
              <a:gd name="connsiteY0" fmla="*/ 37500 h 1359704"/>
              <a:gd name="connsiteX1" fmla="*/ 636303 w 1071742"/>
              <a:gd name="connsiteY1" fmla="*/ 107215 h 1359704"/>
              <a:gd name="connsiteX2" fmla="*/ 753606 w 1071742"/>
              <a:gd name="connsiteY2" fmla="*/ 666789 h 1359704"/>
              <a:gd name="connsiteX3" fmla="*/ 744189 w 1071742"/>
              <a:gd name="connsiteY3" fmla="*/ 933042 h 1359704"/>
              <a:gd name="connsiteX4" fmla="*/ 1060203 w 1071742"/>
              <a:gd name="connsiteY4" fmla="*/ 944423 h 1359704"/>
              <a:gd name="connsiteX5" fmla="*/ 1071742 w 1071742"/>
              <a:gd name="connsiteY5" fmla="*/ 1359704 h 1359704"/>
              <a:gd name="connsiteX6" fmla="*/ 0 w 1071742"/>
              <a:gd name="connsiteY6" fmla="*/ 1316003 h 1359704"/>
              <a:gd name="connsiteX7" fmla="*/ 31996 w 1071742"/>
              <a:gd name="connsiteY7" fmla="*/ 966570 h 1359704"/>
              <a:gd name="connsiteX8" fmla="*/ 56078 w 1071742"/>
              <a:gd name="connsiteY8" fmla="*/ 793780 h 1359704"/>
              <a:gd name="connsiteX9" fmla="*/ 55749 w 1071742"/>
              <a:gd name="connsiteY9" fmla="*/ 587839 h 1359704"/>
              <a:gd name="connsiteX10" fmla="*/ 176802 w 1071742"/>
              <a:gd name="connsiteY10" fmla="*/ 37500 h 1359704"/>
              <a:gd name="connsiteX0" fmla="*/ 176802 w 1071742"/>
              <a:gd name="connsiteY0" fmla="*/ 0 h 1322204"/>
              <a:gd name="connsiteX1" fmla="*/ 636303 w 1071742"/>
              <a:gd name="connsiteY1" fmla="*/ 69715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0 h 1322204"/>
              <a:gd name="connsiteX1" fmla="*/ 636303 w 1071742"/>
              <a:gd name="connsiteY1" fmla="*/ 69715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0 h 1322204"/>
              <a:gd name="connsiteX1" fmla="*/ 283371 w 1071742"/>
              <a:gd name="connsiteY1" fmla="*/ 16689 h 1322204"/>
              <a:gd name="connsiteX2" fmla="*/ 753606 w 1071742"/>
              <a:gd name="connsiteY2" fmla="*/ 629289 h 1322204"/>
              <a:gd name="connsiteX3" fmla="*/ 744189 w 1071742"/>
              <a:gd name="connsiteY3" fmla="*/ 895542 h 1322204"/>
              <a:gd name="connsiteX4" fmla="*/ 1060203 w 1071742"/>
              <a:gd name="connsiteY4" fmla="*/ 906923 h 1322204"/>
              <a:gd name="connsiteX5" fmla="*/ 1071742 w 1071742"/>
              <a:gd name="connsiteY5" fmla="*/ 1322204 h 1322204"/>
              <a:gd name="connsiteX6" fmla="*/ 0 w 1071742"/>
              <a:gd name="connsiteY6" fmla="*/ 1278503 h 1322204"/>
              <a:gd name="connsiteX7" fmla="*/ 31996 w 1071742"/>
              <a:gd name="connsiteY7" fmla="*/ 929070 h 1322204"/>
              <a:gd name="connsiteX8" fmla="*/ 56078 w 1071742"/>
              <a:gd name="connsiteY8" fmla="*/ 756280 h 1322204"/>
              <a:gd name="connsiteX9" fmla="*/ 55749 w 1071742"/>
              <a:gd name="connsiteY9" fmla="*/ 550339 h 1322204"/>
              <a:gd name="connsiteX10" fmla="*/ 176802 w 1071742"/>
              <a:gd name="connsiteY10" fmla="*/ 0 h 1322204"/>
              <a:gd name="connsiteX0" fmla="*/ 176802 w 1071742"/>
              <a:gd name="connsiteY0" fmla="*/ 81 h 1322285"/>
              <a:gd name="connsiteX1" fmla="*/ 283371 w 1071742"/>
              <a:gd name="connsiteY1" fmla="*/ 16770 h 1322285"/>
              <a:gd name="connsiteX2" fmla="*/ 280678 w 1071742"/>
              <a:gd name="connsiteY2" fmla="*/ 168266 h 1322285"/>
              <a:gd name="connsiteX3" fmla="*/ 744189 w 1071742"/>
              <a:gd name="connsiteY3" fmla="*/ 895623 h 1322285"/>
              <a:gd name="connsiteX4" fmla="*/ 1060203 w 1071742"/>
              <a:gd name="connsiteY4" fmla="*/ 907004 h 1322285"/>
              <a:gd name="connsiteX5" fmla="*/ 1071742 w 1071742"/>
              <a:gd name="connsiteY5" fmla="*/ 1322285 h 1322285"/>
              <a:gd name="connsiteX6" fmla="*/ 0 w 1071742"/>
              <a:gd name="connsiteY6" fmla="*/ 1278584 h 1322285"/>
              <a:gd name="connsiteX7" fmla="*/ 31996 w 1071742"/>
              <a:gd name="connsiteY7" fmla="*/ 929151 h 1322285"/>
              <a:gd name="connsiteX8" fmla="*/ 56078 w 1071742"/>
              <a:gd name="connsiteY8" fmla="*/ 756361 h 1322285"/>
              <a:gd name="connsiteX9" fmla="*/ 55749 w 1071742"/>
              <a:gd name="connsiteY9" fmla="*/ 550420 h 1322285"/>
              <a:gd name="connsiteX10" fmla="*/ 176802 w 1071742"/>
              <a:gd name="connsiteY10" fmla="*/ 81 h 1322285"/>
              <a:gd name="connsiteX0" fmla="*/ 176802 w 1071742"/>
              <a:gd name="connsiteY0" fmla="*/ 81 h 1322285"/>
              <a:gd name="connsiteX1" fmla="*/ 283371 w 1071742"/>
              <a:gd name="connsiteY1" fmla="*/ 16770 h 1322285"/>
              <a:gd name="connsiteX2" fmla="*/ 280678 w 1071742"/>
              <a:gd name="connsiteY2" fmla="*/ 168266 h 1322285"/>
              <a:gd name="connsiteX3" fmla="*/ 744189 w 1071742"/>
              <a:gd name="connsiteY3" fmla="*/ 895623 h 1322285"/>
              <a:gd name="connsiteX4" fmla="*/ 1060203 w 1071742"/>
              <a:gd name="connsiteY4" fmla="*/ 907004 h 1322285"/>
              <a:gd name="connsiteX5" fmla="*/ 1071742 w 1071742"/>
              <a:gd name="connsiteY5" fmla="*/ 1322285 h 1322285"/>
              <a:gd name="connsiteX6" fmla="*/ 0 w 1071742"/>
              <a:gd name="connsiteY6" fmla="*/ 1278584 h 1322285"/>
              <a:gd name="connsiteX7" fmla="*/ 31996 w 1071742"/>
              <a:gd name="connsiteY7" fmla="*/ 929151 h 1322285"/>
              <a:gd name="connsiteX8" fmla="*/ 56078 w 1071742"/>
              <a:gd name="connsiteY8" fmla="*/ 756361 h 1322285"/>
              <a:gd name="connsiteX9" fmla="*/ 55749 w 1071742"/>
              <a:gd name="connsiteY9" fmla="*/ 550420 h 1322285"/>
              <a:gd name="connsiteX10" fmla="*/ 176802 w 1071742"/>
              <a:gd name="connsiteY10" fmla="*/ 81 h 1322285"/>
              <a:gd name="connsiteX0" fmla="*/ 176802 w 1071742"/>
              <a:gd name="connsiteY0" fmla="*/ 21699 h 1343903"/>
              <a:gd name="connsiteX1" fmla="*/ 280678 w 1071742"/>
              <a:gd name="connsiteY1" fmla="*/ 189884 h 1343903"/>
              <a:gd name="connsiteX2" fmla="*/ 744189 w 1071742"/>
              <a:gd name="connsiteY2" fmla="*/ 917241 h 1343903"/>
              <a:gd name="connsiteX3" fmla="*/ 1060203 w 1071742"/>
              <a:gd name="connsiteY3" fmla="*/ 928622 h 1343903"/>
              <a:gd name="connsiteX4" fmla="*/ 1071742 w 1071742"/>
              <a:gd name="connsiteY4" fmla="*/ 1343903 h 1343903"/>
              <a:gd name="connsiteX5" fmla="*/ 0 w 1071742"/>
              <a:gd name="connsiteY5" fmla="*/ 1300202 h 1343903"/>
              <a:gd name="connsiteX6" fmla="*/ 31996 w 1071742"/>
              <a:gd name="connsiteY6" fmla="*/ 950769 h 1343903"/>
              <a:gd name="connsiteX7" fmla="*/ 56078 w 1071742"/>
              <a:gd name="connsiteY7" fmla="*/ 777979 h 1343903"/>
              <a:gd name="connsiteX8" fmla="*/ 55749 w 1071742"/>
              <a:gd name="connsiteY8" fmla="*/ 572038 h 1343903"/>
              <a:gd name="connsiteX9" fmla="*/ 176802 w 1071742"/>
              <a:gd name="connsiteY9" fmla="*/ 21699 h 1343903"/>
              <a:gd name="connsiteX0" fmla="*/ 176802 w 1071742"/>
              <a:gd name="connsiteY0" fmla="*/ 0 h 1322204"/>
              <a:gd name="connsiteX1" fmla="*/ 280678 w 1071742"/>
              <a:gd name="connsiteY1" fmla="*/ 168185 h 1322204"/>
              <a:gd name="connsiteX2" fmla="*/ 744189 w 1071742"/>
              <a:gd name="connsiteY2" fmla="*/ 895542 h 1322204"/>
              <a:gd name="connsiteX3" fmla="*/ 1060203 w 1071742"/>
              <a:gd name="connsiteY3" fmla="*/ 906923 h 1322204"/>
              <a:gd name="connsiteX4" fmla="*/ 1071742 w 1071742"/>
              <a:gd name="connsiteY4" fmla="*/ 1322204 h 1322204"/>
              <a:gd name="connsiteX5" fmla="*/ 0 w 1071742"/>
              <a:gd name="connsiteY5" fmla="*/ 1278503 h 1322204"/>
              <a:gd name="connsiteX6" fmla="*/ 31996 w 1071742"/>
              <a:gd name="connsiteY6" fmla="*/ 929070 h 1322204"/>
              <a:gd name="connsiteX7" fmla="*/ 56078 w 1071742"/>
              <a:gd name="connsiteY7" fmla="*/ 756280 h 1322204"/>
              <a:gd name="connsiteX8" fmla="*/ 55749 w 1071742"/>
              <a:gd name="connsiteY8" fmla="*/ 550339 h 1322204"/>
              <a:gd name="connsiteX9" fmla="*/ 176802 w 1071742"/>
              <a:gd name="connsiteY9" fmla="*/ 0 h 1322204"/>
              <a:gd name="connsiteX0" fmla="*/ 176802 w 1071742"/>
              <a:gd name="connsiteY0" fmla="*/ 0 h 1322204"/>
              <a:gd name="connsiteX1" fmla="*/ 275972 w 1071742"/>
              <a:gd name="connsiteY1" fmla="*/ 13715 h 1322204"/>
              <a:gd name="connsiteX2" fmla="*/ 744189 w 1071742"/>
              <a:gd name="connsiteY2" fmla="*/ 895542 h 1322204"/>
              <a:gd name="connsiteX3" fmla="*/ 1060203 w 1071742"/>
              <a:gd name="connsiteY3" fmla="*/ 906923 h 1322204"/>
              <a:gd name="connsiteX4" fmla="*/ 1071742 w 1071742"/>
              <a:gd name="connsiteY4" fmla="*/ 1322204 h 1322204"/>
              <a:gd name="connsiteX5" fmla="*/ 0 w 1071742"/>
              <a:gd name="connsiteY5" fmla="*/ 1278503 h 1322204"/>
              <a:gd name="connsiteX6" fmla="*/ 31996 w 1071742"/>
              <a:gd name="connsiteY6" fmla="*/ 929070 h 1322204"/>
              <a:gd name="connsiteX7" fmla="*/ 56078 w 1071742"/>
              <a:gd name="connsiteY7" fmla="*/ 756280 h 1322204"/>
              <a:gd name="connsiteX8" fmla="*/ 55749 w 1071742"/>
              <a:gd name="connsiteY8" fmla="*/ 550339 h 1322204"/>
              <a:gd name="connsiteX9" fmla="*/ 176802 w 1071742"/>
              <a:gd name="connsiteY9" fmla="*/ 0 h 1322204"/>
              <a:gd name="connsiteX0" fmla="*/ 176802 w 1071742"/>
              <a:gd name="connsiteY0" fmla="*/ 0 h 1322204"/>
              <a:gd name="connsiteX1" fmla="*/ 275972 w 1071742"/>
              <a:gd name="connsiteY1" fmla="*/ 13715 h 1322204"/>
              <a:gd name="connsiteX2" fmla="*/ 275966 w 1071742"/>
              <a:gd name="connsiteY2" fmla="*/ 157776 h 1322204"/>
              <a:gd name="connsiteX3" fmla="*/ 1060203 w 1071742"/>
              <a:gd name="connsiteY3" fmla="*/ 906923 h 1322204"/>
              <a:gd name="connsiteX4" fmla="*/ 1071742 w 1071742"/>
              <a:gd name="connsiteY4" fmla="*/ 1322204 h 1322204"/>
              <a:gd name="connsiteX5" fmla="*/ 0 w 1071742"/>
              <a:gd name="connsiteY5" fmla="*/ 1278503 h 1322204"/>
              <a:gd name="connsiteX6" fmla="*/ 31996 w 1071742"/>
              <a:gd name="connsiteY6" fmla="*/ 929070 h 1322204"/>
              <a:gd name="connsiteX7" fmla="*/ 56078 w 1071742"/>
              <a:gd name="connsiteY7" fmla="*/ 756280 h 1322204"/>
              <a:gd name="connsiteX8" fmla="*/ 55749 w 1071742"/>
              <a:gd name="connsiteY8" fmla="*/ 550339 h 1322204"/>
              <a:gd name="connsiteX9" fmla="*/ 176802 w 1071742"/>
              <a:gd name="connsiteY9" fmla="*/ 0 h 1322204"/>
              <a:gd name="connsiteX0" fmla="*/ 176802 w 1071742"/>
              <a:gd name="connsiteY0" fmla="*/ 0 h 1322204"/>
              <a:gd name="connsiteX1" fmla="*/ 275972 w 1071742"/>
              <a:gd name="connsiteY1" fmla="*/ 13715 h 1322204"/>
              <a:gd name="connsiteX2" fmla="*/ 275966 w 1071742"/>
              <a:gd name="connsiteY2" fmla="*/ 157776 h 1322204"/>
              <a:gd name="connsiteX3" fmla="*/ 1071742 w 1071742"/>
              <a:gd name="connsiteY3" fmla="*/ 1322204 h 1322204"/>
              <a:gd name="connsiteX4" fmla="*/ 0 w 1071742"/>
              <a:gd name="connsiteY4" fmla="*/ 1278503 h 1322204"/>
              <a:gd name="connsiteX5" fmla="*/ 31996 w 1071742"/>
              <a:gd name="connsiteY5" fmla="*/ 929070 h 1322204"/>
              <a:gd name="connsiteX6" fmla="*/ 56078 w 1071742"/>
              <a:gd name="connsiteY6" fmla="*/ 756280 h 1322204"/>
              <a:gd name="connsiteX7" fmla="*/ 55749 w 1071742"/>
              <a:gd name="connsiteY7" fmla="*/ 550339 h 1322204"/>
              <a:gd name="connsiteX8" fmla="*/ 176802 w 1071742"/>
              <a:gd name="connsiteY8" fmla="*/ 0 h 1322204"/>
              <a:gd name="connsiteX0" fmla="*/ 176802 w 275972"/>
              <a:gd name="connsiteY0" fmla="*/ 0 h 1278503"/>
              <a:gd name="connsiteX1" fmla="*/ 275972 w 275972"/>
              <a:gd name="connsiteY1" fmla="*/ 13715 h 1278503"/>
              <a:gd name="connsiteX2" fmla="*/ 275966 w 275972"/>
              <a:gd name="connsiteY2" fmla="*/ 157776 h 1278503"/>
              <a:gd name="connsiteX3" fmla="*/ 0 w 275972"/>
              <a:gd name="connsiteY3" fmla="*/ 1278503 h 1278503"/>
              <a:gd name="connsiteX4" fmla="*/ 31996 w 275972"/>
              <a:gd name="connsiteY4" fmla="*/ 929070 h 1278503"/>
              <a:gd name="connsiteX5" fmla="*/ 56078 w 275972"/>
              <a:gd name="connsiteY5" fmla="*/ 756280 h 1278503"/>
              <a:gd name="connsiteX6" fmla="*/ 55749 w 275972"/>
              <a:gd name="connsiteY6" fmla="*/ 550339 h 1278503"/>
              <a:gd name="connsiteX7" fmla="*/ 176802 w 275972"/>
              <a:gd name="connsiteY7" fmla="*/ 0 h 1278503"/>
              <a:gd name="connsiteX0" fmla="*/ 144806 w 243976"/>
              <a:gd name="connsiteY0" fmla="*/ 0 h 929070"/>
              <a:gd name="connsiteX1" fmla="*/ 243976 w 243976"/>
              <a:gd name="connsiteY1" fmla="*/ 13715 h 929070"/>
              <a:gd name="connsiteX2" fmla="*/ 243970 w 243976"/>
              <a:gd name="connsiteY2" fmla="*/ 157776 h 929070"/>
              <a:gd name="connsiteX3" fmla="*/ 0 w 243976"/>
              <a:gd name="connsiteY3" fmla="*/ 929070 h 929070"/>
              <a:gd name="connsiteX4" fmla="*/ 24082 w 243976"/>
              <a:gd name="connsiteY4" fmla="*/ 756280 h 929070"/>
              <a:gd name="connsiteX5" fmla="*/ 23753 w 243976"/>
              <a:gd name="connsiteY5" fmla="*/ 550339 h 929070"/>
              <a:gd name="connsiteX6" fmla="*/ 144806 w 243976"/>
              <a:gd name="connsiteY6" fmla="*/ 0 h 929070"/>
              <a:gd name="connsiteX0" fmla="*/ 121053 w 220223"/>
              <a:gd name="connsiteY0" fmla="*/ 0 h 756280"/>
              <a:gd name="connsiteX1" fmla="*/ 220223 w 220223"/>
              <a:gd name="connsiteY1" fmla="*/ 13715 h 756280"/>
              <a:gd name="connsiteX2" fmla="*/ 220217 w 220223"/>
              <a:gd name="connsiteY2" fmla="*/ 157776 h 756280"/>
              <a:gd name="connsiteX3" fmla="*/ 329 w 220223"/>
              <a:gd name="connsiteY3" fmla="*/ 756280 h 756280"/>
              <a:gd name="connsiteX4" fmla="*/ 0 w 220223"/>
              <a:gd name="connsiteY4" fmla="*/ 550339 h 756280"/>
              <a:gd name="connsiteX5" fmla="*/ 121053 w 220223"/>
              <a:gd name="connsiteY5" fmla="*/ 0 h 756280"/>
              <a:gd name="connsiteX0" fmla="*/ 121053 w 220223"/>
              <a:gd name="connsiteY0" fmla="*/ 0 h 561691"/>
              <a:gd name="connsiteX1" fmla="*/ 220223 w 220223"/>
              <a:gd name="connsiteY1" fmla="*/ 13715 h 561691"/>
              <a:gd name="connsiteX2" fmla="*/ 220217 w 220223"/>
              <a:gd name="connsiteY2" fmla="*/ 157776 h 561691"/>
              <a:gd name="connsiteX3" fmla="*/ 183854 w 220223"/>
              <a:gd name="connsiteY3" fmla="*/ 419674 h 561691"/>
              <a:gd name="connsiteX4" fmla="*/ 0 w 220223"/>
              <a:gd name="connsiteY4" fmla="*/ 550339 h 561691"/>
              <a:gd name="connsiteX5" fmla="*/ 121053 w 220223"/>
              <a:gd name="connsiteY5" fmla="*/ 0 h 561691"/>
              <a:gd name="connsiteX0" fmla="*/ 121053 w 220223"/>
              <a:gd name="connsiteY0" fmla="*/ 0 h 550339"/>
              <a:gd name="connsiteX1" fmla="*/ 220223 w 220223"/>
              <a:gd name="connsiteY1" fmla="*/ 13715 h 550339"/>
              <a:gd name="connsiteX2" fmla="*/ 220217 w 220223"/>
              <a:gd name="connsiteY2" fmla="*/ 157776 h 550339"/>
              <a:gd name="connsiteX3" fmla="*/ 0 w 220223"/>
              <a:gd name="connsiteY3" fmla="*/ 550339 h 550339"/>
              <a:gd name="connsiteX4" fmla="*/ 121053 w 220223"/>
              <a:gd name="connsiteY4" fmla="*/ 0 h 550339"/>
              <a:gd name="connsiteX0" fmla="*/ 5762 w 104932"/>
              <a:gd name="connsiteY0" fmla="*/ 0 h 157776"/>
              <a:gd name="connsiteX1" fmla="*/ 104932 w 104932"/>
              <a:gd name="connsiteY1" fmla="*/ 13715 h 157776"/>
              <a:gd name="connsiteX2" fmla="*/ 104926 w 104932"/>
              <a:gd name="connsiteY2" fmla="*/ 157776 h 157776"/>
              <a:gd name="connsiteX3" fmla="*/ 0 w 104932"/>
              <a:gd name="connsiteY3" fmla="*/ 77707 h 157776"/>
              <a:gd name="connsiteX4" fmla="*/ 5762 w 104932"/>
              <a:gd name="connsiteY4" fmla="*/ 0 h 157776"/>
              <a:gd name="connsiteX0" fmla="*/ 0 w 402690"/>
              <a:gd name="connsiteY0" fmla="*/ 0 h 349134"/>
              <a:gd name="connsiteX1" fmla="*/ 402690 w 402690"/>
              <a:gd name="connsiteY1" fmla="*/ 205073 h 349134"/>
              <a:gd name="connsiteX2" fmla="*/ 402684 w 402690"/>
              <a:gd name="connsiteY2" fmla="*/ 349134 h 349134"/>
              <a:gd name="connsiteX3" fmla="*/ 297758 w 402690"/>
              <a:gd name="connsiteY3" fmla="*/ 269065 h 349134"/>
              <a:gd name="connsiteX4" fmla="*/ 0 w 402690"/>
              <a:gd name="connsiteY4" fmla="*/ 0 h 349134"/>
              <a:gd name="connsiteX0" fmla="*/ 0 w 416807"/>
              <a:gd name="connsiteY0" fmla="*/ 0 h 349134"/>
              <a:gd name="connsiteX1" fmla="*/ 416807 w 416807"/>
              <a:gd name="connsiteY1" fmla="*/ 13714 h 349134"/>
              <a:gd name="connsiteX2" fmla="*/ 402684 w 416807"/>
              <a:gd name="connsiteY2" fmla="*/ 349134 h 349134"/>
              <a:gd name="connsiteX3" fmla="*/ 297758 w 416807"/>
              <a:gd name="connsiteY3" fmla="*/ 269065 h 349134"/>
              <a:gd name="connsiteX4" fmla="*/ 0 w 416807"/>
              <a:gd name="connsiteY4" fmla="*/ 0 h 349134"/>
              <a:gd name="connsiteX0" fmla="*/ 0 w 416807"/>
              <a:gd name="connsiteY0" fmla="*/ 0 h 269065"/>
              <a:gd name="connsiteX1" fmla="*/ 416807 w 416807"/>
              <a:gd name="connsiteY1" fmla="*/ 13714 h 269065"/>
              <a:gd name="connsiteX2" fmla="*/ 416801 w 416807"/>
              <a:gd name="connsiteY2" fmla="*/ 88609 h 269065"/>
              <a:gd name="connsiteX3" fmla="*/ 297758 w 416807"/>
              <a:gd name="connsiteY3" fmla="*/ 269065 h 269065"/>
              <a:gd name="connsiteX4" fmla="*/ 0 w 416807"/>
              <a:gd name="connsiteY4" fmla="*/ 0 h 269065"/>
              <a:gd name="connsiteX0" fmla="*/ 0 w 416807"/>
              <a:gd name="connsiteY0" fmla="*/ 0 h 88609"/>
              <a:gd name="connsiteX1" fmla="*/ 416807 w 416807"/>
              <a:gd name="connsiteY1" fmla="*/ 13714 h 88609"/>
              <a:gd name="connsiteX2" fmla="*/ 416801 w 416807"/>
              <a:gd name="connsiteY2" fmla="*/ 88609 h 88609"/>
              <a:gd name="connsiteX3" fmla="*/ 0 w 416807"/>
              <a:gd name="connsiteY3" fmla="*/ 0 h 88609"/>
              <a:gd name="connsiteX0" fmla="*/ 34949 w 451756"/>
              <a:gd name="connsiteY0" fmla="*/ 0 h 100137"/>
              <a:gd name="connsiteX1" fmla="*/ 451756 w 451756"/>
              <a:gd name="connsiteY1" fmla="*/ 13714 h 100137"/>
              <a:gd name="connsiteX2" fmla="*/ 0 w 451756"/>
              <a:gd name="connsiteY2" fmla="*/ 100137 h 100137"/>
              <a:gd name="connsiteX3" fmla="*/ 34949 w 451756"/>
              <a:gd name="connsiteY3" fmla="*/ 0 h 100137"/>
              <a:gd name="connsiteX0" fmla="*/ 34949 w 451756"/>
              <a:gd name="connsiteY0" fmla="*/ 0 h 100137"/>
              <a:gd name="connsiteX1" fmla="*/ 451756 w 451756"/>
              <a:gd name="connsiteY1" fmla="*/ 13714 h 100137"/>
              <a:gd name="connsiteX2" fmla="*/ 0 w 451756"/>
              <a:gd name="connsiteY2" fmla="*/ 100137 h 100137"/>
              <a:gd name="connsiteX3" fmla="*/ 34949 w 451756"/>
              <a:gd name="connsiteY3" fmla="*/ 0 h 100137"/>
              <a:gd name="connsiteX0" fmla="*/ 34949 w 75298"/>
              <a:gd name="connsiteY0" fmla="*/ 0 h 103629"/>
              <a:gd name="connsiteX1" fmla="*/ 75298 w 75298"/>
              <a:gd name="connsiteY1" fmla="*/ 103629 h 103629"/>
              <a:gd name="connsiteX2" fmla="*/ 0 w 75298"/>
              <a:gd name="connsiteY2" fmla="*/ 100137 h 103629"/>
              <a:gd name="connsiteX3" fmla="*/ 34949 w 75298"/>
              <a:gd name="connsiteY3" fmla="*/ 0 h 103629"/>
              <a:gd name="connsiteX0" fmla="*/ 34949 w 75298"/>
              <a:gd name="connsiteY0" fmla="*/ 0 h 103629"/>
              <a:gd name="connsiteX1" fmla="*/ 46715 w 75298"/>
              <a:gd name="connsiteY1" fmla="*/ 41634 h 103629"/>
              <a:gd name="connsiteX2" fmla="*/ 75298 w 75298"/>
              <a:gd name="connsiteY2" fmla="*/ 103629 h 103629"/>
              <a:gd name="connsiteX3" fmla="*/ 0 w 75298"/>
              <a:gd name="connsiteY3" fmla="*/ 100137 h 103629"/>
              <a:gd name="connsiteX4" fmla="*/ 34949 w 75298"/>
              <a:gd name="connsiteY4" fmla="*/ 0 h 103629"/>
              <a:gd name="connsiteX0" fmla="*/ 34949 w 79654"/>
              <a:gd name="connsiteY0" fmla="*/ 2171 h 105800"/>
              <a:gd name="connsiteX1" fmla="*/ 79654 w 79654"/>
              <a:gd name="connsiteY1" fmla="*/ 0 h 105800"/>
              <a:gd name="connsiteX2" fmla="*/ 75298 w 79654"/>
              <a:gd name="connsiteY2" fmla="*/ 105800 h 105800"/>
              <a:gd name="connsiteX3" fmla="*/ 0 w 79654"/>
              <a:gd name="connsiteY3" fmla="*/ 102308 h 105800"/>
              <a:gd name="connsiteX4" fmla="*/ 34949 w 79654"/>
              <a:gd name="connsiteY4" fmla="*/ 2171 h 105800"/>
              <a:gd name="connsiteX0" fmla="*/ 27891 w 79654"/>
              <a:gd name="connsiteY0" fmla="*/ 0 h 115157"/>
              <a:gd name="connsiteX1" fmla="*/ 79654 w 79654"/>
              <a:gd name="connsiteY1" fmla="*/ 9357 h 115157"/>
              <a:gd name="connsiteX2" fmla="*/ 75298 w 79654"/>
              <a:gd name="connsiteY2" fmla="*/ 115157 h 115157"/>
              <a:gd name="connsiteX3" fmla="*/ 0 w 79654"/>
              <a:gd name="connsiteY3" fmla="*/ 111665 h 115157"/>
              <a:gd name="connsiteX4" fmla="*/ 27891 w 79654"/>
              <a:gd name="connsiteY4" fmla="*/ 0 h 115157"/>
              <a:gd name="connsiteX0" fmla="*/ 13774 w 65537"/>
              <a:gd name="connsiteY0" fmla="*/ 0 h 115157"/>
              <a:gd name="connsiteX1" fmla="*/ 65537 w 65537"/>
              <a:gd name="connsiteY1" fmla="*/ 9357 h 115157"/>
              <a:gd name="connsiteX2" fmla="*/ 61181 w 65537"/>
              <a:gd name="connsiteY2" fmla="*/ 115157 h 115157"/>
              <a:gd name="connsiteX3" fmla="*/ 0 w 65537"/>
              <a:gd name="connsiteY3" fmla="*/ 104748 h 115157"/>
              <a:gd name="connsiteX4" fmla="*/ 13774 w 65537"/>
              <a:gd name="connsiteY4" fmla="*/ 0 h 115157"/>
              <a:gd name="connsiteX0" fmla="*/ 13774 w 65537"/>
              <a:gd name="connsiteY0" fmla="*/ 0 h 108240"/>
              <a:gd name="connsiteX1" fmla="*/ 65537 w 65537"/>
              <a:gd name="connsiteY1" fmla="*/ 9357 h 108240"/>
              <a:gd name="connsiteX2" fmla="*/ 61181 w 65537"/>
              <a:gd name="connsiteY2" fmla="*/ 108240 h 108240"/>
              <a:gd name="connsiteX3" fmla="*/ 0 w 65537"/>
              <a:gd name="connsiteY3" fmla="*/ 104748 h 108240"/>
              <a:gd name="connsiteX4" fmla="*/ 13774 w 65537"/>
              <a:gd name="connsiteY4" fmla="*/ 0 h 108240"/>
              <a:gd name="connsiteX0" fmla="*/ 13774 w 65537"/>
              <a:gd name="connsiteY0" fmla="*/ 0 h 108240"/>
              <a:gd name="connsiteX1" fmla="*/ 65537 w 65537"/>
              <a:gd name="connsiteY1" fmla="*/ 50857 h 108240"/>
              <a:gd name="connsiteX2" fmla="*/ 61181 w 65537"/>
              <a:gd name="connsiteY2" fmla="*/ 108240 h 108240"/>
              <a:gd name="connsiteX3" fmla="*/ 0 w 65537"/>
              <a:gd name="connsiteY3" fmla="*/ 104748 h 108240"/>
              <a:gd name="connsiteX4" fmla="*/ 13774 w 65537"/>
              <a:gd name="connsiteY4" fmla="*/ 0 h 108240"/>
              <a:gd name="connsiteX0" fmla="*/ 0 w 108232"/>
              <a:gd name="connsiteY0" fmla="*/ 0 h 96712"/>
              <a:gd name="connsiteX1" fmla="*/ 108232 w 108232"/>
              <a:gd name="connsiteY1" fmla="*/ 39329 h 96712"/>
              <a:gd name="connsiteX2" fmla="*/ 103876 w 108232"/>
              <a:gd name="connsiteY2" fmla="*/ 96712 h 96712"/>
              <a:gd name="connsiteX3" fmla="*/ 42695 w 108232"/>
              <a:gd name="connsiteY3" fmla="*/ 93220 h 96712"/>
              <a:gd name="connsiteX4" fmla="*/ 0 w 108232"/>
              <a:gd name="connsiteY4" fmla="*/ 0 h 96712"/>
              <a:gd name="connsiteX0" fmla="*/ 23185 w 131417"/>
              <a:gd name="connsiteY0" fmla="*/ 0 h 96712"/>
              <a:gd name="connsiteX1" fmla="*/ 131417 w 131417"/>
              <a:gd name="connsiteY1" fmla="*/ 39329 h 96712"/>
              <a:gd name="connsiteX2" fmla="*/ 127061 w 131417"/>
              <a:gd name="connsiteY2" fmla="*/ 96712 h 96712"/>
              <a:gd name="connsiteX3" fmla="*/ 0 w 131417"/>
              <a:gd name="connsiteY3" fmla="*/ 42498 h 96712"/>
              <a:gd name="connsiteX4" fmla="*/ 23185 w 131417"/>
              <a:gd name="connsiteY4" fmla="*/ 0 h 96712"/>
              <a:gd name="connsiteX0" fmla="*/ 11421 w 119653"/>
              <a:gd name="connsiteY0" fmla="*/ 0 h 96712"/>
              <a:gd name="connsiteX1" fmla="*/ 119653 w 119653"/>
              <a:gd name="connsiteY1" fmla="*/ 39329 h 96712"/>
              <a:gd name="connsiteX2" fmla="*/ 115297 w 119653"/>
              <a:gd name="connsiteY2" fmla="*/ 96712 h 96712"/>
              <a:gd name="connsiteX3" fmla="*/ 0 w 119653"/>
              <a:gd name="connsiteY3" fmla="*/ 42498 h 96712"/>
              <a:gd name="connsiteX4" fmla="*/ 11421 w 119653"/>
              <a:gd name="connsiteY4" fmla="*/ 0 h 96712"/>
              <a:gd name="connsiteX0" fmla="*/ 25783 w 119653"/>
              <a:gd name="connsiteY0" fmla="*/ 0 h 144092"/>
              <a:gd name="connsiteX1" fmla="*/ 119653 w 119653"/>
              <a:gd name="connsiteY1" fmla="*/ 86709 h 144092"/>
              <a:gd name="connsiteX2" fmla="*/ 115297 w 119653"/>
              <a:gd name="connsiteY2" fmla="*/ 144092 h 144092"/>
              <a:gd name="connsiteX3" fmla="*/ 0 w 119653"/>
              <a:gd name="connsiteY3" fmla="*/ 89878 h 144092"/>
              <a:gd name="connsiteX4" fmla="*/ 25783 w 119653"/>
              <a:gd name="connsiteY4" fmla="*/ 0 h 144092"/>
              <a:gd name="connsiteX0" fmla="*/ 27578 w 121448"/>
              <a:gd name="connsiteY0" fmla="*/ 0 h 144092"/>
              <a:gd name="connsiteX1" fmla="*/ 121448 w 121448"/>
              <a:gd name="connsiteY1" fmla="*/ 86709 h 144092"/>
              <a:gd name="connsiteX2" fmla="*/ 117092 w 121448"/>
              <a:gd name="connsiteY2" fmla="*/ 144092 h 144092"/>
              <a:gd name="connsiteX3" fmla="*/ 0 w 121448"/>
              <a:gd name="connsiteY3" fmla="*/ 133138 h 144092"/>
              <a:gd name="connsiteX4" fmla="*/ 27578 w 121448"/>
              <a:gd name="connsiteY4" fmla="*/ 0 h 144092"/>
              <a:gd name="connsiteX0" fmla="*/ 27578 w 137183"/>
              <a:gd name="connsiteY0" fmla="*/ 0 h 144092"/>
              <a:gd name="connsiteX1" fmla="*/ 137183 w 137183"/>
              <a:gd name="connsiteY1" fmla="*/ 41390 h 144092"/>
              <a:gd name="connsiteX2" fmla="*/ 117092 w 137183"/>
              <a:gd name="connsiteY2" fmla="*/ 144092 h 144092"/>
              <a:gd name="connsiteX3" fmla="*/ 0 w 137183"/>
              <a:gd name="connsiteY3" fmla="*/ 133138 h 144092"/>
              <a:gd name="connsiteX4" fmla="*/ 27578 w 137183"/>
              <a:gd name="connsiteY4" fmla="*/ 0 h 144092"/>
              <a:gd name="connsiteX0" fmla="*/ 19710 w 137183"/>
              <a:gd name="connsiteY0" fmla="*/ 0 h 107012"/>
              <a:gd name="connsiteX1" fmla="*/ 137183 w 137183"/>
              <a:gd name="connsiteY1" fmla="*/ 4310 h 107012"/>
              <a:gd name="connsiteX2" fmla="*/ 117092 w 137183"/>
              <a:gd name="connsiteY2" fmla="*/ 107012 h 107012"/>
              <a:gd name="connsiteX3" fmla="*/ 0 w 137183"/>
              <a:gd name="connsiteY3" fmla="*/ 96058 h 107012"/>
              <a:gd name="connsiteX4" fmla="*/ 19710 w 137183"/>
              <a:gd name="connsiteY4" fmla="*/ 0 h 107012"/>
              <a:gd name="connsiteX0" fmla="*/ 19710 w 227239"/>
              <a:gd name="connsiteY0" fmla="*/ 0 h 121432"/>
              <a:gd name="connsiteX1" fmla="*/ 137183 w 227239"/>
              <a:gd name="connsiteY1" fmla="*/ 4310 h 121432"/>
              <a:gd name="connsiteX2" fmla="*/ 227239 w 227239"/>
              <a:gd name="connsiteY2" fmla="*/ 121432 h 121432"/>
              <a:gd name="connsiteX3" fmla="*/ 0 w 227239"/>
              <a:gd name="connsiteY3" fmla="*/ 96058 h 121432"/>
              <a:gd name="connsiteX4" fmla="*/ 19710 w 227239"/>
              <a:gd name="connsiteY4" fmla="*/ 0 h 121432"/>
              <a:gd name="connsiteX0" fmla="*/ 19710 w 286668"/>
              <a:gd name="connsiteY0" fmla="*/ 0 h 121432"/>
              <a:gd name="connsiteX1" fmla="*/ 286668 w 286668"/>
              <a:gd name="connsiteY1" fmla="*/ 105249 h 121432"/>
              <a:gd name="connsiteX2" fmla="*/ 227239 w 286668"/>
              <a:gd name="connsiteY2" fmla="*/ 121432 h 121432"/>
              <a:gd name="connsiteX3" fmla="*/ 0 w 286668"/>
              <a:gd name="connsiteY3" fmla="*/ 96058 h 121432"/>
              <a:gd name="connsiteX4" fmla="*/ 19710 w 286668"/>
              <a:gd name="connsiteY4" fmla="*/ 0 h 121432"/>
              <a:gd name="connsiteX0" fmla="*/ 161328 w 286668"/>
              <a:gd name="connsiteY0" fmla="*/ 0 h 121432"/>
              <a:gd name="connsiteX1" fmla="*/ 286668 w 286668"/>
              <a:gd name="connsiteY1" fmla="*/ 105249 h 121432"/>
              <a:gd name="connsiteX2" fmla="*/ 227239 w 286668"/>
              <a:gd name="connsiteY2" fmla="*/ 121432 h 121432"/>
              <a:gd name="connsiteX3" fmla="*/ 0 w 286668"/>
              <a:gd name="connsiteY3" fmla="*/ 96058 h 121432"/>
              <a:gd name="connsiteX4" fmla="*/ 161328 w 286668"/>
              <a:gd name="connsiteY4" fmla="*/ 0 h 121432"/>
              <a:gd name="connsiteX0" fmla="*/ 200666 w 326006"/>
              <a:gd name="connsiteY0" fmla="*/ 0 h 121432"/>
              <a:gd name="connsiteX1" fmla="*/ 326006 w 326006"/>
              <a:gd name="connsiteY1" fmla="*/ 105249 h 121432"/>
              <a:gd name="connsiteX2" fmla="*/ 266577 w 326006"/>
              <a:gd name="connsiteY2" fmla="*/ 121432 h 121432"/>
              <a:gd name="connsiteX3" fmla="*/ 0 w 326006"/>
              <a:gd name="connsiteY3" fmla="*/ 81639 h 121432"/>
              <a:gd name="connsiteX4" fmla="*/ 200666 w 326006"/>
              <a:gd name="connsiteY4" fmla="*/ 0 h 121432"/>
              <a:gd name="connsiteX0" fmla="*/ 200666 w 326006"/>
              <a:gd name="connsiteY0" fmla="*/ 0 h 121432"/>
              <a:gd name="connsiteX1" fmla="*/ 326006 w 326006"/>
              <a:gd name="connsiteY1" fmla="*/ 105249 h 121432"/>
              <a:gd name="connsiteX2" fmla="*/ 266577 w 326006"/>
              <a:gd name="connsiteY2" fmla="*/ 121432 h 121432"/>
              <a:gd name="connsiteX3" fmla="*/ 0 w 326006"/>
              <a:gd name="connsiteY3" fmla="*/ 81639 h 121432"/>
              <a:gd name="connsiteX4" fmla="*/ 93315 w 326006"/>
              <a:gd name="connsiteY4" fmla="*/ 95344 h 121432"/>
              <a:gd name="connsiteX5" fmla="*/ 200666 w 326006"/>
              <a:gd name="connsiteY5" fmla="*/ 0 h 121432"/>
              <a:gd name="connsiteX0" fmla="*/ 245036 w 370376"/>
              <a:gd name="connsiteY0" fmla="*/ 0 h 121432"/>
              <a:gd name="connsiteX1" fmla="*/ 370376 w 370376"/>
              <a:gd name="connsiteY1" fmla="*/ 105249 h 121432"/>
              <a:gd name="connsiteX2" fmla="*/ 310947 w 370376"/>
              <a:gd name="connsiteY2" fmla="*/ 121432 h 121432"/>
              <a:gd name="connsiteX3" fmla="*/ 44370 w 370376"/>
              <a:gd name="connsiteY3" fmla="*/ 81639 h 121432"/>
              <a:gd name="connsiteX4" fmla="*/ 0 w 370376"/>
              <a:gd name="connsiteY4" fmla="*/ 17065 h 121432"/>
              <a:gd name="connsiteX5" fmla="*/ 245036 w 370376"/>
              <a:gd name="connsiteY5" fmla="*/ 0 h 121432"/>
              <a:gd name="connsiteX0" fmla="*/ 245036 w 370376"/>
              <a:gd name="connsiteY0" fmla="*/ 0 h 121432"/>
              <a:gd name="connsiteX1" fmla="*/ 370376 w 370376"/>
              <a:gd name="connsiteY1" fmla="*/ 105249 h 121432"/>
              <a:gd name="connsiteX2" fmla="*/ 310947 w 370376"/>
              <a:gd name="connsiteY2" fmla="*/ 121432 h 121432"/>
              <a:gd name="connsiteX3" fmla="*/ 91576 w 370376"/>
              <a:gd name="connsiteY3" fmla="*/ 116658 h 121432"/>
              <a:gd name="connsiteX4" fmla="*/ 0 w 370376"/>
              <a:gd name="connsiteY4" fmla="*/ 17065 h 121432"/>
              <a:gd name="connsiteX5" fmla="*/ 245036 w 370376"/>
              <a:gd name="connsiteY5" fmla="*/ 0 h 121432"/>
              <a:gd name="connsiteX0" fmla="*/ 201763 w 327103"/>
              <a:gd name="connsiteY0" fmla="*/ 0 h 121432"/>
              <a:gd name="connsiteX1" fmla="*/ 327103 w 327103"/>
              <a:gd name="connsiteY1" fmla="*/ 105249 h 121432"/>
              <a:gd name="connsiteX2" fmla="*/ 267674 w 327103"/>
              <a:gd name="connsiteY2" fmla="*/ 121432 h 121432"/>
              <a:gd name="connsiteX3" fmla="*/ 48303 w 327103"/>
              <a:gd name="connsiteY3" fmla="*/ 116658 h 121432"/>
              <a:gd name="connsiteX4" fmla="*/ 0 w 327103"/>
              <a:gd name="connsiteY4" fmla="*/ 89164 h 121432"/>
              <a:gd name="connsiteX5" fmla="*/ 201763 w 327103"/>
              <a:gd name="connsiteY5" fmla="*/ 0 h 121432"/>
              <a:gd name="connsiteX0" fmla="*/ 205698 w 327103"/>
              <a:gd name="connsiteY0" fmla="*/ 0 h 109072"/>
              <a:gd name="connsiteX1" fmla="*/ 327103 w 327103"/>
              <a:gd name="connsiteY1" fmla="*/ 92889 h 109072"/>
              <a:gd name="connsiteX2" fmla="*/ 267674 w 327103"/>
              <a:gd name="connsiteY2" fmla="*/ 109072 h 109072"/>
              <a:gd name="connsiteX3" fmla="*/ 48303 w 327103"/>
              <a:gd name="connsiteY3" fmla="*/ 104298 h 109072"/>
              <a:gd name="connsiteX4" fmla="*/ 0 w 327103"/>
              <a:gd name="connsiteY4" fmla="*/ 76804 h 109072"/>
              <a:gd name="connsiteX5" fmla="*/ 205698 w 327103"/>
              <a:gd name="connsiteY5" fmla="*/ 0 h 109072"/>
              <a:gd name="connsiteX0" fmla="*/ 241103 w 327103"/>
              <a:gd name="connsiteY0" fmla="*/ 0 h 88472"/>
              <a:gd name="connsiteX1" fmla="*/ 327103 w 327103"/>
              <a:gd name="connsiteY1" fmla="*/ 72289 h 88472"/>
              <a:gd name="connsiteX2" fmla="*/ 267674 w 327103"/>
              <a:gd name="connsiteY2" fmla="*/ 88472 h 88472"/>
              <a:gd name="connsiteX3" fmla="*/ 48303 w 327103"/>
              <a:gd name="connsiteY3" fmla="*/ 83698 h 88472"/>
              <a:gd name="connsiteX4" fmla="*/ 0 w 327103"/>
              <a:gd name="connsiteY4" fmla="*/ 56204 h 88472"/>
              <a:gd name="connsiteX5" fmla="*/ 241103 w 327103"/>
              <a:gd name="connsiteY5" fmla="*/ 0 h 88472"/>
              <a:gd name="connsiteX0" fmla="*/ 256838 w 327103"/>
              <a:gd name="connsiteY0" fmla="*/ 0 h 86412"/>
              <a:gd name="connsiteX1" fmla="*/ 327103 w 327103"/>
              <a:gd name="connsiteY1" fmla="*/ 70229 h 86412"/>
              <a:gd name="connsiteX2" fmla="*/ 267674 w 327103"/>
              <a:gd name="connsiteY2" fmla="*/ 86412 h 86412"/>
              <a:gd name="connsiteX3" fmla="*/ 48303 w 327103"/>
              <a:gd name="connsiteY3" fmla="*/ 81638 h 86412"/>
              <a:gd name="connsiteX4" fmla="*/ 0 w 327103"/>
              <a:gd name="connsiteY4" fmla="*/ 54144 h 86412"/>
              <a:gd name="connsiteX5" fmla="*/ 256838 w 327103"/>
              <a:gd name="connsiteY5" fmla="*/ 0 h 86412"/>
              <a:gd name="connsiteX0" fmla="*/ 252903 w 323168"/>
              <a:gd name="connsiteY0" fmla="*/ 0 h 86412"/>
              <a:gd name="connsiteX1" fmla="*/ 323168 w 323168"/>
              <a:gd name="connsiteY1" fmla="*/ 70229 h 86412"/>
              <a:gd name="connsiteX2" fmla="*/ 263739 w 323168"/>
              <a:gd name="connsiteY2" fmla="*/ 86412 h 86412"/>
              <a:gd name="connsiteX3" fmla="*/ 44368 w 323168"/>
              <a:gd name="connsiteY3" fmla="*/ 81638 h 86412"/>
              <a:gd name="connsiteX4" fmla="*/ 0 w 323168"/>
              <a:gd name="connsiteY4" fmla="*/ 41784 h 86412"/>
              <a:gd name="connsiteX5" fmla="*/ 252903 w 323168"/>
              <a:gd name="connsiteY5" fmla="*/ 0 h 86412"/>
              <a:gd name="connsiteX0" fmla="*/ 252903 w 323168"/>
              <a:gd name="connsiteY0" fmla="*/ 0 h 145099"/>
              <a:gd name="connsiteX1" fmla="*/ 323168 w 323168"/>
              <a:gd name="connsiteY1" fmla="*/ 70229 h 145099"/>
              <a:gd name="connsiteX2" fmla="*/ 263739 w 323168"/>
              <a:gd name="connsiteY2" fmla="*/ 86412 h 145099"/>
              <a:gd name="connsiteX3" fmla="*/ 177098 w 323168"/>
              <a:gd name="connsiteY3" fmla="*/ 145099 h 145099"/>
              <a:gd name="connsiteX4" fmla="*/ 0 w 323168"/>
              <a:gd name="connsiteY4" fmla="*/ 41784 h 145099"/>
              <a:gd name="connsiteX5" fmla="*/ 252903 w 323168"/>
              <a:gd name="connsiteY5" fmla="*/ 0 h 145099"/>
              <a:gd name="connsiteX0" fmla="*/ 252903 w 323168"/>
              <a:gd name="connsiteY0" fmla="*/ 0 h 145099"/>
              <a:gd name="connsiteX1" fmla="*/ 323168 w 323168"/>
              <a:gd name="connsiteY1" fmla="*/ 70229 h 145099"/>
              <a:gd name="connsiteX2" fmla="*/ 292593 w 323168"/>
              <a:gd name="connsiteY2" fmla="*/ 125697 h 145099"/>
              <a:gd name="connsiteX3" fmla="*/ 177098 w 323168"/>
              <a:gd name="connsiteY3" fmla="*/ 145099 h 145099"/>
              <a:gd name="connsiteX4" fmla="*/ 0 w 323168"/>
              <a:gd name="connsiteY4" fmla="*/ 41784 h 145099"/>
              <a:gd name="connsiteX5" fmla="*/ 252903 w 323168"/>
              <a:gd name="connsiteY5" fmla="*/ 0 h 145099"/>
              <a:gd name="connsiteX0" fmla="*/ 252903 w 334709"/>
              <a:gd name="connsiteY0" fmla="*/ 0 h 145099"/>
              <a:gd name="connsiteX1" fmla="*/ 334709 w 334709"/>
              <a:gd name="connsiteY1" fmla="*/ 88361 h 145099"/>
              <a:gd name="connsiteX2" fmla="*/ 292593 w 334709"/>
              <a:gd name="connsiteY2" fmla="*/ 125697 h 145099"/>
              <a:gd name="connsiteX3" fmla="*/ 177098 w 334709"/>
              <a:gd name="connsiteY3" fmla="*/ 145099 h 145099"/>
              <a:gd name="connsiteX4" fmla="*/ 0 w 334709"/>
              <a:gd name="connsiteY4" fmla="*/ 41784 h 145099"/>
              <a:gd name="connsiteX5" fmla="*/ 252903 w 334709"/>
              <a:gd name="connsiteY5" fmla="*/ 0 h 145099"/>
              <a:gd name="connsiteX0" fmla="*/ 195193 w 276999"/>
              <a:gd name="connsiteY0" fmla="*/ 0 h 145099"/>
              <a:gd name="connsiteX1" fmla="*/ 276999 w 276999"/>
              <a:gd name="connsiteY1" fmla="*/ 88361 h 145099"/>
              <a:gd name="connsiteX2" fmla="*/ 234883 w 276999"/>
              <a:gd name="connsiteY2" fmla="*/ 125697 h 145099"/>
              <a:gd name="connsiteX3" fmla="*/ 119388 w 276999"/>
              <a:gd name="connsiteY3" fmla="*/ 145099 h 145099"/>
              <a:gd name="connsiteX4" fmla="*/ 0 w 276999"/>
              <a:gd name="connsiteY4" fmla="*/ 44806 h 145099"/>
              <a:gd name="connsiteX5" fmla="*/ 195193 w 276999"/>
              <a:gd name="connsiteY5" fmla="*/ 0 h 145099"/>
              <a:gd name="connsiteX0" fmla="*/ 195193 w 276999"/>
              <a:gd name="connsiteY0" fmla="*/ 0 h 145099"/>
              <a:gd name="connsiteX1" fmla="*/ 276999 w 276999"/>
              <a:gd name="connsiteY1" fmla="*/ 88361 h 145099"/>
              <a:gd name="connsiteX2" fmla="*/ 119388 w 276999"/>
              <a:gd name="connsiteY2" fmla="*/ 145099 h 145099"/>
              <a:gd name="connsiteX3" fmla="*/ 0 w 276999"/>
              <a:gd name="connsiteY3" fmla="*/ 44806 h 145099"/>
              <a:gd name="connsiteX4" fmla="*/ 195193 w 276999"/>
              <a:gd name="connsiteY4" fmla="*/ 0 h 145099"/>
              <a:gd name="connsiteX0" fmla="*/ 195193 w 276999"/>
              <a:gd name="connsiteY0" fmla="*/ 0 h 120923"/>
              <a:gd name="connsiteX1" fmla="*/ 276999 w 276999"/>
              <a:gd name="connsiteY1" fmla="*/ 88361 h 120923"/>
              <a:gd name="connsiteX2" fmla="*/ 84764 w 276999"/>
              <a:gd name="connsiteY2" fmla="*/ 120923 h 120923"/>
              <a:gd name="connsiteX3" fmla="*/ 0 w 276999"/>
              <a:gd name="connsiteY3" fmla="*/ 44806 h 120923"/>
              <a:gd name="connsiteX4" fmla="*/ 195193 w 276999"/>
              <a:gd name="connsiteY4" fmla="*/ 0 h 120923"/>
              <a:gd name="connsiteX0" fmla="*/ 195193 w 276999"/>
              <a:gd name="connsiteY0" fmla="*/ 0 h 120923"/>
              <a:gd name="connsiteX1" fmla="*/ 276999 w 276999"/>
              <a:gd name="connsiteY1" fmla="*/ 73252 h 120923"/>
              <a:gd name="connsiteX2" fmla="*/ 84764 w 276999"/>
              <a:gd name="connsiteY2" fmla="*/ 120923 h 120923"/>
              <a:gd name="connsiteX3" fmla="*/ 0 w 276999"/>
              <a:gd name="connsiteY3" fmla="*/ 44806 h 120923"/>
              <a:gd name="connsiteX4" fmla="*/ 195193 w 276999"/>
              <a:gd name="connsiteY4" fmla="*/ 0 h 120923"/>
              <a:gd name="connsiteX0" fmla="*/ 195193 w 271226"/>
              <a:gd name="connsiteY0" fmla="*/ 0 h 120923"/>
              <a:gd name="connsiteX1" fmla="*/ 271226 w 271226"/>
              <a:gd name="connsiteY1" fmla="*/ 82318 h 120923"/>
              <a:gd name="connsiteX2" fmla="*/ 84764 w 271226"/>
              <a:gd name="connsiteY2" fmla="*/ 120923 h 120923"/>
              <a:gd name="connsiteX3" fmla="*/ 0 w 271226"/>
              <a:gd name="connsiteY3" fmla="*/ 44806 h 120923"/>
              <a:gd name="connsiteX4" fmla="*/ 195193 w 271226"/>
              <a:gd name="connsiteY4" fmla="*/ 0 h 120923"/>
              <a:gd name="connsiteX0" fmla="*/ 236997 w 271226"/>
              <a:gd name="connsiteY0" fmla="*/ 0 h 148287"/>
              <a:gd name="connsiteX1" fmla="*/ 271226 w 271226"/>
              <a:gd name="connsiteY1" fmla="*/ 109682 h 148287"/>
              <a:gd name="connsiteX2" fmla="*/ 84764 w 271226"/>
              <a:gd name="connsiteY2" fmla="*/ 148287 h 148287"/>
              <a:gd name="connsiteX3" fmla="*/ 0 w 271226"/>
              <a:gd name="connsiteY3" fmla="*/ 72170 h 148287"/>
              <a:gd name="connsiteX4" fmla="*/ 236997 w 271226"/>
              <a:gd name="connsiteY4" fmla="*/ 0 h 148287"/>
              <a:gd name="connsiteX0" fmla="*/ 427729 w 461958"/>
              <a:gd name="connsiteY0" fmla="*/ 0 h 148287"/>
              <a:gd name="connsiteX1" fmla="*/ 461958 w 461958"/>
              <a:gd name="connsiteY1" fmla="*/ 109682 h 148287"/>
              <a:gd name="connsiteX2" fmla="*/ 275496 w 461958"/>
              <a:gd name="connsiteY2" fmla="*/ 148287 h 148287"/>
              <a:gd name="connsiteX3" fmla="*/ 0 w 461958"/>
              <a:gd name="connsiteY3" fmla="*/ 96797 h 148287"/>
              <a:gd name="connsiteX4" fmla="*/ 427729 w 461958"/>
              <a:gd name="connsiteY4" fmla="*/ 0 h 148287"/>
              <a:gd name="connsiteX0" fmla="*/ 427729 w 461958"/>
              <a:gd name="connsiteY0" fmla="*/ 0 h 178387"/>
              <a:gd name="connsiteX1" fmla="*/ 461958 w 461958"/>
              <a:gd name="connsiteY1" fmla="*/ 109682 h 178387"/>
              <a:gd name="connsiteX2" fmla="*/ 184049 w 461958"/>
              <a:gd name="connsiteY2" fmla="*/ 178387 h 178387"/>
              <a:gd name="connsiteX3" fmla="*/ 0 w 461958"/>
              <a:gd name="connsiteY3" fmla="*/ 96797 h 178387"/>
              <a:gd name="connsiteX4" fmla="*/ 427729 w 461958"/>
              <a:gd name="connsiteY4" fmla="*/ 0 h 178387"/>
              <a:gd name="connsiteX0" fmla="*/ 427729 w 493311"/>
              <a:gd name="connsiteY0" fmla="*/ 1142 h 179529"/>
              <a:gd name="connsiteX1" fmla="*/ 493311 w 493311"/>
              <a:gd name="connsiteY1" fmla="*/ 0 h 179529"/>
              <a:gd name="connsiteX2" fmla="*/ 184049 w 493311"/>
              <a:gd name="connsiteY2" fmla="*/ 179529 h 179529"/>
              <a:gd name="connsiteX3" fmla="*/ 0 w 493311"/>
              <a:gd name="connsiteY3" fmla="*/ 97939 h 179529"/>
              <a:gd name="connsiteX4" fmla="*/ 427729 w 493311"/>
              <a:gd name="connsiteY4" fmla="*/ 1142 h 179529"/>
              <a:gd name="connsiteX0" fmla="*/ 365022 w 493311"/>
              <a:gd name="connsiteY0" fmla="*/ 0 h 234483"/>
              <a:gd name="connsiteX1" fmla="*/ 493311 w 493311"/>
              <a:gd name="connsiteY1" fmla="*/ 54954 h 234483"/>
              <a:gd name="connsiteX2" fmla="*/ 184049 w 493311"/>
              <a:gd name="connsiteY2" fmla="*/ 234483 h 234483"/>
              <a:gd name="connsiteX3" fmla="*/ 0 w 493311"/>
              <a:gd name="connsiteY3" fmla="*/ 152893 h 234483"/>
              <a:gd name="connsiteX4" fmla="*/ 365022 w 493311"/>
              <a:gd name="connsiteY4" fmla="*/ 0 h 234483"/>
              <a:gd name="connsiteX0" fmla="*/ 365022 w 493311"/>
              <a:gd name="connsiteY0" fmla="*/ 0 h 234483"/>
              <a:gd name="connsiteX1" fmla="*/ 493311 w 493311"/>
              <a:gd name="connsiteY1" fmla="*/ 54954 h 234483"/>
              <a:gd name="connsiteX2" fmla="*/ 184049 w 493311"/>
              <a:gd name="connsiteY2" fmla="*/ 234483 h 234483"/>
              <a:gd name="connsiteX3" fmla="*/ 0 w 493311"/>
              <a:gd name="connsiteY3" fmla="*/ 152893 h 234483"/>
              <a:gd name="connsiteX4" fmla="*/ 281802 w 493311"/>
              <a:gd name="connsiteY4" fmla="*/ 31230 h 234483"/>
              <a:gd name="connsiteX5" fmla="*/ 365022 w 493311"/>
              <a:gd name="connsiteY5" fmla="*/ 0 h 234483"/>
              <a:gd name="connsiteX0" fmla="*/ 365022 w 493311"/>
              <a:gd name="connsiteY0" fmla="*/ 4343 h 238826"/>
              <a:gd name="connsiteX1" fmla="*/ 493311 w 493311"/>
              <a:gd name="connsiteY1" fmla="*/ 59297 h 238826"/>
              <a:gd name="connsiteX2" fmla="*/ 184049 w 493311"/>
              <a:gd name="connsiteY2" fmla="*/ 238826 h 238826"/>
              <a:gd name="connsiteX3" fmla="*/ 0 w 493311"/>
              <a:gd name="connsiteY3" fmla="*/ 157236 h 238826"/>
              <a:gd name="connsiteX4" fmla="*/ 239998 w 493311"/>
              <a:gd name="connsiteY4" fmla="*/ 0 h 238826"/>
              <a:gd name="connsiteX5" fmla="*/ 365022 w 493311"/>
              <a:gd name="connsiteY5" fmla="*/ 4343 h 238826"/>
              <a:gd name="connsiteX0" fmla="*/ 506111 w 634400"/>
              <a:gd name="connsiteY0" fmla="*/ 4343 h 238826"/>
              <a:gd name="connsiteX1" fmla="*/ 634400 w 634400"/>
              <a:gd name="connsiteY1" fmla="*/ 59297 h 238826"/>
              <a:gd name="connsiteX2" fmla="*/ 325138 w 634400"/>
              <a:gd name="connsiteY2" fmla="*/ 238826 h 238826"/>
              <a:gd name="connsiteX3" fmla="*/ 0 w 634400"/>
              <a:gd name="connsiteY3" fmla="*/ 25890 h 238826"/>
              <a:gd name="connsiteX4" fmla="*/ 381087 w 634400"/>
              <a:gd name="connsiteY4" fmla="*/ 0 h 238826"/>
              <a:gd name="connsiteX5" fmla="*/ 506111 w 634400"/>
              <a:gd name="connsiteY5" fmla="*/ 4343 h 238826"/>
              <a:gd name="connsiteX0" fmla="*/ 506111 w 634400"/>
              <a:gd name="connsiteY0" fmla="*/ 4343 h 103375"/>
              <a:gd name="connsiteX1" fmla="*/ 634400 w 634400"/>
              <a:gd name="connsiteY1" fmla="*/ 59297 h 103375"/>
              <a:gd name="connsiteX2" fmla="*/ 165758 w 634400"/>
              <a:gd name="connsiteY2" fmla="*/ 103375 h 103375"/>
              <a:gd name="connsiteX3" fmla="*/ 0 w 634400"/>
              <a:gd name="connsiteY3" fmla="*/ 25890 h 103375"/>
              <a:gd name="connsiteX4" fmla="*/ 381087 w 634400"/>
              <a:gd name="connsiteY4" fmla="*/ 0 h 103375"/>
              <a:gd name="connsiteX5" fmla="*/ 506111 w 634400"/>
              <a:gd name="connsiteY5" fmla="*/ 4343 h 103375"/>
              <a:gd name="connsiteX0" fmla="*/ 506111 w 634400"/>
              <a:gd name="connsiteY0" fmla="*/ 28971 h 128003"/>
              <a:gd name="connsiteX1" fmla="*/ 634400 w 634400"/>
              <a:gd name="connsiteY1" fmla="*/ 83925 h 128003"/>
              <a:gd name="connsiteX2" fmla="*/ 165758 w 634400"/>
              <a:gd name="connsiteY2" fmla="*/ 128003 h 128003"/>
              <a:gd name="connsiteX3" fmla="*/ 0 w 634400"/>
              <a:gd name="connsiteY3" fmla="*/ 50518 h 128003"/>
              <a:gd name="connsiteX4" fmla="*/ 109358 w 634400"/>
              <a:gd name="connsiteY4" fmla="*/ 0 h 128003"/>
              <a:gd name="connsiteX5" fmla="*/ 506111 w 634400"/>
              <a:gd name="connsiteY5" fmla="*/ 28971 h 128003"/>
              <a:gd name="connsiteX0" fmla="*/ 184741 w 634400"/>
              <a:gd name="connsiteY0" fmla="*/ 34444 h 128003"/>
              <a:gd name="connsiteX1" fmla="*/ 634400 w 634400"/>
              <a:gd name="connsiteY1" fmla="*/ 83925 h 128003"/>
              <a:gd name="connsiteX2" fmla="*/ 165758 w 634400"/>
              <a:gd name="connsiteY2" fmla="*/ 128003 h 128003"/>
              <a:gd name="connsiteX3" fmla="*/ 0 w 634400"/>
              <a:gd name="connsiteY3" fmla="*/ 50518 h 128003"/>
              <a:gd name="connsiteX4" fmla="*/ 109358 w 634400"/>
              <a:gd name="connsiteY4" fmla="*/ 0 h 128003"/>
              <a:gd name="connsiteX5" fmla="*/ 184741 w 634400"/>
              <a:gd name="connsiteY5" fmla="*/ 34444 h 128003"/>
              <a:gd name="connsiteX0" fmla="*/ 184741 w 305190"/>
              <a:gd name="connsiteY0" fmla="*/ 34444 h 128003"/>
              <a:gd name="connsiteX1" fmla="*/ 305190 w 305190"/>
              <a:gd name="connsiteY1" fmla="*/ 41511 h 128003"/>
              <a:gd name="connsiteX2" fmla="*/ 165758 w 305190"/>
              <a:gd name="connsiteY2" fmla="*/ 128003 h 128003"/>
              <a:gd name="connsiteX3" fmla="*/ 0 w 305190"/>
              <a:gd name="connsiteY3" fmla="*/ 50518 h 128003"/>
              <a:gd name="connsiteX4" fmla="*/ 109358 w 305190"/>
              <a:gd name="connsiteY4" fmla="*/ 0 h 128003"/>
              <a:gd name="connsiteX5" fmla="*/ 184741 w 305190"/>
              <a:gd name="connsiteY5" fmla="*/ 34444 h 128003"/>
              <a:gd name="connsiteX0" fmla="*/ 184741 w 305190"/>
              <a:gd name="connsiteY0" fmla="*/ 34444 h 128003"/>
              <a:gd name="connsiteX1" fmla="*/ 223713 w 305190"/>
              <a:gd name="connsiteY1" fmla="*/ 34205 h 128003"/>
              <a:gd name="connsiteX2" fmla="*/ 305190 w 305190"/>
              <a:gd name="connsiteY2" fmla="*/ 41511 h 128003"/>
              <a:gd name="connsiteX3" fmla="*/ 165758 w 305190"/>
              <a:gd name="connsiteY3" fmla="*/ 128003 h 128003"/>
              <a:gd name="connsiteX4" fmla="*/ 0 w 305190"/>
              <a:gd name="connsiteY4" fmla="*/ 50518 h 128003"/>
              <a:gd name="connsiteX5" fmla="*/ 109358 w 305190"/>
              <a:gd name="connsiteY5" fmla="*/ 0 h 128003"/>
              <a:gd name="connsiteX6" fmla="*/ 184741 w 305190"/>
              <a:gd name="connsiteY6" fmla="*/ 34444 h 128003"/>
              <a:gd name="connsiteX0" fmla="*/ 184741 w 305190"/>
              <a:gd name="connsiteY0" fmla="*/ 34444 h 128003"/>
              <a:gd name="connsiteX1" fmla="*/ 236777 w 305190"/>
              <a:gd name="connsiteY1" fmla="*/ 10946 h 128003"/>
              <a:gd name="connsiteX2" fmla="*/ 305190 w 305190"/>
              <a:gd name="connsiteY2" fmla="*/ 41511 h 128003"/>
              <a:gd name="connsiteX3" fmla="*/ 165758 w 305190"/>
              <a:gd name="connsiteY3" fmla="*/ 128003 h 128003"/>
              <a:gd name="connsiteX4" fmla="*/ 0 w 305190"/>
              <a:gd name="connsiteY4" fmla="*/ 50518 h 128003"/>
              <a:gd name="connsiteX5" fmla="*/ 109358 w 305190"/>
              <a:gd name="connsiteY5" fmla="*/ 0 h 128003"/>
              <a:gd name="connsiteX6" fmla="*/ 184741 w 305190"/>
              <a:gd name="connsiteY6" fmla="*/ 34444 h 128003"/>
              <a:gd name="connsiteX0" fmla="*/ 184741 w 305190"/>
              <a:gd name="connsiteY0" fmla="*/ 34444 h 102007"/>
              <a:gd name="connsiteX1" fmla="*/ 236777 w 305190"/>
              <a:gd name="connsiteY1" fmla="*/ 10946 h 102007"/>
              <a:gd name="connsiteX2" fmla="*/ 305190 w 305190"/>
              <a:gd name="connsiteY2" fmla="*/ 41511 h 102007"/>
              <a:gd name="connsiteX3" fmla="*/ 134405 w 305190"/>
              <a:gd name="connsiteY3" fmla="*/ 102007 h 102007"/>
              <a:gd name="connsiteX4" fmla="*/ 0 w 305190"/>
              <a:gd name="connsiteY4" fmla="*/ 50518 h 102007"/>
              <a:gd name="connsiteX5" fmla="*/ 109358 w 305190"/>
              <a:gd name="connsiteY5" fmla="*/ 0 h 102007"/>
              <a:gd name="connsiteX6" fmla="*/ 184741 w 305190"/>
              <a:gd name="connsiteY6" fmla="*/ 34444 h 102007"/>
              <a:gd name="connsiteX0" fmla="*/ 184741 w 305190"/>
              <a:gd name="connsiteY0" fmla="*/ 34444 h 128003"/>
              <a:gd name="connsiteX1" fmla="*/ 236777 w 305190"/>
              <a:gd name="connsiteY1" fmla="*/ 10946 h 128003"/>
              <a:gd name="connsiteX2" fmla="*/ 305190 w 305190"/>
              <a:gd name="connsiteY2" fmla="*/ 41511 h 128003"/>
              <a:gd name="connsiteX3" fmla="*/ 155307 w 305190"/>
              <a:gd name="connsiteY3" fmla="*/ 128003 h 128003"/>
              <a:gd name="connsiteX4" fmla="*/ 0 w 305190"/>
              <a:gd name="connsiteY4" fmla="*/ 50518 h 128003"/>
              <a:gd name="connsiteX5" fmla="*/ 109358 w 305190"/>
              <a:gd name="connsiteY5" fmla="*/ 0 h 128003"/>
              <a:gd name="connsiteX6" fmla="*/ 184741 w 305190"/>
              <a:gd name="connsiteY6" fmla="*/ 34444 h 128003"/>
              <a:gd name="connsiteX0" fmla="*/ 184741 w 629089"/>
              <a:gd name="connsiteY0" fmla="*/ 34444 h 560352"/>
              <a:gd name="connsiteX1" fmla="*/ 236777 w 629089"/>
              <a:gd name="connsiteY1" fmla="*/ 10946 h 560352"/>
              <a:gd name="connsiteX2" fmla="*/ 305190 w 629089"/>
              <a:gd name="connsiteY2" fmla="*/ 41511 h 560352"/>
              <a:gd name="connsiteX3" fmla="*/ 629089 w 629089"/>
              <a:gd name="connsiteY3" fmla="*/ 560352 h 560352"/>
              <a:gd name="connsiteX4" fmla="*/ 0 w 629089"/>
              <a:gd name="connsiteY4" fmla="*/ 50518 h 560352"/>
              <a:gd name="connsiteX5" fmla="*/ 109358 w 629089"/>
              <a:gd name="connsiteY5" fmla="*/ 0 h 560352"/>
              <a:gd name="connsiteX6" fmla="*/ 184741 w 629089"/>
              <a:gd name="connsiteY6" fmla="*/ 34444 h 560352"/>
              <a:gd name="connsiteX0" fmla="*/ 184741 w 1305010"/>
              <a:gd name="connsiteY0" fmla="*/ 34444 h 560352"/>
              <a:gd name="connsiteX1" fmla="*/ 236777 w 1305010"/>
              <a:gd name="connsiteY1" fmla="*/ 10946 h 560352"/>
              <a:gd name="connsiteX2" fmla="*/ 1305010 w 1305010"/>
              <a:gd name="connsiteY2" fmla="*/ 196573 h 560352"/>
              <a:gd name="connsiteX3" fmla="*/ 629089 w 1305010"/>
              <a:gd name="connsiteY3" fmla="*/ 560352 h 560352"/>
              <a:gd name="connsiteX4" fmla="*/ 0 w 1305010"/>
              <a:gd name="connsiteY4" fmla="*/ 50518 h 560352"/>
              <a:gd name="connsiteX5" fmla="*/ 109358 w 1305010"/>
              <a:gd name="connsiteY5" fmla="*/ 0 h 560352"/>
              <a:gd name="connsiteX6" fmla="*/ 184741 w 1305010"/>
              <a:gd name="connsiteY6" fmla="*/ 34444 h 560352"/>
              <a:gd name="connsiteX0" fmla="*/ 184741 w 1305010"/>
              <a:gd name="connsiteY0" fmla="*/ 262475 h 788383"/>
              <a:gd name="connsiteX1" fmla="*/ 128783 w 1305010"/>
              <a:gd name="connsiteY1" fmla="*/ 0 h 788383"/>
              <a:gd name="connsiteX2" fmla="*/ 1305010 w 1305010"/>
              <a:gd name="connsiteY2" fmla="*/ 424604 h 788383"/>
              <a:gd name="connsiteX3" fmla="*/ 629089 w 1305010"/>
              <a:gd name="connsiteY3" fmla="*/ 788383 h 788383"/>
              <a:gd name="connsiteX4" fmla="*/ 0 w 1305010"/>
              <a:gd name="connsiteY4" fmla="*/ 278549 h 788383"/>
              <a:gd name="connsiteX5" fmla="*/ 109358 w 1305010"/>
              <a:gd name="connsiteY5" fmla="*/ 228031 h 788383"/>
              <a:gd name="connsiteX6" fmla="*/ 184741 w 1305010"/>
              <a:gd name="connsiteY6" fmla="*/ 262475 h 788383"/>
              <a:gd name="connsiteX0" fmla="*/ 822257 w 1942526"/>
              <a:gd name="connsiteY0" fmla="*/ 262475 h 788383"/>
              <a:gd name="connsiteX1" fmla="*/ 766299 w 1942526"/>
              <a:gd name="connsiteY1" fmla="*/ 0 h 788383"/>
              <a:gd name="connsiteX2" fmla="*/ 1942526 w 1942526"/>
              <a:gd name="connsiteY2" fmla="*/ 424604 h 788383"/>
              <a:gd name="connsiteX3" fmla="*/ 1266605 w 1942526"/>
              <a:gd name="connsiteY3" fmla="*/ 788383 h 788383"/>
              <a:gd name="connsiteX4" fmla="*/ 0 w 1942526"/>
              <a:gd name="connsiteY4" fmla="*/ 256658 h 788383"/>
              <a:gd name="connsiteX5" fmla="*/ 746874 w 1942526"/>
              <a:gd name="connsiteY5" fmla="*/ 228031 h 788383"/>
              <a:gd name="connsiteX6" fmla="*/ 822257 w 1942526"/>
              <a:gd name="connsiteY6" fmla="*/ 262475 h 788383"/>
              <a:gd name="connsiteX0" fmla="*/ 822257 w 1942526"/>
              <a:gd name="connsiteY0" fmla="*/ 262475 h 788383"/>
              <a:gd name="connsiteX1" fmla="*/ 766299 w 1942526"/>
              <a:gd name="connsiteY1" fmla="*/ 0 h 788383"/>
              <a:gd name="connsiteX2" fmla="*/ 1942526 w 1942526"/>
              <a:gd name="connsiteY2" fmla="*/ 424604 h 788383"/>
              <a:gd name="connsiteX3" fmla="*/ 1266605 w 1942526"/>
              <a:gd name="connsiteY3" fmla="*/ 788383 h 788383"/>
              <a:gd name="connsiteX4" fmla="*/ 0 w 1942526"/>
              <a:gd name="connsiteY4" fmla="*/ 256658 h 788383"/>
              <a:gd name="connsiteX5" fmla="*/ 39684 w 1942526"/>
              <a:gd name="connsiteY5" fmla="*/ 226207 h 788383"/>
              <a:gd name="connsiteX6" fmla="*/ 822257 w 1942526"/>
              <a:gd name="connsiteY6" fmla="*/ 262475 h 788383"/>
              <a:gd name="connsiteX0" fmla="*/ 254415 w 1942526"/>
              <a:gd name="connsiteY0" fmla="*/ 0 h 945487"/>
              <a:gd name="connsiteX1" fmla="*/ 766299 w 1942526"/>
              <a:gd name="connsiteY1" fmla="*/ 157104 h 945487"/>
              <a:gd name="connsiteX2" fmla="*/ 1942526 w 1942526"/>
              <a:gd name="connsiteY2" fmla="*/ 581708 h 945487"/>
              <a:gd name="connsiteX3" fmla="*/ 1266605 w 1942526"/>
              <a:gd name="connsiteY3" fmla="*/ 945487 h 945487"/>
              <a:gd name="connsiteX4" fmla="*/ 0 w 1942526"/>
              <a:gd name="connsiteY4" fmla="*/ 413762 h 945487"/>
              <a:gd name="connsiteX5" fmla="*/ 39684 w 1942526"/>
              <a:gd name="connsiteY5" fmla="*/ 383311 h 945487"/>
              <a:gd name="connsiteX6" fmla="*/ 254415 w 1942526"/>
              <a:gd name="connsiteY6" fmla="*/ 0 h 945487"/>
              <a:gd name="connsiteX0" fmla="*/ 254415 w 1942526"/>
              <a:gd name="connsiteY0" fmla="*/ 0 h 945487"/>
              <a:gd name="connsiteX1" fmla="*/ 766299 w 1942526"/>
              <a:gd name="connsiteY1" fmla="*/ 157104 h 945487"/>
              <a:gd name="connsiteX2" fmla="*/ 1942526 w 1942526"/>
              <a:gd name="connsiteY2" fmla="*/ 581708 h 945487"/>
              <a:gd name="connsiteX3" fmla="*/ 1266605 w 1942526"/>
              <a:gd name="connsiteY3" fmla="*/ 945487 h 945487"/>
              <a:gd name="connsiteX4" fmla="*/ 0 w 1942526"/>
              <a:gd name="connsiteY4" fmla="*/ 413762 h 945487"/>
              <a:gd name="connsiteX5" fmla="*/ 39684 w 1942526"/>
              <a:gd name="connsiteY5" fmla="*/ 383311 h 945487"/>
              <a:gd name="connsiteX6" fmla="*/ 208302 w 1942526"/>
              <a:gd name="connsiteY6" fmla="*/ 84742 h 945487"/>
              <a:gd name="connsiteX7" fmla="*/ 254415 w 1942526"/>
              <a:gd name="connsiteY7" fmla="*/ 0 h 945487"/>
              <a:gd name="connsiteX0" fmla="*/ 471124 w 2159235"/>
              <a:gd name="connsiteY0" fmla="*/ 0 h 945487"/>
              <a:gd name="connsiteX1" fmla="*/ 983008 w 2159235"/>
              <a:gd name="connsiteY1" fmla="*/ 157104 h 945487"/>
              <a:gd name="connsiteX2" fmla="*/ 2159235 w 2159235"/>
              <a:gd name="connsiteY2" fmla="*/ 581708 h 945487"/>
              <a:gd name="connsiteX3" fmla="*/ 1483314 w 2159235"/>
              <a:gd name="connsiteY3" fmla="*/ 945487 h 945487"/>
              <a:gd name="connsiteX4" fmla="*/ 216709 w 2159235"/>
              <a:gd name="connsiteY4" fmla="*/ 413762 h 945487"/>
              <a:gd name="connsiteX5" fmla="*/ 256393 w 2159235"/>
              <a:gd name="connsiteY5" fmla="*/ 383311 h 945487"/>
              <a:gd name="connsiteX6" fmla="*/ 0 w 2159235"/>
              <a:gd name="connsiteY6" fmla="*/ 208791 h 945487"/>
              <a:gd name="connsiteX7" fmla="*/ 471124 w 2159235"/>
              <a:gd name="connsiteY7" fmla="*/ 0 h 945487"/>
              <a:gd name="connsiteX0" fmla="*/ 471124 w 2159235"/>
              <a:gd name="connsiteY0" fmla="*/ 0 h 945487"/>
              <a:gd name="connsiteX1" fmla="*/ 983008 w 2159235"/>
              <a:gd name="connsiteY1" fmla="*/ 157104 h 945487"/>
              <a:gd name="connsiteX2" fmla="*/ 2159235 w 2159235"/>
              <a:gd name="connsiteY2" fmla="*/ 581708 h 945487"/>
              <a:gd name="connsiteX3" fmla="*/ 1483314 w 2159235"/>
              <a:gd name="connsiteY3" fmla="*/ 945487 h 945487"/>
              <a:gd name="connsiteX4" fmla="*/ 216709 w 2159235"/>
              <a:gd name="connsiteY4" fmla="*/ 413762 h 945487"/>
              <a:gd name="connsiteX5" fmla="*/ 256393 w 2159235"/>
              <a:gd name="connsiteY5" fmla="*/ 383311 h 945487"/>
              <a:gd name="connsiteX6" fmla="*/ 146315 w 2159235"/>
              <a:gd name="connsiteY6" fmla="*/ 305477 h 945487"/>
              <a:gd name="connsiteX7" fmla="*/ 0 w 2159235"/>
              <a:gd name="connsiteY7" fmla="*/ 208791 h 945487"/>
              <a:gd name="connsiteX8" fmla="*/ 471124 w 2159235"/>
              <a:gd name="connsiteY8" fmla="*/ 0 h 945487"/>
              <a:gd name="connsiteX0" fmla="*/ 471124 w 2159235"/>
              <a:gd name="connsiteY0" fmla="*/ 0 h 945487"/>
              <a:gd name="connsiteX1" fmla="*/ 983008 w 2159235"/>
              <a:gd name="connsiteY1" fmla="*/ 157104 h 945487"/>
              <a:gd name="connsiteX2" fmla="*/ 2159235 w 2159235"/>
              <a:gd name="connsiteY2" fmla="*/ 581708 h 945487"/>
              <a:gd name="connsiteX3" fmla="*/ 1483314 w 2159235"/>
              <a:gd name="connsiteY3" fmla="*/ 945487 h 945487"/>
              <a:gd name="connsiteX4" fmla="*/ 216709 w 2159235"/>
              <a:gd name="connsiteY4" fmla="*/ 413762 h 945487"/>
              <a:gd name="connsiteX5" fmla="*/ 256393 w 2159235"/>
              <a:gd name="connsiteY5" fmla="*/ 383311 h 945487"/>
              <a:gd name="connsiteX6" fmla="*/ 0 w 2159235"/>
              <a:gd name="connsiteY6" fmla="*/ 310950 h 945487"/>
              <a:gd name="connsiteX7" fmla="*/ 0 w 2159235"/>
              <a:gd name="connsiteY7" fmla="*/ 208791 h 945487"/>
              <a:gd name="connsiteX8" fmla="*/ 471124 w 2159235"/>
              <a:gd name="connsiteY8" fmla="*/ 0 h 94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9235" h="945487">
                <a:moveTo>
                  <a:pt x="471124" y="0"/>
                </a:moveTo>
                <a:lnTo>
                  <a:pt x="983008" y="157104"/>
                </a:lnTo>
                <a:lnTo>
                  <a:pt x="2159235" y="581708"/>
                </a:lnTo>
                <a:lnTo>
                  <a:pt x="1483314" y="945487"/>
                </a:lnTo>
                <a:lnTo>
                  <a:pt x="216709" y="413762"/>
                </a:lnTo>
                <a:lnTo>
                  <a:pt x="256393" y="383311"/>
                </a:lnTo>
                <a:lnTo>
                  <a:pt x="0" y="310950"/>
                </a:lnTo>
                <a:lnTo>
                  <a:pt x="0" y="208791"/>
                </a:lnTo>
                <a:lnTo>
                  <a:pt x="471124" y="0"/>
                </a:lnTo>
                <a:close/>
              </a:path>
            </a:pathLst>
          </a:cu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4A66714F-B910-4A06-A397-05AF34555ABC}"/>
              </a:ext>
            </a:extLst>
          </p:cNvPr>
          <p:cNvSpPr/>
          <p:nvPr/>
        </p:nvSpPr>
        <p:spPr bwMode="auto">
          <a:xfrm>
            <a:off x="3714345" y="2937198"/>
            <a:ext cx="675947" cy="675947"/>
          </a:xfrm>
          <a:prstGeom prst="ellipse">
            <a:avLst/>
          </a:pr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05C25100-99E4-4B77-9988-49ACDA977231}"/>
              </a:ext>
            </a:extLst>
          </p:cNvPr>
          <p:cNvSpPr/>
          <p:nvPr/>
        </p:nvSpPr>
        <p:spPr bwMode="auto">
          <a:xfrm>
            <a:off x="4092841" y="4304407"/>
            <a:ext cx="675947" cy="675947"/>
          </a:xfrm>
          <a:prstGeom prst="ellipse">
            <a:avLst/>
          </a:pr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ED772616-DFB5-4FCD-B33C-DAD372A8518B}"/>
              </a:ext>
            </a:extLst>
          </p:cNvPr>
          <p:cNvSpPr/>
          <p:nvPr/>
        </p:nvSpPr>
        <p:spPr bwMode="auto">
          <a:xfrm>
            <a:off x="5180427" y="5030757"/>
            <a:ext cx="940943" cy="940943"/>
          </a:xfrm>
          <a:prstGeom prst="ellipse">
            <a:avLst/>
          </a:pr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60047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5043D8-3656-417D-851C-95139418D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31" y="5076"/>
            <a:ext cx="5678743" cy="616281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37EDD2A-8E1B-4A1C-B5B6-B701BCB4818F}"/>
              </a:ext>
            </a:extLst>
          </p:cNvPr>
          <p:cNvSpPr/>
          <p:nvPr/>
        </p:nvSpPr>
        <p:spPr bwMode="auto">
          <a:xfrm>
            <a:off x="-8626" y="-6137"/>
            <a:ext cx="9144000" cy="6174023"/>
          </a:xfrm>
          <a:prstGeom prst="rect">
            <a:avLst/>
          </a:prstGeom>
          <a:solidFill>
            <a:schemeClr val="bg1">
              <a:alpha val="40000"/>
            </a:schemeClr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8626" y="6133382"/>
            <a:ext cx="9161253" cy="724619"/>
            <a:chOff x="-8626" y="6133382"/>
            <a:chExt cx="9161253" cy="72461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6167887"/>
              <a:ext cx="9144000" cy="690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 bwMode="auto">
            <a:xfrm flipV="1">
              <a:off x="-8626" y="6133382"/>
              <a:ext cx="9161253" cy="45719"/>
            </a:xfrm>
            <a:custGeom>
              <a:avLst/>
              <a:gdLst>
                <a:gd name="connsiteX0" fmla="*/ 0 w 9195759"/>
                <a:gd name="connsiteY0" fmla="*/ 0 h 0"/>
                <a:gd name="connsiteX1" fmla="*/ 9195759 w 919575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95759">
                  <a:moveTo>
                    <a:pt x="0" y="0"/>
                  </a:moveTo>
                  <a:lnTo>
                    <a:pt x="9195759" y="0"/>
                  </a:lnTo>
                </a:path>
              </a:pathLst>
            </a:cu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B67DAB3-B063-429D-96BF-E5C51177B8AB}"/>
              </a:ext>
            </a:extLst>
          </p:cNvPr>
          <p:cNvSpPr txBox="1"/>
          <p:nvPr/>
        </p:nvSpPr>
        <p:spPr>
          <a:xfrm>
            <a:off x="2154247" y="-28987"/>
            <a:ext cx="6761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/>
              <a:t>Формирование зон смешанного и общественно-делового назначения 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961A1DAE-B244-4A0D-BCB1-8CA0E2A3F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248" y="6331097"/>
            <a:ext cx="481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1000" b="1" dirty="0"/>
              <a:t>ПРОЕКТ ВНЕСЕНИЯ ИЗМЕНЕНИЙ В ГЕНЕРАЛЬНЫЙ ПЛАН</a:t>
            </a:r>
            <a:endParaRPr lang="ru-RU" sz="1000" b="1" i="1" dirty="0"/>
          </a:p>
          <a:p>
            <a:pPr algn="r"/>
            <a:r>
              <a:rPr lang="ru-RU" sz="1000" b="1" dirty="0"/>
              <a:t>НИЖНЕУДИНСКОГО МУНИЦИПАЛЬНОГО ОБРАЗОВАНИЯ</a:t>
            </a:r>
            <a:endParaRPr lang="ru-RU" sz="1000" b="1" cap="all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E40077-879E-4FD8-858A-EB692509B4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10" y="678899"/>
            <a:ext cx="2215673" cy="5017474"/>
          </a:xfrm>
          <a:prstGeom prst="rect">
            <a:avLst/>
          </a:prstGeom>
        </p:spPr>
      </p:pic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4DA5F0A4-69DD-43BB-BD91-DECED012039B}"/>
              </a:ext>
            </a:extLst>
          </p:cNvPr>
          <p:cNvSpPr/>
          <p:nvPr/>
        </p:nvSpPr>
        <p:spPr bwMode="auto">
          <a:xfrm>
            <a:off x="1528246" y="977030"/>
            <a:ext cx="1390319" cy="4327744"/>
          </a:xfrm>
          <a:custGeom>
            <a:avLst/>
            <a:gdLst>
              <a:gd name="connsiteX0" fmla="*/ 0 w 209550"/>
              <a:gd name="connsiteY0" fmla="*/ 171450 h 171450"/>
              <a:gd name="connsiteX1" fmla="*/ 4762 w 209550"/>
              <a:gd name="connsiteY1" fmla="*/ 66675 h 171450"/>
              <a:gd name="connsiteX2" fmla="*/ 114300 w 209550"/>
              <a:gd name="connsiteY2" fmla="*/ 61912 h 171450"/>
              <a:gd name="connsiteX3" fmla="*/ 119062 w 209550"/>
              <a:gd name="connsiteY3" fmla="*/ 0 h 171450"/>
              <a:gd name="connsiteX4" fmla="*/ 209550 w 209550"/>
              <a:gd name="connsiteY4" fmla="*/ 0 h 171450"/>
              <a:gd name="connsiteX5" fmla="*/ 209550 w 209550"/>
              <a:gd name="connsiteY5" fmla="*/ 152400 h 171450"/>
              <a:gd name="connsiteX6" fmla="*/ 0 w 209550"/>
              <a:gd name="connsiteY6" fmla="*/ 171450 h 171450"/>
              <a:gd name="connsiteX0" fmla="*/ 0 w 209550"/>
              <a:gd name="connsiteY0" fmla="*/ 260805 h 260805"/>
              <a:gd name="connsiteX1" fmla="*/ 4762 w 209550"/>
              <a:gd name="connsiteY1" fmla="*/ 156030 h 260805"/>
              <a:gd name="connsiteX2" fmla="*/ 114300 w 209550"/>
              <a:gd name="connsiteY2" fmla="*/ 151267 h 260805"/>
              <a:gd name="connsiteX3" fmla="*/ 8858 w 209550"/>
              <a:gd name="connsiteY3" fmla="*/ 0 h 260805"/>
              <a:gd name="connsiteX4" fmla="*/ 209550 w 209550"/>
              <a:gd name="connsiteY4" fmla="*/ 89355 h 260805"/>
              <a:gd name="connsiteX5" fmla="*/ 209550 w 209550"/>
              <a:gd name="connsiteY5" fmla="*/ 241755 h 260805"/>
              <a:gd name="connsiteX6" fmla="*/ 0 w 209550"/>
              <a:gd name="connsiteY6" fmla="*/ 260805 h 260805"/>
              <a:gd name="connsiteX0" fmla="*/ 37604 w 247154"/>
              <a:gd name="connsiteY0" fmla="*/ 260805 h 260805"/>
              <a:gd name="connsiteX1" fmla="*/ 42366 w 247154"/>
              <a:gd name="connsiteY1" fmla="*/ 156030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241755 h 260805"/>
              <a:gd name="connsiteX5" fmla="*/ 37604 w 247154"/>
              <a:gd name="connsiteY5" fmla="*/ 260805 h 260805"/>
              <a:gd name="connsiteX0" fmla="*/ 37604 w 136949"/>
              <a:gd name="connsiteY0" fmla="*/ 260805 h 260805"/>
              <a:gd name="connsiteX1" fmla="*/ 104915 w 136949"/>
              <a:gd name="connsiteY1" fmla="*/ 105395 h 260805"/>
              <a:gd name="connsiteX2" fmla="*/ 0 w 136949"/>
              <a:gd name="connsiteY2" fmla="*/ 35105 h 260805"/>
              <a:gd name="connsiteX3" fmla="*/ 46462 w 136949"/>
              <a:gd name="connsiteY3" fmla="*/ 0 h 260805"/>
              <a:gd name="connsiteX4" fmla="*/ 136949 w 136949"/>
              <a:gd name="connsiteY4" fmla="*/ 74959 h 260805"/>
              <a:gd name="connsiteX5" fmla="*/ 37604 w 136949"/>
              <a:gd name="connsiteY5" fmla="*/ 260805 h 26080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46462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28591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50639"/>
              <a:gd name="connsiteX1" fmla="*/ 38240 w 136949"/>
              <a:gd name="connsiteY1" fmla="*/ 150639 h 150639"/>
              <a:gd name="connsiteX2" fmla="*/ 0 w 136949"/>
              <a:gd name="connsiteY2" fmla="*/ 35105 h 150639"/>
              <a:gd name="connsiteX3" fmla="*/ 28591 w 136949"/>
              <a:gd name="connsiteY3" fmla="*/ 0 h 150639"/>
              <a:gd name="connsiteX4" fmla="*/ 136949 w 136949"/>
              <a:gd name="connsiteY4" fmla="*/ 74959 h 150639"/>
              <a:gd name="connsiteX0" fmla="*/ 286967 w 286967"/>
              <a:gd name="connsiteY0" fmla="*/ 89247 h 150639"/>
              <a:gd name="connsiteX1" fmla="*/ 38240 w 286967"/>
              <a:gd name="connsiteY1" fmla="*/ 150639 h 150639"/>
              <a:gd name="connsiteX2" fmla="*/ 0 w 286967"/>
              <a:gd name="connsiteY2" fmla="*/ 35105 h 150639"/>
              <a:gd name="connsiteX3" fmla="*/ 28591 w 286967"/>
              <a:gd name="connsiteY3" fmla="*/ 0 h 150639"/>
              <a:gd name="connsiteX4" fmla="*/ 286967 w 286967"/>
              <a:gd name="connsiteY4" fmla="*/ 89247 h 1506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286967 w 333391"/>
              <a:gd name="connsiteY4" fmla="*/ 279747 h 3411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303954 w 333391"/>
              <a:gd name="connsiteY4" fmla="*/ 156234 h 341139"/>
              <a:gd name="connsiteX5" fmla="*/ 286967 w 333391"/>
              <a:gd name="connsiteY5" fmla="*/ 279747 h 341139"/>
              <a:gd name="connsiteX0" fmla="*/ 286967 w 425398"/>
              <a:gd name="connsiteY0" fmla="*/ 279747 h 341139"/>
              <a:gd name="connsiteX1" fmla="*/ 38240 w 425398"/>
              <a:gd name="connsiteY1" fmla="*/ 341139 h 341139"/>
              <a:gd name="connsiteX2" fmla="*/ 0 w 425398"/>
              <a:gd name="connsiteY2" fmla="*/ 225605 h 341139"/>
              <a:gd name="connsiteX3" fmla="*/ 333391 w 425398"/>
              <a:gd name="connsiteY3" fmla="*/ 0 h 341139"/>
              <a:gd name="connsiteX4" fmla="*/ 425398 w 425398"/>
              <a:gd name="connsiteY4" fmla="*/ 203859 h 341139"/>
              <a:gd name="connsiteX5" fmla="*/ 286967 w 425398"/>
              <a:gd name="connsiteY5" fmla="*/ 279747 h 341139"/>
              <a:gd name="connsiteX0" fmla="*/ 286967 w 425398"/>
              <a:gd name="connsiteY0" fmla="*/ 279747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286967 w 425398"/>
              <a:gd name="connsiteY5" fmla="*/ 279747 h 422102"/>
              <a:gd name="connsiteX0" fmla="*/ 184574 w 425398"/>
              <a:gd name="connsiteY0" fmla="*/ 351185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184574 w 425398"/>
              <a:gd name="connsiteY5" fmla="*/ 351185 h 422102"/>
              <a:gd name="connsiteX0" fmla="*/ 184574 w 333391"/>
              <a:gd name="connsiteY0" fmla="*/ 351185 h 422102"/>
              <a:gd name="connsiteX1" fmla="*/ 73959 w 333391"/>
              <a:gd name="connsiteY1" fmla="*/ 422102 h 422102"/>
              <a:gd name="connsiteX2" fmla="*/ 0 w 333391"/>
              <a:gd name="connsiteY2" fmla="*/ 225605 h 422102"/>
              <a:gd name="connsiteX3" fmla="*/ 333391 w 333391"/>
              <a:gd name="connsiteY3" fmla="*/ 0 h 422102"/>
              <a:gd name="connsiteX4" fmla="*/ 184574 w 333391"/>
              <a:gd name="connsiteY4" fmla="*/ 351185 h 422102"/>
              <a:gd name="connsiteX0" fmla="*/ 184574 w 184574"/>
              <a:gd name="connsiteY0" fmla="*/ 182117 h 253034"/>
              <a:gd name="connsiteX1" fmla="*/ 73959 w 184574"/>
              <a:gd name="connsiteY1" fmla="*/ 253034 h 253034"/>
              <a:gd name="connsiteX2" fmla="*/ 0 w 184574"/>
              <a:gd name="connsiteY2" fmla="*/ 56537 h 253034"/>
              <a:gd name="connsiteX3" fmla="*/ 88123 w 184574"/>
              <a:gd name="connsiteY3" fmla="*/ 0 h 253034"/>
              <a:gd name="connsiteX4" fmla="*/ 184574 w 184574"/>
              <a:gd name="connsiteY4" fmla="*/ 182117 h 253034"/>
              <a:gd name="connsiteX0" fmla="*/ 260774 w 260774"/>
              <a:gd name="connsiteY0" fmla="*/ 0 h 390957"/>
              <a:gd name="connsiteX1" fmla="*/ 73959 w 260774"/>
              <a:gd name="connsiteY1" fmla="*/ 390957 h 390957"/>
              <a:gd name="connsiteX2" fmla="*/ 0 w 260774"/>
              <a:gd name="connsiteY2" fmla="*/ 194460 h 390957"/>
              <a:gd name="connsiteX3" fmla="*/ 88123 w 260774"/>
              <a:gd name="connsiteY3" fmla="*/ 137923 h 390957"/>
              <a:gd name="connsiteX4" fmla="*/ 260774 w 260774"/>
              <a:gd name="connsiteY4" fmla="*/ 0 h 390957"/>
              <a:gd name="connsiteX0" fmla="*/ 260774 w 260774"/>
              <a:gd name="connsiteY0" fmla="*/ 189737 h 580694"/>
              <a:gd name="connsiteX1" fmla="*/ 73959 w 260774"/>
              <a:gd name="connsiteY1" fmla="*/ 580694 h 580694"/>
              <a:gd name="connsiteX2" fmla="*/ 0 w 260774"/>
              <a:gd name="connsiteY2" fmla="*/ 384197 h 580694"/>
              <a:gd name="connsiteX3" fmla="*/ 217663 w 260774"/>
              <a:gd name="connsiteY3" fmla="*/ 0 h 580694"/>
              <a:gd name="connsiteX4" fmla="*/ 260774 w 260774"/>
              <a:gd name="connsiteY4" fmla="*/ 189737 h 580694"/>
              <a:gd name="connsiteX0" fmla="*/ 186815 w 186815"/>
              <a:gd name="connsiteY0" fmla="*/ 209400 h 600357"/>
              <a:gd name="connsiteX1" fmla="*/ 0 w 186815"/>
              <a:gd name="connsiteY1" fmla="*/ 600357 h 600357"/>
              <a:gd name="connsiteX2" fmla="*/ 70821 w 186815"/>
              <a:gd name="connsiteY2" fmla="*/ 0 h 600357"/>
              <a:gd name="connsiteX3" fmla="*/ 143704 w 186815"/>
              <a:gd name="connsiteY3" fmla="*/ 19663 h 600357"/>
              <a:gd name="connsiteX4" fmla="*/ 186815 w 186815"/>
              <a:gd name="connsiteY4" fmla="*/ 209400 h 600357"/>
              <a:gd name="connsiteX0" fmla="*/ 316355 w 316355"/>
              <a:gd name="connsiteY0" fmla="*/ 209400 h 470817"/>
              <a:gd name="connsiteX1" fmla="*/ 0 w 316355"/>
              <a:gd name="connsiteY1" fmla="*/ 470817 h 470817"/>
              <a:gd name="connsiteX2" fmla="*/ 200361 w 316355"/>
              <a:gd name="connsiteY2" fmla="*/ 0 h 470817"/>
              <a:gd name="connsiteX3" fmla="*/ 273244 w 316355"/>
              <a:gd name="connsiteY3" fmla="*/ 19663 h 470817"/>
              <a:gd name="connsiteX4" fmla="*/ 316355 w 316355"/>
              <a:gd name="connsiteY4" fmla="*/ 209400 h 470817"/>
              <a:gd name="connsiteX0" fmla="*/ 316355 w 316355"/>
              <a:gd name="connsiteY0" fmla="*/ 209400 h 470817"/>
              <a:gd name="connsiteX1" fmla="*/ 220242 w 316355"/>
              <a:gd name="connsiteY1" fmla="*/ 273797 h 470817"/>
              <a:gd name="connsiteX2" fmla="*/ 0 w 316355"/>
              <a:gd name="connsiteY2" fmla="*/ 470817 h 470817"/>
              <a:gd name="connsiteX3" fmla="*/ 200361 w 316355"/>
              <a:gd name="connsiteY3" fmla="*/ 0 h 470817"/>
              <a:gd name="connsiteX4" fmla="*/ 273244 w 316355"/>
              <a:gd name="connsiteY4" fmla="*/ 19663 h 470817"/>
              <a:gd name="connsiteX5" fmla="*/ 316355 w 316355"/>
              <a:gd name="connsiteY5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200361 w 316355"/>
              <a:gd name="connsiteY3" fmla="*/ 0 h 470817"/>
              <a:gd name="connsiteX4" fmla="*/ 273244 w 316355"/>
              <a:gd name="connsiteY4" fmla="*/ 19663 h 470817"/>
              <a:gd name="connsiteX5" fmla="*/ 316355 w 316355"/>
              <a:gd name="connsiteY5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113562 w 316355"/>
              <a:gd name="connsiteY3" fmla="*/ 189977 h 470817"/>
              <a:gd name="connsiteX4" fmla="*/ 200361 w 316355"/>
              <a:gd name="connsiteY4" fmla="*/ 0 h 470817"/>
              <a:gd name="connsiteX5" fmla="*/ 273244 w 316355"/>
              <a:gd name="connsiteY5" fmla="*/ 19663 h 470817"/>
              <a:gd name="connsiteX6" fmla="*/ 316355 w 316355"/>
              <a:gd name="connsiteY6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22122 w 316355"/>
              <a:gd name="connsiteY3" fmla="*/ 182357 h 470817"/>
              <a:gd name="connsiteX4" fmla="*/ 200361 w 316355"/>
              <a:gd name="connsiteY4" fmla="*/ 0 h 470817"/>
              <a:gd name="connsiteX5" fmla="*/ 273244 w 316355"/>
              <a:gd name="connsiteY5" fmla="*/ 19663 h 470817"/>
              <a:gd name="connsiteX6" fmla="*/ 316355 w 316355"/>
              <a:gd name="connsiteY6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8311 w 316355"/>
              <a:gd name="connsiteY3" fmla="*/ 320946 h 470817"/>
              <a:gd name="connsiteX4" fmla="*/ 22122 w 316355"/>
              <a:gd name="connsiteY4" fmla="*/ 182357 h 470817"/>
              <a:gd name="connsiteX5" fmla="*/ 200361 w 316355"/>
              <a:gd name="connsiteY5" fmla="*/ 0 h 470817"/>
              <a:gd name="connsiteX6" fmla="*/ 273244 w 316355"/>
              <a:gd name="connsiteY6" fmla="*/ 19663 h 470817"/>
              <a:gd name="connsiteX7" fmla="*/ 316355 w 316355"/>
              <a:gd name="connsiteY7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194048 w 316355"/>
              <a:gd name="connsiteY3" fmla="*/ 301896 h 470817"/>
              <a:gd name="connsiteX4" fmla="*/ 22122 w 316355"/>
              <a:gd name="connsiteY4" fmla="*/ 182357 h 470817"/>
              <a:gd name="connsiteX5" fmla="*/ 200361 w 316355"/>
              <a:gd name="connsiteY5" fmla="*/ 0 h 470817"/>
              <a:gd name="connsiteX6" fmla="*/ 273244 w 316355"/>
              <a:gd name="connsiteY6" fmla="*/ 19663 h 470817"/>
              <a:gd name="connsiteX7" fmla="*/ 316355 w 316355"/>
              <a:gd name="connsiteY7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67842 w 316355"/>
              <a:gd name="connsiteY3" fmla="*/ 266178 h 470817"/>
              <a:gd name="connsiteX4" fmla="*/ 22122 w 316355"/>
              <a:gd name="connsiteY4" fmla="*/ 182357 h 470817"/>
              <a:gd name="connsiteX5" fmla="*/ 200361 w 316355"/>
              <a:gd name="connsiteY5" fmla="*/ 0 h 470817"/>
              <a:gd name="connsiteX6" fmla="*/ 273244 w 316355"/>
              <a:gd name="connsiteY6" fmla="*/ 19663 h 470817"/>
              <a:gd name="connsiteX7" fmla="*/ 316355 w 316355"/>
              <a:gd name="connsiteY7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67842 w 316355"/>
              <a:gd name="connsiteY3" fmla="*/ 266178 h 470817"/>
              <a:gd name="connsiteX4" fmla="*/ 12597 w 316355"/>
              <a:gd name="connsiteY4" fmla="*/ 210932 h 470817"/>
              <a:gd name="connsiteX5" fmla="*/ 200361 w 316355"/>
              <a:gd name="connsiteY5" fmla="*/ 0 h 470817"/>
              <a:gd name="connsiteX6" fmla="*/ 273244 w 316355"/>
              <a:gd name="connsiteY6" fmla="*/ 19663 h 470817"/>
              <a:gd name="connsiteX7" fmla="*/ 316355 w 316355"/>
              <a:gd name="connsiteY7" fmla="*/ 209400 h 470817"/>
              <a:gd name="connsiteX0" fmla="*/ 316355 w 316355"/>
              <a:gd name="connsiteY0" fmla="*/ 237975 h 499392"/>
              <a:gd name="connsiteX1" fmla="*/ 265962 w 316355"/>
              <a:gd name="connsiteY1" fmla="*/ 401432 h 499392"/>
              <a:gd name="connsiteX2" fmla="*/ 0 w 316355"/>
              <a:gd name="connsiteY2" fmla="*/ 499392 h 499392"/>
              <a:gd name="connsiteX3" fmla="*/ 67842 w 316355"/>
              <a:gd name="connsiteY3" fmla="*/ 294753 h 499392"/>
              <a:gd name="connsiteX4" fmla="*/ 12597 w 316355"/>
              <a:gd name="connsiteY4" fmla="*/ 239507 h 499392"/>
              <a:gd name="connsiteX5" fmla="*/ 186074 w 316355"/>
              <a:gd name="connsiteY5" fmla="*/ 0 h 499392"/>
              <a:gd name="connsiteX6" fmla="*/ 273244 w 316355"/>
              <a:gd name="connsiteY6" fmla="*/ 48238 h 499392"/>
              <a:gd name="connsiteX7" fmla="*/ 316355 w 316355"/>
              <a:gd name="connsiteY7" fmla="*/ 237975 h 499392"/>
              <a:gd name="connsiteX0" fmla="*/ 316355 w 316355"/>
              <a:gd name="connsiteY0" fmla="*/ 237975 h 499392"/>
              <a:gd name="connsiteX1" fmla="*/ 265962 w 316355"/>
              <a:gd name="connsiteY1" fmla="*/ 401432 h 499392"/>
              <a:gd name="connsiteX2" fmla="*/ 0 w 316355"/>
              <a:gd name="connsiteY2" fmla="*/ 499392 h 499392"/>
              <a:gd name="connsiteX3" fmla="*/ 39267 w 316355"/>
              <a:gd name="connsiteY3" fmla="*/ 375715 h 499392"/>
              <a:gd name="connsiteX4" fmla="*/ 67842 w 316355"/>
              <a:gd name="connsiteY4" fmla="*/ 294753 h 499392"/>
              <a:gd name="connsiteX5" fmla="*/ 12597 w 316355"/>
              <a:gd name="connsiteY5" fmla="*/ 239507 h 499392"/>
              <a:gd name="connsiteX6" fmla="*/ 186074 w 316355"/>
              <a:gd name="connsiteY6" fmla="*/ 0 h 499392"/>
              <a:gd name="connsiteX7" fmla="*/ 273244 w 316355"/>
              <a:gd name="connsiteY7" fmla="*/ 48238 h 499392"/>
              <a:gd name="connsiteX8" fmla="*/ 316355 w 316355"/>
              <a:gd name="connsiteY8" fmla="*/ 237975 h 499392"/>
              <a:gd name="connsiteX0" fmla="*/ 343763 w 343763"/>
              <a:gd name="connsiteY0" fmla="*/ 237975 h 499392"/>
              <a:gd name="connsiteX1" fmla="*/ 293370 w 343763"/>
              <a:gd name="connsiteY1" fmla="*/ 401432 h 499392"/>
              <a:gd name="connsiteX2" fmla="*/ 27408 w 343763"/>
              <a:gd name="connsiteY2" fmla="*/ 499392 h 499392"/>
              <a:gd name="connsiteX3" fmla="*/ 0 w 343763"/>
              <a:gd name="connsiteY3" fmla="*/ 432865 h 499392"/>
              <a:gd name="connsiteX4" fmla="*/ 95250 w 343763"/>
              <a:gd name="connsiteY4" fmla="*/ 294753 h 499392"/>
              <a:gd name="connsiteX5" fmla="*/ 40005 w 343763"/>
              <a:gd name="connsiteY5" fmla="*/ 239507 h 499392"/>
              <a:gd name="connsiteX6" fmla="*/ 213482 w 343763"/>
              <a:gd name="connsiteY6" fmla="*/ 0 h 499392"/>
              <a:gd name="connsiteX7" fmla="*/ 300652 w 343763"/>
              <a:gd name="connsiteY7" fmla="*/ 48238 h 499392"/>
              <a:gd name="connsiteX8" fmla="*/ 343763 w 343763"/>
              <a:gd name="connsiteY8" fmla="*/ 237975 h 499392"/>
              <a:gd name="connsiteX0" fmla="*/ 1852610 w 1852610"/>
              <a:gd name="connsiteY0" fmla="*/ 858013 h 1119430"/>
              <a:gd name="connsiteX1" fmla="*/ 1802217 w 1852610"/>
              <a:gd name="connsiteY1" fmla="*/ 1021470 h 1119430"/>
              <a:gd name="connsiteX2" fmla="*/ 1536255 w 1852610"/>
              <a:gd name="connsiteY2" fmla="*/ 1119430 h 1119430"/>
              <a:gd name="connsiteX3" fmla="*/ 1508847 w 1852610"/>
              <a:gd name="connsiteY3" fmla="*/ 1052903 h 1119430"/>
              <a:gd name="connsiteX4" fmla="*/ 1604097 w 1852610"/>
              <a:gd name="connsiteY4" fmla="*/ 914791 h 1119430"/>
              <a:gd name="connsiteX5" fmla="*/ 1548852 w 1852610"/>
              <a:gd name="connsiteY5" fmla="*/ 859545 h 1119430"/>
              <a:gd name="connsiteX6" fmla="*/ 0 w 1852610"/>
              <a:gd name="connsiteY6" fmla="*/ 0 h 1119430"/>
              <a:gd name="connsiteX7" fmla="*/ 1809499 w 1852610"/>
              <a:gd name="connsiteY7" fmla="*/ 668276 h 1119430"/>
              <a:gd name="connsiteX8" fmla="*/ 1852610 w 1852610"/>
              <a:gd name="connsiteY8" fmla="*/ 858013 h 1119430"/>
              <a:gd name="connsiteX0" fmla="*/ 1957194 w 1957194"/>
              <a:gd name="connsiteY0" fmla="*/ 858013 h 1119430"/>
              <a:gd name="connsiteX1" fmla="*/ 1906801 w 1957194"/>
              <a:gd name="connsiteY1" fmla="*/ 1021470 h 1119430"/>
              <a:gd name="connsiteX2" fmla="*/ 1640839 w 1957194"/>
              <a:gd name="connsiteY2" fmla="*/ 1119430 h 1119430"/>
              <a:gd name="connsiteX3" fmla="*/ 1613431 w 1957194"/>
              <a:gd name="connsiteY3" fmla="*/ 1052903 h 1119430"/>
              <a:gd name="connsiteX4" fmla="*/ 1708681 w 1957194"/>
              <a:gd name="connsiteY4" fmla="*/ 914791 h 1119430"/>
              <a:gd name="connsiteX5" fmla="*/ 0 w 1957194"/>
              <a:gd name="connsiteY5" fmla="*/ 145561 h 1119430"/>
              <a:gd name="connsiteX6" fmla="*/ 104584 w 1957194"/>
              <a:gd name="connsiteY6" fmla="*/ 0 h 1119430"/>
              <a:gd name="connsiteX7" fmla="*/ 1914083 w 1957194"/>
              <a:gd name="connsiteY7" fmla="*/ 668276 h 1119430"/>
              <a:gd name="connsiteX8" fmla="*/ 1957194 w 1957194"/>
              <a:gd name="connsiteY8" fmla="*/ 858013 h 1119430"/>
              <a:gd name="connsiteX0" fmla="*/ 1957194 w 1957194"/>
              <a:gd name="connsiteY0" fmla="*/ 858013 h 1119430"/>
              <a:gd name="connsiteX1" fmla="*/ 1906801 w 1957194"/>
              <a:gd name="connsiteY1" fmla="*/ 1021470 h 1119430"/>
              <a:gd name="connsiteX2" fmla="*/ 1640839 w 1957194"/>
              <a:gd name="connsiteY2" fmla="*/ 1119430 h 1119430"/>
              <a:gd name="connsiteX3" fmla="*/ 1613431 w 1957194"/>
              <a:gd name="connsiteY3" fmla="*/ 1052903 h 1119430"/>
              <a:gd name="connsiteX4" fmla="*/ 117875 w 1957194"/>
              <a:gd name="connsiteY4" fmla="*/ 225859 h 1119430"/>
              <a:gd name="connsiteX5" fmla="*/ 0 w 1957194"/>
              <a:gd name="connsiteY5" fmla="*/ 145561 h 1119430"/>
              <a:gd name="connsiteX6" fmla="*/ 104584 w 1957194"/>
              <a:gd name="connsiteY6" fmla="*/ 0 h 1119430"/>
              <a:gd name="connsiteX7" fmla="*/ 1914083 w 1957194"/>
              <a:gd name="connsiteY7" fmla="*/ 668276 h 1119430"/>
              <a:gd name="connsiteX8" fmla="*/ 1957194 w 1957194"/>
              <a:gd name="connsiteY8" fmla="*/ 858013 h 1119430"/>
              <a:gd name="connsiteX0" fmla="*/ 2097407 w 2097407"/>
              <a:gd name="connsiteY0" fmla="*/ 858013 h 1119430"/>
              <a:gd name="connsiteX1" fmla="*/ 2047014 w 2097407"/>
              <a:gd name="connsiteY1" fmla="*/ 1021470 h 1119430"/>
              <a:gd name="connsiteX2" fmla="*/ 1781052 w 2097407"/>
              <a:gd name="connsiteY2" fmla="*/ 1119430 h 1119430"/>
              <a:gd name="connsiteX3" fmla="*/ 0 w 2097407"/>
              <a:gd name="connsiteY3" fmla="*/ 627018 h 1119430"/>
              <a:gd name="connsiteX4" fmla="*/ 258088 w 2097407"/>
              <a:gd name="connsiteY4" fmla="*/ 225859 h 1119430"/>
              <a:gd name="connsiteX5" fmla="*/ 140213 w 2097407"/>
              <a:gd name="connsiteY5" fmla="*/ 145561 h 1119430"/>
              <a:gd name="connsiteX6" fmla="*/ 244797 w 2097407"/>
              <a:gd name="connsiteY6" fmla="*/ 0 h 1119430"/>
              <a:gd name="connsiteX7" fmla="*/ 2054296 w 2097407"/>
              <a:gd name="connsiteY7" fmla="*/ 668276 h 1119430"/>
              <a:gd name="connsiteX8" fmla="*/ 2097407 w 2097407"/>
              <a:gd name="connsiteY8" fmla="*/ 858013 h 1119430"/>
              <a:gd name="connsiteX0" fmla="*/ 2120103 w 2120103"/>
              <a:gd name="connsiteY0" fmla="*/ 858013 h 1021470"/>
              <a:gd name="connsiteX1" fmla="*/ 2069710 w 2120103"/>
              <a:gd name="connsiteY1" fmla="*/ 1021470 h 1021470"/>
              <a:gd name="connsiteX2" fmla="*/ 0 w 2120103"/>
              <a:gd name="connsiteY2" fmla="*/ 743650 h 1021470"/>
              <a:gd name="connsiteX3" fmla="*/ 22696 w 2120103"/>
              <a:gd name="connsiteY3" fmla="*/ 627018 h 1021470"/>
              <a:gd name="connsiteX4" fmla="*/ 280784 w 2120103"/>
              <a:gd name="connsiteY4" fmla="*/ 225859 h 1021470"/>
              <a:gd name="connsiteX5" fmla="*/ 162909 w 2120103"/>
              <a:gd name="connsiteY5" fmla="*/ 145561 h 1021470"/>
              <a:gd name="connsiteX6" fmla="*/ 267493 w 2120103"/>
              <a:gd name="connsiteY6" fmla="*/ 0 h 1021470"/>
              <a:gd name="connsiteX7" fmla="*/ 2076992 w 2120103"/>
              <a:gd name="connsiteY7" fmla="*/ 668276 h 1021470"/>
              <a:gd name="connsiteX8" fmla="*/ 2120103 w 2120103"/>
              <a:gd name="connsiteY8" fmla="*/ 858013 h 1021470"/>
              <a:gd name="connsiteX0" fmla="*/ 2336393 w 2336393"/>
              <a:gd name="connsiteY0" fmla="*/ 858013 h 1234413"/>
              <a:gd name="connsiteX1" fmla="*/ 0 w 2336393"/>
              <a:gd name="connsiteY1" fmla="*/ 1234413 h 1234413"/>
              <a:gd name="connsiteX2" fmla="*/ 216290 w 2336393"/>
              <a:gd name="connsiteY2" fmla="*/ 743650 h 1234413"/>
              <a:gd name="connsiteX3" fmla="*/ 238986 w 2336393"/>
              <a:gd name="connsiteY3" fmla="*/ 627018 h 1234413"/>
              <a:gd name="connsiteX4" fmla="*/ 497074 w 2336393"/>
              <a:gd name="connsiteY4" fmla="*/ 225859 h 1234413"/>
              <a:gd name="connsiteX5" fmla="*/ 379199 w 2336393"/>
              <a:gd name="connsiteY5" fmla="*/ 145561 h 1234413"/>
              <a:gd name="connsiteX6" fmla="*/ 483783 w 2336393"/>
              <a:gd name="connsiteY6" fmla="*/ 0 h 1234413"/>
              <a:gd name="connsiteX7" fmla="*/ 2293282 w 2336393"/>
              <a:gd name="connsiteY7" fmla="*/ 668276 h 1234413"/>
              <a:gd name="connsiteX8" fmla="*/ 2336393 w 2336393"/>
              <a:gd name="connsiteY8" fmla="*/ 858013 h 1234413"/>
              <a:gd name="connsiteX0" fmla="*/ 300914 w 2293282"/>
              <a:gd name="connsiteY0" fmla="*/ 1784939 h 1784939"/>
              <a:gd name="connsiteX1" fmla="*/ 0 w 2293282"/>
              <a:gd name="connsiteY1" fmla="*/ 1234413 h 1784939"/>
              <a:gd name="connsiteX2" fmla="*/ 216290 w 2293282"/>
              <a:gd name="connsiteY2" fmla="*/ 743650 h 1784939"/>
              <a:gd name="connsiteX3" fmla="*/ 238986 w 2293282"/>
              <a:gd name="connsiteY3" fmla="*/ 627018 h 1784939"/>
              <a:gd name="connsiteX4" fmla="*/ 497074 w 2293282"/>
              <a:gd name="connsiteY4" fmla="*/ 225859 h 1784939"/>
              <a:gd name="connsiteX5" fmla="*/ 379199 w 2293282"/>
              <a:gd name="connsiteY5" fmla="*/ 145561 h 1784939"/>
              <a:gd name="connsiteX6" fmla="*/ 483783 w 2293282"/>
              <a:gd name="connsiteY6" fmla="*/ 0 h 1784939"/>
              <a:gd name="connsiteX7" fmla="*/ 2293282 w 2293282"/>
              <a:gd name="connsiteY7" fmla="*/ 668276 h 1784939"/>
              <a:gd name="connsiteX8" fmla="*/ 300914 w 2293282"/>
              <a:gd name="connsiteY8" fmla="*/ 1784939 h 1784939"/>
              <a:gd name="connsiteX0" fmla="*/ 318684 w 514844"/>
              <a:gd name="connsiteY0" fmla="*/ 1784939 h 1877038"/>
              <a:gd name="connsiteX1" fmla="*/ 17770 w 514844"/>
              <a:gd name="connsiteY1" fmla="*/ 1234413 h 1877038"/>
              <a:gd name="connsiteX2" fmla="*/ 234060 w 514844"/>
              <a:gd name="connsiteY2" fmla="*/ 743650 h 1877038"/>
              <a:gd name="connsiteX3" fmla="*/ 256756 w 514844"/>
              <a:gd name="connsiteY3" fmla="*/ 627018 h 1877038"/>
              <a:gd name="connsiteX4" fmla="*/ 514844 w 514844"/>
              <a:gd name="connsiteY4" fmla="*/ 225859 h 1877038"/>
              <a:gd name="connsiteX5" fmla="*/ 396969 w 514844"/>
              <a:gd name="connsiteY5" fmla="*/ 145561 h 1877038"/>
              <a:gd name="connsiteX6" fmla="*/ 501553 w 514844"/>
              <a:gd name="connsiteY6" fmla="*/ 0 h 1877038"/>
              <a:gd name="connsiteX7" fmla="*/ 0 w 514844"/>
              <a:gd name="connsiteY7" fmla="*/ 1877038 h 1877038"/>
              <a:gd name="connsiteX8" fmla="*/ 318684 w 514844"/>
              <a:gd name="connsiteY8" fmla="*/ 1784939 h 1877038"/>
              <a:gd name="connsiteX0" fmla="*/ 205950 w 514844"/>
              <a:gd name="connsiteY0" fmla="*/ 1634626 h 1877038"/>
              <a:gd name="connsiteX1" fmla="*/ 17770 w 514844"/>
              <a:gd name="connsiteY1" fmla="*/ 1234413 h 1877038"/>
              <a:gd name="connsiteX2" fmla="*/ 234060 w 514844"/>
              <a:gd name="connsiteY2" fmla="*/ 743650 h 1877038"/>
              <a:gd name="connsiteX3" fmla="*/ 256756 w 514844"/>
              <a:gd name="connsiteY3" fmla="*/ 627018 h 1877038"/>
              <a:gd name="connsiteX4" fmla="*/ 514844 w 514844"/>
              <a:gd name="connsiteY4" fmla="*/ 225859 h 1877038"/>
              <a:gd name="connsiteX5" fmla="*/ 396969 w 514844"/>
              <a:gd name="connsiteY5" fmla="*/ 145561 h 1877038"/>
              <a:gd name="connsiteX6" fmla="*/ 501553 w 514844"/>
              <a:gd name="connsiteY6" fmla="*/ 0 h 1877038"/>
              <a:gd name="connsiteX7" fmla="*/ 0 w 514844"/>
              <a:gd name="connsiteY7" fmla="*/ 1877038 h 1877038"/>
              <a:gd name="connsiteX8" fmla="*/ 205950 w 514844"/>
              <a:gd name="connsiteY8" fmla="*/ 1634626 h 1877038"/>
              <a:gd name="connsiteX0" fmla="*/ 205950 w 514844"/>
              <a:gd name="connsiteY0" fmla="*/ 1634626 h 1877038"/>
              <a:gd name="connsiteX1" fmla="*/ 17770 w 514844"/>
              <a:gd name="connsiteY1" fmla="*/ 1234413 h 1877038"/>
              <a:gd name="connsiteX2" fmla="*/ 234060 w 514844"/>
              <a:gd name="connsiteY2" fmla="*/ 743650 h 1877038"/>
              <a:gd name="connsiteX3" fmla="*/ 256756 w 514844"/>
              <a:gd name="connsiteY3" fmla="*/ 627018 h 1877038"/>
              <a:gd name="connsiteX4" fmla="*/ 514844 w 514844"/>
              <a:gd name="connsiteY4" fmla="*/ 225859 h 1877038"/>
              <a:gd name="connsiteX5" fmla="*/ 396969 w 514844"/>
              <a:gd name="connsiteY5" fmla="*/ 145561 h 1877038"/>
              <a:gd name="connsiteX6" fmla="*/ 501553 w 514844"/>
              <a:gd name="connsiteY6" fmla="*/ 0 h 1877038"/>
              <a:gd name="connsiteX7" fmla="*/ 169032 w 514844"/>
              <a:gd name="connsiteY7" fmla="*/ 1256629 h 1877038"/>
              <a:gd name="connsiteX8" fmla="*/ 0 w 514844"/>
              <a:gd name="connsiteY8" fmla="*/ 1877038 h 1877038"/>
              <a:gd name="connsiteX9" fmla="*/ 205950 w 514844"/>
              <a:gd name="connsiteY9" fmla="*/ 1634626 h 1877038"/>
              <a:gd name="connsiteX0" fmla="*/ 205950 w 538550"/>
              <a:gd name="connsiteY0" fmla="*/ 1634626 h 2427812"/>
              <a:gd name="connsiteX1" fmla="*/ 17770 w 538550"/>
              <a:gd name="connsiteY1" fmla="*/ 1234413 h 2427812"/>
              <a:gd name="connsiteX2" fmla="*/ 234060 w 538550"/>
              <a:gd name="connsiteY2" fmla="*/ 743650 h 2427812"/>
              <a:gd name="connsiteX3" fmla="*/ 256756 w 538550"/>
              <a:gd name="connsiteY3" fmla="*/ 627018 h 2427812"/>
              <a:gd name="connsiteX4" fmla="*/ 514844 w 538550"/>
              <a:gd name="connsiteY4" fmla="*/ 225859 h 2427812"/>
              <a:gd name="connsiteX5" fmla="*/ 396969 w 538550"/>
              <a:gd name="connsiteY5" fmla="*/ 145561 h 2427812"/>
              <a:gd name="connsiteX6" fmla="*/ 501553 w 538550"/>
              <a:gd name="connsiteY6" fmla="*/ 0 h 2427812"/>
              <a:gd name="connsiteX7" fmla="*/ 538550 w 538550"/>
              <a:gd name="connsiteY7" fmla="*/ 2427812 h 2427812"/>
              <a:gd name="connsiteX8" fmla="*/ 0 w 538550"/>
              <a:gd name="connsiteY8" fmla="*/ 1877038 h 2427812"/>
              <a:gd name="connsiteX9" fmla="*/ 205950 w 538550"/>
              <a:gd name="connsiteY9" fmla="*/ 1634626 h 2427812"/>
              <a:gd name="connsiteX0" fmla="*/ 205950 w 538550"/>
              <a:gd name="connsiteY0" fmla="*/ 1634626 h 2427812"/>
              <a:gd name="connsiteX1" fmla="*/ 17770 w 538550"/>
              <a:gd name="connsiteY1" fmla="*/ 1234413 h 2427812"/>
              <a:gd name="connsiteX2" fmla="*/ 234060 w 538550"/>
              <a:gd name="connsiteY2" fmla="*/ 743650 h 2427812"/>
              <a:gd name="connsiteX3" fmla="*/ 256756 w 538550"/>
              <a:gd name="connsiteY3" fmla="*/ 627018 h 2427812"/>
              <a:gd name="connsiteX4" fmla="*/ 514844 w 538550"/>
              <a:gd name="connsiteY4" fmla="*/ 225859 h 2427812"/>
              <a:gd name="connsiteX5" fmla="*/ 396969 w 538550"/>
              <a:gd name="connsiteY5" fmla="*/ 145561 h 2427812"/>
              <a:gd name="connsiteX6" fmla="*/ 501553 w 538550"/>
              <a:gd name="connsiteY6" fmla="*/ 0 h 2427812"/>
              <a:gd name="connsiteX7" fmla="*/ 519760 w 538550"/>
              <a:gd name="connsiteY7" fmla="*/ 1237840 h 2427812"/>
              <a:gd name="connsiteX8" fmla="*/ 538550 w 538550"/>
              <a:gd name="connsiteY8" fmla="*/ 2427812 h 2427812"/>
              <a:gd name="connsiteX9" fmla="*/ 0 w 538550"/>
              <a:gd name="connsiteY9" fmla="*/ 1877038 h 2427812"/>
              <a:gd name="connsiteX10" fmla="*/ 205950 w 538550"/>
              <a:gd name="connsiteY10" fmla="*/ 1634626 h 2427812"/>
              <a:gd name="connsiteX0" fmla="*/ 205950 w 538550"/>
              <a:gd name="connsiteY0" fmla="*/ 1634626 h 2935116"/>
              <a:gd name="connsiteX1" fmla="*/ 17770 w 538550"/>
              <a:gd name="connsiteY1" fmla="*/ 1234413 h 2935116"/>
              <a:gd name="connsiteX2" fmla="*/ 234060 w 538550"/>
              <a:gd name="connsiteY2" fmla="*/ 743650 h 2935116"/>
              <a:gd name="connsiteX3" fmla="*/ 256756 w 538550"/>
              <a:gd name="connsiteY3" fmla="*/ 627018 h 2935116"/>
              <a:gd name="connsiteX4" fmla="*/ 514844 w 538550"/>
              <a:gd name="connsiteY4" fmla="*/ 225859 h 2935116"/>
              <a:gd name="connsiteX5" fmla="*/ 396969 w 538550"/>
              <a:gd name="connsiteY5" fmla="*/ 145561 h 2935116"/>
              <a:gd name="connsiteX6" fmla="*/ 501553 w 538550"/>
              <a:gd name="connsiteY6" fmla="*/ 0 h 2935116"/>
              <a:gd name="connsiteX7" fmla="*/ 75086 w 538550"/>
              <a:gd name="connsiteY7" fmla="*/ 2935116 h 2935116"/>
              <a:gd name="connsiteX8" fmla="*/ 538550 w 538550"/>
              <a:gd name="connsiteY8" fmla="*/ 2427812 h 2935116"/>
              <a:gd name="connsiteX9" fmla="*/ 0 w 538550"/>
              <a:gd name="connsiteY9" fmla="*/ 1877038 h 2935116"/>
              <a:gd name="connsiteX10" fmla="*/ 205950 w 538550"/>
              <a:gd name="connsiteY10" fmla="*/ 1634626 h 2935116"/>
              <a:gd name="connsiteX0" fmla="*/ 205950 w 538550"/>
              <a:gd name="connsiteY0" fmla="*/ 1634626 h 2935116"/>
              <a:gd name="connsiteX1" fmla="*/ 17770 w 538550"/>
              <a:gd name="connsiteY1" fmla="*/ 1234413 h 2935116"/>
              <a:gd name="connsiteX2" fmla="*/ 234060 w 538550"/>
              <a:gd name="connsiteY2" fmla="*/ 743650 h 2935116"/>
              <a:gd name="connsiteX3" fmla="*/ 256756 w 538550"/>
              <a:gd name="connsiteY3" fmla="*/ 627018 h 2935116"/>
              <a:gd name="connsiteX4" fmla="*/ 514844 w 538550"/>
              <a:gd name="connsiteY4" fmla="*/ 225859 h 2935116"/>
              <a:gd name="connsiteX5" fmla="*/ 396969 w 538550"/>
              <a:gd name="connsiteY5" fmla="*/ 145561 h 2935116"/>
              <a:gd name="connsiteX6" fmla="*/ 501553 w 538550"/>
              <a:gd name="connsiteY6" fmla="*/ 0 h 2935116"/>
              <a:gd name="connsiteX7" fmla="*/ 125191 w 538550"/>
              <a:gd name="connsiteY7" fmla="*/ 2546810 h 2935116"/>
              <a:gd name="connsiteX8" fmla="*/ 75086 w 538550"/>
              <a:gd name="connsiteY8" fmla="*/ 2935116 h 2935116"/>
              <a:gd name="connsiteX9" fmla="*/ 538550 w 538550"/>
              <a:gd name="connsiteY9" fmla="*/ 2427812 h 2935116"/>
              <a:gd name="connsiteX10" fmla="*/ 0 w 538550"/>
              <a:gd name="connsiteY10" fmla="*/ 1877038 h 2935116"/>
              <a:gd name="connsiteX11" fmla="*/ 205950 w 538550"/>
              <a:gd name="connsiteY11" fmla="*/ 1634626 h 2935116"/>
              <a:gd name="connsiteX0" fmla="*/ 205950 w 538550"/>
              <a:gd name="connsiteY0" fmla="*/ 1634626 h 3097955"/>
              <a:gd name="connsiteX1" fmla="*/ 17770 w 538550"/>
              <a:gd name="connsiteY1" fmla="*/ 1234413 h 3097955"/>
              <a:gd name="connsiteX2" fmla="*/ 234060 w 538550"/>
              <a:gd name="connsiteY2" fmla="*/ 743650 h 3097955"/>
              <a:gd name="connsiteX3" fmla="*/ 256756 w 538550"/>
              <a:gd name="connsiteY3" fmla="*/ 627018 h 3097955"/>
              <a:gd name="connsiteX4" fmla="*/ 514844 w 538550"/>
              <a:gd name="connsiteY4" fmla="*/ 225859 h 3097955"/>
              <a:gd name="connsiteX5" fmla="*/ 396969 w 538550"/>
              <a:gd name="connsiteY5" fmla="*/ 145561 h 3097955"/>
              <a:gd name="connsiteX6" fmla="*/ 501553 w 538550"/>
              <a:gd name="connsiteY6" fmla="*/ 0 h 3097955"/>
              <a:gd name="connsiteX7" fmla="*/ 281766 w 538550"/>
              <a:gd name="connsiteY7" fmla="*/ 3097955 h 3097955"/>
              <a:gd name="connsiteX8" fmla="*/ 75086 w 538550"/>
              <a:gd name="connsiteY8" fmla="*/ 2935116 h 3097955"/>
              <a:gd name="connsiteX9" fmla="*/ 538550 w 538550"/>
              <a:gd name="connsiteY9" fmla="*/ 2427812 h 3097955"/>
              <a:gd name="connsiteX10" fmla="*/ 0 w 538550"/>
              <a:gd name="connsiteY10" fmla="*/ 1877038 h 3097955"/>
              <a:gd name="connsiteX11" fmla="*/ 205950 w 538550"/>
              <a:gd name="connsiteY11" fmla="*/ 1634626 h 3097955"/>
              <a:gd name="connsiteX0" fmla="*/ 205950 w 538550"/>
              <a:gd name="connsiteY0" fmla="*/ 1634626 h 3097955"/>
              <a:gd name="connsiteX1" fmla="*/ 17770 w 538550"/>
              <a:gd name="connsiteY1" fmla="*/ 1234413 h 3097955"/>
              <a:gd name="connsiteX2" fmla="*/ 234060 w 538550"/>
              <a:gd name="connsiteY2" fmla="*/ 743650 h 3097955"/>
              <a:gd name="connsiteX3" fmla="*/ 256756 w 538550"/>
              <a:gd name="connsiteY3" fmla="*/ 627018 h 3097955"/>
              <a:gd name="connsiteX4" fmla="*/ 514844 w 538550"/>
              <a:gd name="connsiteY4" fmla="*/ 225859 h 3097955"/>
              <a:gd name="connsiteX5" fmla="*/ 396969 w 538550"/>
              <a:gd name="connsiteY5" fmla="*/ 145561 h 3097955"/>
              <a:gd name="connsiteX6" fmla="*/ 501553 w 538550"/>
              <a:gd name="connsiteY6" fmla="*/ 0 h 3097955"/>
              <a:gd name="connsiteX7" fmla="*/ 294292 w 538550"/>
              <a:gd name="connsiteY7" fmla="*/ 2797330 h 3097955"/>
              <a:gd name="connsiteX8" fmla="*/ 281766 w 538550"/>
              <a:gd name="connsiteY8" fmla="*/ 3097955 h 3097955"/>
              <a:gd name="connsiteX9" fmla="*/ 75086 w 538550"/>
              <a:gd name="connsiteY9" fmla="*/ 2935116 h 3097955"/>
              <a:gd name="connsiteX10" fmla="*/ 538550 w 538550"/>
              <a:gd name="connsiteY10" fmla="*/ 2427812 h 3097955"/>
              <a:gd name="connsiteX11" fmla="*/ 0 w 538550"/>
              <a:gd name="connsiteY11" fmla="*/ 1877038 h 3097955"/>
              <a:gd name="connsiteX12" fmla="*/ 205950 w 538550"/>
              <a:gd name="connsiteY12" fmla="*/ 1634626 h 3097955"/>
              <a:gd name="connsiteX0" fmla="*/ 205950 w 538550"/>
              <a:gd name="connsiteY0" fmla="*/ 1634626 h 3298371"/>
              <a:gd name="connsiteX1" fmla="*/ 17770 w 538550"/>
              <a:gd name="connsiteY1" fmla="*/ 1234413 h 3298371"/>
              <a:gd name="connsiteX2" fmla="*/ 234060 w 538550"/>
              <a:gd name="connsiteY2" fmla="*/ 743650 h 3298371"/>
              <a:gd name="connsiteX3" fmla="*/ 256756 w 538550"/>
              <a:gd name="connsiteY3" fmla="*/ 627018 h 3298371"/>
              <a:gd name="connsiteX4" fmla="*/ 514844 w 538550"/>
              <a:gd name="connsiteY4" fmla="*/ 225859 h 3298371"/>
              <a:gd name="connsiteX5" fmla="*/ 396969 w 538550"/>
              <a:gd name="connsiteY5" fmla="*/ 145561 h 3298371"/>
              <a:gd name="connsiteX6" fmla="*/ 501553 w 538550"/>
              <a:gd name="connsiteY6" fmla="*/ 0 h 3298371"/>
              <a:gd name="connsiteX7" fmla="*/ 463393 w 538550"/>
              <a:gd name="connsiteY7" fmla="*/ 3298371 h 3298371"/>
              <a:gd name="connsiteX8" fmla="*/ 281766 w 538550"/>
              <a:gd name="connsiteY8" fmla="*/ 3097955 h 3298371"/>
              <a:gd name="connsiteX9" fmla="*/ 75086 w 538550"/>
              <a:gd name="connsiteY9" fmla="*/ 2935116 h 3298371"/>
              <a:gd name="connsiteX10" fmla="*/ 538550 w 538550"/>
              <a:gd name="connsiteY10" fmla="*/ 2427812 h 3298371"/>
              <a:gd name="connsiteX11" fmla="*/ 0 w 538550"/>
              <a:gd name="connsiteY11" fmla="*/ 1877038 h 3298371"/>
              <a:gd name="connsiteX12" fmla="*/ 205950 w 538550"/>
              <a:gd name="connsiteY12" fmla="*/ 1634626 h 3298371"/>
              <a:gd name="connsiteX0" fmla="*/ 205950 w 538550"/>
              <a:gd name="connsiteY0" fmla="*/ 1634626 h 3298371"/>
              <a:gd name="connsiteX1" fmla="*/ 17770 w 538550"/>
              <a:gd name="connsiteY1" fmla="*/ 1234413 h 3298371"/>
              <a:gd name="connsiteX2" fmla="*/ 234060 w 538550"/>
              <a:gd name="connsiteY2" fmla="*/ 743650 h 3298371"/>
              <a:gd name="connsiteX3" fmla="*/ 256756 w 538550"/>
              <a:gd name="connsiteY3" fmla="*/ 627018 h 3298371"/>
              <a:gd name="connsiteX4" fmla="*/ 514844 w 538550"/>
              <a:gd name="connsiteY4" fmla="*/ 225859 h 3298371"/>
              <a:gd name="connsiteX5" fmla="*/ 396969 w 538550"/>
              <a:gd name="connsiteY5" fmla="*/ 145561 h 3298371"/>
              <a:gd name="connsiteX6" fmla="*/ 501553 w 538550"/>
              <a:gd name="connsiteY6" fmla="*/ 0 h 3298371"/>
              <a:gd name="connsiteX7" fmla="*/ 463393 w 538550"/>
              <a:gd name="connsiteY7" fmla="*/ 2847434 h 3298371"/>
              <a:gd name="connsiteX8" fmla="*/ 463393 w 538550"/>
              <a:gd name="connsiteY8" fmla="*/ 3298371 h 3298371"/>
              <a:gd name="connsiteX9" fmla="*/ 281766 w 538550"/>
              <a:gd name="connsiteY9" fmla="*/ 3097955 h 3298371"/>
              <a:gd name="connsiteX10" fmla="*/ 75086 w 538550"/>
              <a:gd name="connsiteY10" fmla="*/ 2935116 h 3298371"/>
              <a:gd name="connsiteX11" fmla="*/ 538550 w 538550"/>
              <a:gd name="connsiteY11" fmla="*/ 2427812 h 3298371"/>
              <a:gd name="connsiteX12" fmla="*/ 0 w 538550"/>
              <a:gd name="connsiteY12" fmla="*/ 1877038 h 3298371"/>
              <a:gd name="connsiteX13" fmla="*/ 205950 w 538550"/>
              <a:gd name="connsiteY13" fmla="*/ 1634626 h 3298371"/>
              <a:gd name="connsiteX0" fmla="*/ 205950 w 908067"/>
              <a:gd name="connsiteY0" fmla="*/ 1634626 h 3298371"/>
              <a:gd name="connsiteX1" fmla="*/ 17770 w 908067"/>
              <a:gd name="connsiteY1" fmla="*/ 1234413 h 3298371"/>
              <a:gd name="connsiteX2" fmla="*/ 234060 w 908067"/>
              <a:gd name="connsiteY2" fmla="*/ 743650 h 3298371"/>
              <a:gd name="connsiteX3" fmla="*/ 256756 w 908067"/>
              <a:gd name="connsiteY3" fmla="*/ 627018 h 3298371"/>
              <a:gd name="connsiteX4" fmla="*/ 514844 w 908067"/>
              <a:gd name="connsiteY4" fmla="*/ 225859 h 3298371"/>
              <a:gd name="connsiteX5" fmla="*/ 396969 w 908067"/>
              <a:gd name="connsiteY5" fmla="*/ 145561 h 3298371"/>
              <a:gd name="connsiteX6" fmla="*/ 501553 w 908067"/>
              <a:gd name="connsiteY6" fmla="*/ 0 h 3298371"/>
              <a:gd name="connsiteX7" fmla="*/ 908067 w 908067"/>
              <a:gd name="connsiteY7" fmla="*/ 2734700 h 3298371"/>
              <a:gd name="connsiteX8" fmla="*/ 463393 w 908067"/>
              <a:gd name="connsiteY8" fmla="*/ 3298371 h 3298371"/>
              <a:gd name="connsiteX9" fmla="*/ 281766 w 908067"/>
              <a:gd name="connsiteY9" fmla="*/ 3097955 h 3298371"/>
              <a:gd name="connsiteX10" fmla="*/ 75086 w 908067"/>
              <a:gd name="connsiteY10" fmla="*/ 2935116 h 3298371"/>
              <a:gd name="connsiteX11" fmla="*/ 538550 w 908067"/>
              <a:gd name="connsiteY11" fmla="*/ 2427812 h 3298371"/>
              <a:gd name="connsiteX12" fmla="*/ 0 w 908067"/>
              <a:gd name="connsiteY12" fmla="*/ 1877038 h 3298371"/>
              <a:gd name="connsiteX13" fmla="*/ 205950 w 908067"/>
              <a:gd name="connsiteY13" fmla="*/ 1634626 h 3298371"/>
              <a:gd name="connsiteX0" fmla="*/ 205950 w 908067"/>
              <a:gd name="connsiteY0" fmla="*/ 1634626 h 3298371"/>
              <a:gd name="connsiteX1" fmla="*/ 17770 w 908067"/>
              <a:gd name="connsiteY1" fmla="*/ 1234413 h 3298371"/>
              <a:gd name="connsiteX2" fmla="*/ 234060 w 908067"/>
              <a:gd name="connsiteY2" fmla="*/ 743650 h 3298371"/>
              <a:gd name="connsiteX3" fmla="*/ 256756 w 908067"/>
              <a:gd name="connsiteY3" fmla="*/ 627018 h 3298371"/>
              <a:gd name="connsiteX4" fmla="*/ 514844 w 908067"/>
              <a:gd name="connsiteY4" fmla="*/ 225859 h 3298371"/>
              <a:gd name="connsiteX5" fmla="*/ 396969 w 908067"/>
              <a:gd name="connsiteY5" fmla="*/ 145561 h 3298371"/>
              <a:gd name="connsiteX6" fmla="*/ 501553 w 908067"/>
              <a:gd name="connsiteY6" fmla="*/ 0 h 3298371"/>
              <a:gd name="connsiteX7" fmla="*/ 820385 w 908067"/>
              <a:gd name="connsiteY7" fmla="*/ 2202344 h 3298371"/>
              <a:gd name="connsiteX8" fmla="*/ 908067 w 908067"/>
              <a:gd name="connsiteY8" fmla="*/ 2734700 h 3298371"/>
              <a:gd name="connsiteX9" fmla="*/ 463393 w 908067"/>
              <a:gd name="connsiteY9" fmla="*/ 3298371 h 3298371"/>
              <a:gd name="connsiteX10" fmla="*/ 281766 w 908067"/>
              <a:gd name="connsiteY10" fmla="*/ 3097955 h 3298371"/>
              <a:gd name="connsiteX11" fmla="*/ 75086 w 908067"/>
              <a:gd name="connsiteY11" fmla="*/ 2935116 h 3298371"/>
              <a:gd name="connsiteX12" fmla="*/ 538550 w 908067"/>
              <a:gd name="connsiteY12" fmla="*/ 2427812 h 3298371"/>
              <a:gd name="connsiteX13" fmla="*/ 0 w 908067"/>
              <a:gd name="connsiteY13" fmla="*/ 1877038 h 3298371"/>
              <a:gd name="connsiteX14" fmla="*/ 205950 w 908067"/>
              <a:gd name="connsiteY14" fmla="*/ 1634626 h 3298371"/>
              <a:gd name="connsiteX0" fmla="*/ 205950 w 908067"/>
              <a:gd name="connsiteY0" fmla="*/ 1634626 h 3298371"/>
              <a:gd name="connsiteX1" fmla="*/ 17770 w 908067"/>
              <a:gd name="connsiteY1" fmla="*/ 1234413 h 3298371"/>
              <a:gd name="connsiteX2" fmla="*/ 234060 w 908067"/>
              <a:gd name="connsiteY2" fmla="*/ 743650 h 3298371"/>
              <a:gd name="connsiteX3" fmla="*/ 256756 w 908067"/>
              <a:gd name="connsiteY3" fmla="*/ 627018 h 3298371"/>
              <a:gd name="connsiteX4" fmla="*/ 514844 w 908067"/>
              <a:gd name="connsiteY4" fmla="*/ 225859 h 3298371"/>
              <a:gd name="connsiteX5" fmla="*/ 396969 w 908067"/>
              <a:gd name="connsiteY5" fmla="*/ 145561 h 3298371"/>
              <a:gd name="connsiteX6" fmla="*/ 501553 w 908067"/>
              <a:gd name="connsiteY6" fmla="*/ 0 h 3298371"/>
              <a:gd name="connsiteX7" fmla="*/ 657547 w 908067"/>
              <a:gd name="connsiteY7" fmla="*/ 2477916 h 3298371"/>
              <a:gd name="connsiteX8" fmla="*/ 908067 w 908067"/>
              <a:gd name="connsiteY8" fmla="*/ 2734700 h 3298371"/>
              <a:gd name="connsiteX9" fmla="*/ 463393 w 908067"/>
              <a:gd name="connsiteY9" fmla="*/ 3298371 h 3298371"/>
              <a:gd name="connsiteX10" fmla="*/ 281766 w 908067"/>
              <a:gd name="connsiteY10" fmla="*/ 3097955 h 3298371"/>
              <a:gd name="connsiteX11" fmla="*/ 75086 w 908067"/>
              <a:gd name="connsiteY11" fmla="*/ 2935116 h 3298371"/>
              <a:gd name="connsiteX12" fmla="*/ 538550 w 908067"/>
              <a:gd name="connsiteY12" fmla="*/ 2427812 h 3298371"/>
              <a:gd name="connsiteX13" fmla="*/ 0 w 908067"/>
              <a:gd name="connsiteY13" fmla="*/ 1877038 h 3298371"/>
              <a:gd name="connsiteX14" fmla="*/ 205950 w 908067"/>
              <a:gd name="connsiteY14" fmla="*/ 1634626 h 3298371"/>
              <a:gd name="connsiteX0" fmla="*/ 205950 w 908067"/>
              <a:gd name="connsiteY0" fmla="*/ 1634626 h 3298371"/>
              <a:gd name="connsiteX1" fmla="*/ 17770 w 908067"/>
              <a:gd name="connsiteY1" fmla="*/ 1234413 h 3298371"/>
              <a:gd name="connsiteX2" fmla="*/ 234060 w 908067"/>
              <a:gd name="connsiteY2" fmla="*/ 743650 h 3298371"/>
              <a:gd name="connsiteX3" fmla="*/ 256756 w 908067"/>
              <a:gd name="connsiteY3" fmla="*/ 627018 h 3298371"/>
              <a:gd name="connsiteX4" fmla="*/ 514844 w 908067"/>
              <a:gd name="connsiteY4" fmla="*/ 225859 h 3298371"/>
              <a:gd name="connsiteX5" fmla="*/ 396969 w 908067"/>
              <a:gd name="connsiteY5" fmla="*/ 145561 h 3298371"/>
              <a:gd name="connsiteX6" fmla="*/ 501553 w 908067"/>
              <a:gd name="connsiteY6" fmla="*/ 0 h 3298371"/>
              <a:gd name="connsiteX7" fmla="*/ 657547 w 908067"/>
              <a:gd name="connsiteY7" fmla="*/ 2477916 h 3298371"/>
              <a:gd name="connsiteX8" fmla="*/ 908067 w 908067"/>
              <a:gd name="connsiteY8" fmla="*/ 2734700 h 3298371"/>
              <a:gd name="connsiteX9" fmla="*/ 463393 w 908067"/>
              <a:gd name="connsiteY9" fmla="*/ 3298371 h 3298371"/>
              <a:gd name="connsiteX10" fmla="*/ 338133 w 908067"/>
              <a:gd name="connsiteY10" fmla="*/ 3166848 h 3298371"/>
              <a:gd name="connsiteX11" fmla="*/ 281766 w 908067"/>
              <a:gd name="connsiteY11" fmla="*/ 3097955 h 3298371"/>
              <a:gd name="connsiteX12" fmla="*/ 75086 w 908067"/>
              <a:gd name="connsiteY12" fmla="*/ 2935116 h 3298371"/>
              <a:gd name="connsiteX13" fmla="*/ 538550 w 908067"/>
              <a:gd name="connsiteY13" fmla="*/ 2427812 h 3298371"/>
              <a:gd name="connsiteX14" fmla="*/ 0 w 908067"/>
              <a:gd name="connsiteY14" fmla="*/ 1877038 h 3298371"/>
              <a:gd name="connsiteX15" fmla="*/ 205950 w 908067"/>
              <a:gd name="connsiteY15" fmla="*/ 1634626 h 3298371"/>
              <a:gd name="connsiteX0" fmla="*/ 205950 w 908067"/>
              <a:gd name="connsiteY0" fmla="*/ 1634626 h 3486262"/>
              <a:gd name="connsiteX1" fmla="*/ 17770 w 908067"/>
              <a:gd name="connsiteY1" fmla="*/ 1234413 h 3486262"/>
              <a:gd name="connsiteX2" fmla="*/ 234060 w 908067"/>
              <a:gd name="connsiteY2" fmla="*/ 743650 h 3486262"/>
              <a:gd name="connsiteX3" fmla="*/ 256756 w 908067"/>
              <a:gd name="connsiteY3" fmla="*/ 627018 h 3486262"/>
              <a:gd name="connsiteX4" fmla="*/ 514844 w 908067"/>
              <a:gd name="connsiteY4" fmla="*/ 225859 h 3486262"/>
              <a:gd name="connsiteX5" fmla="*/ 396969 w 908067"/>
              <a:gd name="connsiteY5" fmla="*/ 145561 h 3486262"/>
              <a:gd name="connsiteX6" fmla="*/ 501553 w 908067"/>
              <a:gd name="connsiteY6" fmla="*/ 0 h 3486262"/>
              <a:gd name="connsiteX7" fmla="*/ 657547 w 908067"/>
              <a:gd name="connsiteY7" fmla="*/ 2477916 h 3486262"/>
              <a:gd name="connsiteX8" fmla="*/ 908067 w 908067"/>
              <a:gd name="connsiteY8" fmla="*/ 2734700 h 3486262"/>
              <a:gd name="connsiteX9" fmla="*/ 463393 w 908067"/>
              <a:gd name="connsiteY9" fmla="*/ 3298371 h 3486262"/>
              <a:gd name="connsiteX10" fmla="*/ 206610 w 908067"/>
              <a:gd name="connsiteY10" fmla="*/ 3486262 h 3486262"/>
              <a:gd name="connsiteX11" fmla="*/ 281766 w 908067"/>
              <a:gd name="connsiteY11" fmla="*/ 3097955 h 3486262"/>
              <a:gd name="connsiteX12" fmla="*/ 75086 w 908067"/>
              <a:gd name="connsiteY12" fmla="*/ 2935116 h 3486262"/>
              <a:gd name="connsiteX13" fmla="*/ 538550 w 908067"/>
              <a:gd name="connsiteY13" fmla="*/ 2427812 h 3486262"/>
              <a:gd name="connsiteX14" fmla="*/ 0 w 908067"/>
              <a:gd name="connsiteY14" fmla="*/ 1877038 h 3486262"/>
              <a:gd name="connsiteX15" fmla="*/ 205950 w 908067"/>
              <a:gd name="connsiteY15" fmla="*/ 1634626 h 3486262"/>
              <a:gd name="connsiteX0" fmla="*/ 205950 w 908067"/>
              <a:gd name="connsiteY0" fmla="*/ 1634626 h 3486262"/>
              <a:gd name="connsiteX1" fmla="*/ 17770 w 908067"/>
              <a:gd name="connsiteY1" fmla="*/ 1234413 h 3486262"/>
              <a:gd name="connsiteX2" fmla="*/ 234060 w 908067"/>
              <a:gd name="connsiteY2" fmla="*/ 743650 h 3486262"/>
              <a:gd name="connsiteX3" fmla="*/ 256756 w 908067"/>
              <a:gd name="connsiteY3" fmla="*/ 627018 h 3486262"/>
              <a:gd name="connsiteX4" fmla="*/ 514844 w 908067"/>
              <a:gd name="connsiteY4" fmla="*/ 225859 h 3486262"/>
              <a:gd name="connsiteX5" fmla="*/ 396969 w 908067"/>
              <a:gd name="connsiteY5" fmla="*/ 145561 h 3486262"/>
              <a:gd name="connsiteX6" fmla="*/ 501553 w 908067"/>
              <a:gd name="connsiteY6" fmla="*/ 0 h 3486262"/>
              <a:gd name="connsiteX7" fmla="*/ 657547 w 908067"/>
              <a:gd name="connsiteY7" fmla="*/ 2477916 h 3486262"/>
              <a:gd name="connsiteX8" fmla="*/ 908067 w 908067"/>
              <a:gd name="connsiteY8" fmla="*/ 2734700 h 3486262"/>
              <a:gd name="connsiteX9" fmla="*/ 463393 w 908067"/>
              <a:gd name="connsiteY9" fmla="*/ 3298371 h 3486262"/>
              <a:gd name="connsiteX10" fmla="*/ 206610 w 908067"/>
              <a:gd name="connsiteY10" fmla="*/ 3486262 h 3486262"/>
              <a:gd name="connsiteX11" fmla="*/ 244188 w 908067"/>
              <a:gd name="connsiteY11" fmla="*/ 3254529 h 3486262"/>
              <a:gd name="connsiteX12" fmla="*/ 281766 w 908067"/>
              <a:gd name="connsiteY12" fmla="*/ 3097955 h 3486262"/>
              <a:gd name="connsiteX13" fmla="*/ 75086 w 908067"/>
              <a:gd name="connsiteY13" fmla="*/ 2935116 h 3486262"/>
              <a:gd name="connsiteX14" fmla="*/ 538550 w 908067"/>
              <a:gd name="connsiteY14" fmla="*/ 2427812 h 3486262"/>
              <a:gd name="connsiteX15" fmla="*/ 0 w 908067"/>
              <a:gd name="connsiteY15" fmla="*/ 1877038 h 3486262"/>
              <a:gd name="connsiteX16" fmla="*/ 205950 w 908067"/>
              <a:gd name="connsiteY16" fmla="*/ 1634626 h 3486262"/>
              <a:gd name="connsiteX0" fmla="*/ 205950 w 908067"/>
              <a:gd name="connsiteY0" fmla="*/ 1634626 h 3486262"/>
              <a:gd name="connsiteX1" fmla="*/ 17770 w 908067"/>
              <a:gd name="connsiteY1" fmla="*/ 1234413 h 3486262"/>
              <a:gd name="connsiteX2" fmla="*/ 234060 w 908067"/>
              <a:gd name="connsiteY2" fmla="*/ 743650 h 3486262"/>
              <a:gd name="connsiteX3" fmla="*/ 256756 w 908067"/>
              <a:gd name="connsiteY3" fmla="*/ 627018 h 3486262"/>
              <a:gd name="connsiteX4" fmla="*/ 514844 w 908067"/>
              <a:gd name="connsiteY4" fmla="*/ 225859 h 3486262"/>
              <a:gd name="connsiteX5" fmla="*/ 396969 w 908067"/>
              <a:gd name="connsiteY5" fmla="*/ 145561 h 3486262"/>
              <a:gd name="connsiteX6" fmla="*/ 501553 w 908067"/>
              <a:gd name="connsiteY6" fmla="*/ 0 h 3486262"/>
              <a:gd name="connsiteX7" fmla="*/ 657547 w 908067"/>
              <a:gd name="connsiteY7" fmla="*/ 2477916 h 3486262"/>
              <a:gd name="connsiteX8" fmla="*/ 908067 w 908067"/>
              <a:gd name="connsiteY8" fmla="*/ 2734700 h 3486262"/>
              <a:gd name="connsiteX9" fmla="*/ 463393 w 908067"/>
              <a:gd name="connsiteY9" fmla="*/ 3298371 h 3486262"/>
              <a:gd name="connsiteX10" fmla="*/ 206610 w 908067"/>
              <a:gd name="connsiteY10" fmla="*/ 3486262 h 3486262"/>
              <a:gd name="connsiteX11" fmla="*/ 87612 w 908067"/>
              <a:gd name="connsiteY11" fmla="*/ 3310896 h 3486262"/>
              <a:gd name="connsiteX12" fmla="*/ 281766 w 908067"/>
              <a:gd name="connsiteY12" fmla="*/ 3097955 h 3486262"/>
              <a:gd name="connsiteX13" fmla="*/ 75086 w 908067"/>
              <a:gd name="connsiteY13" fmla="*/ 2935116 h 3486262"/>
              <a:gd name="connsiteX14" fmla="*/ 538550 w 908067"/>
              <a:gd name="connsiteY14" fmla="*/ 2427812 h 3486262"/>
              <a:gd name="connsiteX15" fmla="*/ 0 w 908067"/>
              <a:gd name="connsiteY15" fmla="*/ 1877038 h 3486262"/>
              <a:gd name="connsiteX16" fmla="*/ 205950 w 908067"/>
              <a:gd name="connsiteY16" fmla="*/ 1634626 h 3486262"/>
              <a:gd name="connsiteX0" fmla="*/ 205950 w 908067"/>
              <a:gd name="connsiteY0" fmla="*/ 1634626 h 3486262"/>
              <a:gd name="connsiteX1" fmla="*/ 17770 w 908067"/>
              <a:gd name="connsiteY1" fmla="*/ 1234413 h 3486262"/>
              <a:gd name="connsiteX2" fmla="*/ 234060 w 908067"/>
              <a:gd name="connsiteY2" fmla="*/ 743650 h 3486262"/>
              <a:gd name="connsiteX3" fmla="*/ 256756 w 908067"/>
              <a:gd name="connsiteY3" fmla="*/ 627018 h 3486262"/>
              <a:gd name="connsiteX4" fmla="*/ 514844 w 908067"/>
              <a:gd name="connsiteY4" fmla="*/ 225859 h 3486262"/>
              <a:gd name="connsiteX5" fmla="*/ 396969 w 908067"/>
              <a:gd name="connsiteY5" fmla="*/ 145561 h 3486262"/>
              <a:gd name="connsiteX6" fmla="*/ 501553 w 908067"/>
              <a:gd name="connsiteY6" fmla="*/ 0 h 3486262"/>
              <a:gd name="connsiteX7" fmla="*/ 601180 w 908067"/>
              <a:gd name="connsiteY7" fmla="*/ 1507148 h 3486262"/>
              <a:gd name="connsiteX8" fmla="*/ 657547 w 908067"/>
              <a:gd name="connsiteY8" fmla="*/ 2477916 h 3486262"/>
              <a:gd name="connsiteX9" fmla="*/ 908067 w 908067"/>
              <a:gd name="connsiteY9" fmla="*/ 2734700 h 3486262"/>
              <a:gd name="connsiteX10" fmla="*/ 463393 w 908067"/>
              <a:gd name="connsiteY10" fmla="*/ 3298371 h 3486262"/>
              <a:gd name="connsiteX11" fmla="*/ 206610 w 908067"/>
              <a:gd name="connsiteY11" fmla="*/ 3486262 h 3486262"/>
              <a:gd name="connsiteX12" fmla="*/ 87612 w 908067"/>
              <a:gd name="connsiteY12" fmla="*/ 3310896 h 3486262"/>
              <a:gd name="connsiteX13" fmla="*/ 281766 w 908067"/>
              <a:gd name="connsiteY13" fmla="*/ 3097955 h 3486262"/>
              <a:gd name="connsiteX14" fmla="*/ 75086 w 908067"/>
              <a:gd name="connsiteY14" fmla="*/ 2935116 h 3486262"/>
              <a:gd name="connsiteX15" fmla="*/ 538550 w 908067"/>
              <a:gd name="connsiteY15" fmla="*/ 2427812 h 3486262"/>
              <a:gd name="connsiteX16" fmla="*/ 0 w 908067"/>
              <a:gd name="connsiteY16" fmla="*/ 1877038 h 3486262"/>
              <a:gd name="connsiteX17" fmla="*/ 205950 w 908067"/>
              <a:gd name="connsiteY17" fmla="*/ 1634626 h 3486262"/>
              <a:gd name="connsiteX0" fmla="*/ 205950 w 908067"/>
              <a:gd name="connsiteY0" fmla="*/ 1634626 h 3486262"/>
              <a:gd name="connsiteX1" fmla="*/ 17770 w 908067"/>
              <a:gd name="connsiteY1" fmla="*/ 1234413 h 3486262"/>
              <a:gd name="connsiteX2" fmla="*/ 234060 w 908067"/>
              <a:gd name="connsiteY2" fmla="*/ 743650 h 3486262"/>
              <a:gd name="connsiteX3" fmla="*/ 256756 w 908067"/>
              <a:gd name="connsiteY3" fmla="*/ 627018 h 3486262"/>
              <a:gd name="connsiteX4" fmla="*/ 514844 w 908067"/>
              <a:gd name="connsiteY4" fmla="*/ 225859 h 3486262"/>
              <a:gd name="connsiteX5" fmla="*/ 396969 w 908067"/>
              <a:gd name="connsiteY5" fmla="*/ 145561 h 3486262"/>
              <a:gd name="connsiteX6" fmla="*/ 501553 w 908067"/>
              <a:gd name="connsiteY6" fmla="*/ 0 h 3486262"/>
              <a:gd name="connsiteX7" fmla="*/ 726440 w 908067"/>
              <a:gd name="connsiteY7" fmla="*/ 2333866 h 3486262"/>
              <a:gd name="connsiteX8" fmla="*/ 657547 w 908067"/>
              <a:gd name="connsiteY8" fmla="*/ 2477916 h 3486262"/>
              <a:gd name="connsiteX9" fmla="*/ 908067 w 908067"/>
              <a:gd name="connsiteY9" fmla="*/ 2734700 h 3486262"/>
              <a:gd name="connsiteX10" fmla="*/ 463393 w 908067"/>
              <a:gd name="connsiteY10" fmla="*/ 3298371 h 3486262"/>
              <a:gd name="connsiteX11" fmla="*/ 206610 w 908067"/>
              <a:gd name="connsiteY11" fmla="*/ 3486262 h 3486262"/>
              <a:gd name="connsiteX12" fmla="*/ 87612 w 908067"/>
              <a:gd name="connsiteY12" fmla="*/ 3310896 h 3486262"/>
              <a:gd name="connsiteX13" fmla="*/ 281766 w 908067"/>
              <a:gd name="connsiteY13" fmla="*/ 3097955 h 3486262"/>
              <a:gd name="connsiteX14" fmla="*/ 75086 w 908067"/>
              <a:gd name="connsiteY14" fmla="*/ 2935116 h 3486262"/>
              <a:gd name="connsiteX15" fmla="*/ 538550 w 908067"/>
              <a:gd name="connsiteY15" fmla="*/ 2427812 h 3486262"/>
              <a:gd name="connsiteX16" fmla="*/ 0 w 908067"/>
              <a:gd name="connsiteY16" fmla="*/ 1877038 h 3486262"/>
              <a:gd name="connsiteX17" fmla="*/ 205950 w 908067"/>
              <a:gd name="connsiteY17" fmla="*/ 1634626 h 3486262"/>
              <a:gd name="connsiteX0" fmla="*/ 205950 w 908067"/>
              <a:gd name="connsiteY0" fmla="*/ 1634626 h 3486262"/>
              <a:gd name="connsiteX1" fmla="*/ 17770 w 908067"/>
              <a:gd name="connsiteY1" fmla="*/ 1234413 h 3486262"/>
              <a:gd name="connsiteX2" fmla="*/ 234060 w 908067"/>
              <a:gd name="connsiteY2" fmla="*/ 743650 h 3486262"/>
              <a:gd name="connsiteX3" fmla="*/ 256756 w 908067"/>
              <a:gd name="connsiteY3" fmla="*/ 627018 h 3486262"/>
              <a:gd name="connsiteX4" fmla="*/ 514844 w 908067"/>
              <a:gd name="connsiteY4" fmla="*/ 225859 h 3486262"/>
              <a:gd name="connsiteX5" fmla="*/ 396969 w 908067"/>
              <a:gd name="connsiteY5" fmla="*/ 145561 h 3486262"/>
              <a:gd name="connsiteX6" fmla="*/ 501553 w 908067"/>
              <a:gd name="connsiteY6" fmla="*/ 0 h 3486262"/>
              <a:gd name="connsiteX7" fmla="*/ 676336 w 908067"/>
              <a:gd name="connsiteY7" fmla="*/ 1964348 h 3486262"/>
              <a:gd name="connsiteX8" fmla="*/ 726440 w 908067"/>
              <a:gd name="connsiteY8" fmla="*/ 2333866 h 3486262"/>
              <a:gd name="connsiteX9" fmla="*/ 657547 w 908067"/>
              <a:gd name="connsiteY9" fmla="*/ 2477916 h 3486262"/>
              <a:gd name="connsiteX10" fmla="*/ 908067 w 908067"/>
              <a:gd name="connsiteY10" fmla="*/ 2734700 h 3486262"/>
              <a:gd name="connsiteX11" fmla="*/ 463393 w 908067"/>
              <a:gd name="connsiteY11" fmla="*/ 3298371 h 3486262"/>
              <a:gd name="connsiteX12" fmla="*/ 206610 w 908067"/>
              <a:gd name="connsiteY12" fmla="*/ 3486262 h 3486262"/>
              <a:gd name="connsiteX13" fmla="*/ 87612 w 908067"/>
              <a:gd name="connsiteY13" fmla="*/ 3310896 h 3486262"/>
              <a:gd name="connsiteX14" fmla="*/ 281766 w 908067"/>
              <a:gd name="connsiteY14" fmla="*/ 3097955 h 3486262"/>
              <a:gd name="connsiteX15" fmla="*/ 75086 w 908067"/>
              <a:gd name="connsiteY15" fmla="*/ 2935116 h 3486262"/>
              <a:gd name="connsiteX16" fmla="*/ 538550 w 908067"/>
              <a:gd name="connsiteY16" fmla="*/ 2427812 h 3486262"/>
              <a:gd name="connsiteX17" fmla="*/ 0 w 908067"/>
              <a:gd name="connsiteY17" fmla="*/ 1877038 h 3486262"/>
              <a:gd name="connsiteX18" fmla="*/ 205950 w 908067"/>
              <a:gd name="connsiteY18" fmla="*/ 1634626 h 3486262"/>
              <a:gd name="connsiteX0" fmla="*/ 205950 w 908067"/>
              <a:gd name="connsiteY0" fmla="*/ 1634626 h 3486262"/>
              <a:gd name="connsiteX1" fmla="*/ 17770 w 908067"/>
              <a:gd name="connsiteY1" fmla="*/ 1234413 h 3486262"/>
              <a:gd name="connsiteX2" fmla="*/ 234060 w 908067"/>
              <a:gd name="connsiteY2" fmla="*/ 743650 h 3486262"/>
              <a:gd name="connsiteX3" fmla="*/ 256756 w 908067"/>
              <a:gd name="connsiteY3" fmla="*/ 627018 h 3486262"/>
              <a:gd name="connsiteX4" fmla="*/ 514844 w 908067"/>
              <a:gd name="connsiteY4" fmla="*/ 225859 h 3486262"/>
              <a:gd name="connsiteX5" fmla="*/ 396969 w 908067"/>
              <a:gd name="connsiteY5" fmla="*/ 145561 h 3486262"/>
              <a:gd name="connsiteX6" fmla="*/ 501553 w 908067"/>
              <a:gd name="connsiteY6" fmla="*/ 0 h 3486262"/>
              <a:gd name="connsiteX7" fmla="*/ 325607 w 908067"/>
              <a:gd name="connsiteY7" fmla="*/ 1983137 h 3486262"/>
              <a:gd name="connsiteX8" fmla="*/ 726440 w 908067"/>
              <a:gd name="connsiteY8" fmla="*/ 2333866 h 3486262"/>
              <a:gd name="connsiteX9" fmla="*/ 657547 w 908067"/>
              <a:gd name="connsiteY9" fmla="*/ 2477916 h 3486262"/>
              <a:gd name="connsiteX10" fmla="*/ 908067 w 908067"/>
              <a:gd name="connsiteY10" fmla="*/ 2734700 h 3486262"/>
              <a:gd name="connsiteX11" fmla="*/ 463393 w 908067"/>
              <a:gd name="connsiteY11" fmla="*/ 3298371 h 3486262"/>
              <a:gd name="connsiteX12" fmla="*/ 206610 w 908067"/>
              <a:gd name="connsiteY12" fmla="*/ 3486262 h 3486262"/>
              <a:gd name="connsiteX13" fmla="*/ 87612 w 908067"/>
              <a:gd name="connsiteY13" fmla="*/ 3310896 h 3486262"/>
              <a:gd name="connsiteX14" fmla="*/ 281766 w 908067"/>
              <a:gd name="connsiteY14" fmla="*/ 3097955 h 3486262"/>
              <a:gd name="connsiteX15" fmla="*/ 75086 w 908067"/>
              <a:gd name="connsiteY15" fmla="*/ 2935116 h 3486262"/>
              <a:gd name="connsiteX16" fmla="*/ 538550 w 908067"/>
              <a:gd name="connsiteY16" fmla="*/ 2427812 h 3486262"/>
              <a:gd name="connsiteX17" fmla="*/ 0 w 908067"/>
              <a:gd name="connsiteY17" fmla="*/ 1877038 h 3486262"/>
              <a:gd name="connsiteX18" fmla="*/ 205950 w 908067"/>
              <a:gd name="connsiteY18" fmla="*/ 1634626 h 3486262"/>
              <a:gd name="connsiteX0" fmla="*/ 205950 w 908067"/>
              <a:gd name="connsiteY0" fmla="*/ 1634626 h 3486262"/>
              <a:gd name="connsiteX1" fmla="*/ 17770 w 908067"/>
              <a:gd name="connsiteY1" fmla="*/ 1234413 h 3486262"/>
              <a:gd name="connsiteX2" fmla="*/ 234060 w 908067"/>
              <a:gd name="connsiteY2" fmla="*/ 743650 h 3486262"/>
              <a:gd name="connsiteX3" fmla="*/ 256756 w 908067"/>
              <a:gd name="connsiteY3" fmla="*/ 627018 h 3486262"/>
              <a:gd name="connsiteX4" fmla="*/ 514844 w 908067"/>
              <a:gd name="connsiteY4" fmla="*/ 225859 h 3486262"/>
              <a:gd name="connsiteX5" fmla="*/ 396969 w 908067"/>
              <a:gd name="connsiteY5" fmla="*/ 145561 h 3486262"/>
              <a:gd name="connsiteX6" fmla="*/ 501553 w 908067"/>
              <a:gd name="connsiteY6" fmla="*/ 0 h 3486262"/>
              <a:gd name="connsiteX7" fmla="*/ 344396 w 908067"/>
              <a:gd name="connsiteY7" fmla="*/ 1638672 h 3486262"/>
              <a:gd name="connsiteX8" fmla="*/ 325607 w 908067"/>
              <a:gd name="connsiteY8" fmla="*/ 1983137 h 3486262"/>
              <a:gd name="connsiteX9" fmla="*/ 726440 w 908067"/>
              <a:gd name="connsiteY9" fmla="*/ 2333866 h 3486262"/>
              <a:gd name="connsiteX10" fmla="*/ 657547 w 908067"/>
              <a:gd name="connsiteY10" fmla="*/ 2477916 h 3486262"/>
              <a:gd name="connsiteX11" fmla="*/ 908067 w 908067"/>
              <a:gd name="connsiteY11" fmla="*/ 2734700 h 3486262"/>
              <a:gd name="connsiteX12" fmla="*/ 463393 w 908067"/>
              <a:gd name="connsiteY12" fmla="*/ 3298371 h 3486262"/>
              <a:gd name="connsiteX13" fmla="*/ 206610 w 908067"/>
              <a:gd name="connsiteY13" fmla="*/ 3486262 h 3486262"/>
              <a:gd name="connsiteX14" fmla="*/ 87612 w 908067"/>
              <a:gd name="connsiteY14" fmla="*/ 3310896 h 3486262"/>
              <a:gd name="connsiteX15" fmla="*/ 281766 w 908067"/>
              <a:gd name="connsiteY15" fmla="*/ 3097955 h 3486262"/>
              <a:gd name="connsiteX16" fmla="*/ 75086 w 908067"/>
              <a:gd name="connsiteY16" fmla="*/ 2935116 h 3486262"/>
              <a:gd name="connsiteX17" fmla="*/ 538550 w 908067"/>
              <a:gd name="connsiteY17" fmla="*/ 2427812 h 3486262"/>
              <a:gd name="connsiteX18" fmla="*/ 0 w 908067"/>
              <a:gd name="connsiteY18" fmla="*/ 1877038 h 3486262"/>
              <a:gd name="connsiteX19" fmla="*/ 205950 w 908067"/>
              <a:gd name="connsiteY19" fmla="*/ 1634626 h 3486262"/>
              <a:gd name="connsiteX0" fmla="*/ 205950 w 908067"/>
              <a:gd name="connsiteY0" fmla="*/ 1634626 h 3486262"/>
              <a:gd name="connsiteX1" fmla="*/ 17770 w 908067"/>
              <a:gd name="connsiteY1" fmla="*/ 1234413 h 3486262"/>
              <a:gd name="connsiteX2" fmla="*/ 234060 w 908067"/>
              <a:gd name="connsiteY2" fmla="*/ 743650 h 3486262"/>
              <a:gd name="connsiteX3" fmla="*/ 256756 w 908067"/>
              <a:gd name="connsiteY3" fmla="*/ 627018 h 3486262"/>
              <a:gd name="connsiteX4" fmla="*/ 514844 w 908067"/>
              <a:gd name="connsiteY4" fmla="*/ 225859 h 3486262"/>
              <a:gd name="connsiteX5" fmla="*/ 396969 w 908067"/>
              <a:gd name="connsiteY5" fmla="*/ 145561 h 3486262"/>
              <a:gd name="connsiteX6" fmla="*/ 501553 w 908067"/>
              <a:gd name="connsiteY6" fmla="*/ 0 h 3486262"/>
              <a:gd name="connsiteX7" fmla="*/ 438341 w 908067"/>
              <a:gd name="connsiteY7" fmla="*/ 498803 h 3486262"/>
              <a:gd name="connsiteX8" fmla="*/ 344396 w 908067"/>
              <a:gd name="connsiteY8" fmla="*/ 1638672 h 3486262"/>
              <a:gd name="connsiteX9" fmla="*/ 325607 w 908067"/>
              <a:gd name="connsiteY9" fmla="*/ 1983137 h 3486262"/>
              <a:gd name="connsiteX10" fmla="*/ 726440 w 908067"/>
              <a:gd name="connsiteY10" fmla="*/ 2333866 h 3486262"/>
              <a:gd name="connsiteX11" fmla="*/ 657547 w 908067"/>
              <a:gd name="connsiteY11" fmla="*/ 2477916 h 3486262"/>
              <a:gd name="connsiteX12" fmla="*/ 908067 w 908067"/>
              <a:gd name="connsiteY12" fmla="*/ 2734700 h 3486262"/>
              <a:gd name="connsiteX13" fmla="*/ 463393 w 908067"/>
              <a:gd name="connsiteY13" fmla="*/ 3298371 h 3486262"/>
              <a:gd name="connsiteX14" fmla="*/ 206610 w 908067"/>
              <a:gd name="connsiteY14" fmla="*/ 3486262 h 3486262"/>
              <a:gd name="connsiteX15" fmla="*/ 87612 w 908067"/>
              <a:gd name="connsiteY15" fmla="*/ 3310896 h 3486262"/>
              <a:gd name="connsiteX16" fmla="*/ 281766 w 908067"/>
              <a:gd name="connsiteY16" fmla="*/ 3097955 h 3486262"/>
              <a:gd name="connsiteX17" fmla="*/ 75086 w 908067"/>
              <a:gd name="connsiteY17" fmla="*/ 2935116 h 3486262"/>
              <a:gd name="connsiteX18" fmla="*/ 538550 w 908067"/>
              <a:gd name="connsiteY18" fmla="*/ 2427812 h 3486262"/>
              <a:gd name="connsiteX19" fmla="*/ 0 w 908067"/>
              <a:gd name="connsiteY19" fmla="*/ 1877038 h 3486262"/>
              <a:gd name="connsiteX20" fmla="*/ 205950 w 908067"/>
              <a:gd name="connsiteY20" fmla="*/ 1634626 h 3486262"/>
              <a:gd name="connsiteX0" fmla="*/ 205950 w 908067"/>
              <a:gd name="connsiteY0" fmla="*/ 1634626 h 3486262"/>
              <a:gd name="connsiteX1" fmla="*/ 17770 w 908067"/>
              <a:gd name="connsiteY1" fmla="*/ 1234413 h 3486262"/>
              <a:gd name="connsiteX2" fmla="*/ 234060 w 908067"/>
              <a:gd name="connsiteY2" fmla="*/ 743650 h 3486262"/>
              <a:gd name="connsiteX3" fmla="*/ 256756 w 908067"/>
              <a:gd name="connsiteY3" fmla="*/ 627018 h 3486262"/>
              <a:gd name="connsiteX4" fmla="*/ 514844 w 908067"/>
              <a:gd name="connsiteY4" fmla="*/ 225859 h 3486262"/>
              <a:gd name="connsiteX5" fmla="*/ 396969 w 908067"/>
              <a:gd name="connsiteY5" fmla="*/ 145561 h 3486262"/>
              <a:gd name="connsiteX6" fmla="*/ 501553 w 908067"/>
              <a:gd name="connsiteY6" fmla="*/ 0 h 3486262"/>
              <a:gd name="connsiteX7" fmla="*/ 670073 w 908067"/>
              <a:gd name="connsiteY7" fmla="*/ 160600 h 3486262"/>
              <a:gd name="connsiteX8" fmla="*/ 344396 w 908067"/>
              <a:gd name="connsiteY8" fmla="*/ 1638672 h 3486262"/>
              <a:gd name="connsiteX9" fmla="*/ 325607 w 908067"/>
              <a:gd name="connsiteY9" fmla="*/ 1983137 h 3486262"/>
              <a:gd name="connsiteX10" fmla="*/ 726440 w 908067"/>
              <a:gd name="connsiteY10" fmla="*/ 2333866 h 3486262"/>
              <a:gd name="connsiteX11" fmla="*/ 657547 w 908067"/>
              <a:gd name="connsiteY11" fmla="*/ 2477916 h 3486262"/>
              <a:gd name="connsiteX12" fmla="*/ 908067 w 908067"/>
              <a:gd name="connsiteY12" fmla="*/ 2734700 h 3486262"/>
              <a:gd name="connsiteX13" fmla="*/ 463393 w 908067"/>
              <a:gd name="connsiteY13" fmla="*/ 3298371 h 3486262"/>
              <a:gd name="connsiteX14" fmla="*/ 206610 w 908067"/>
              <a:gd name="connsiteY14" fmla="*/ 3486262 h 3486262"/>
              <a:gd name="connsiteX15" fmla="*/ 87612 w 908067"/>
              <a:gd name="connsiteY15" fmla="*/ 3310896 h 3486262"/>
              <a:gd name="connsiteX16" fmla="*/ 281766 w 908067"/>
              <a:gd name="connsiteY16" fmla="*/ 3097955 h 3486262"/>
              <a:gd name="connsiteX17" fmla="*/ 75086 w 908067"/>
              <a:gd name="connsiteY17" fmla="*/ 2935116 h 3486262"/>
              <a:gd name="connsiteX18" fmla="*/ 538550 w 908067"/>
              <a:gd name="connsiteY18" fmla="*/ 2427812 h 3486262"/>
              <a:gd name="connsiteX19" fmla="*/ 0 w 908067"/>
              <a:gd name="connsiteY19" fmla="*/ 1877038 h 3486262"/>
              <a:gd name="connsiteX20" fmla="*/ 205950 w 908067"/>
              <a:gd name="connsiteY20" fmla="*/ 1634626 h 3486262"/>
              <a:gd name="connsiteX0" fmla="*/ 205950 w 908067"/>
              <a:gd name="connsiteY0" fmla="*/ 1943752 h 3795388"/>
              <a:gd name="connsiteX1" fmla="*/ 17770 w 908067"/>
              <a:gd name="connsiteY1" fmla="*/ 1543539 h 3795388"/>
              <a:gd name="connsiteX2" fmla="*/ 234060 w 908067"/>
              <a:gd name="connsiteY2" fmla="*/ 1052776 h 3795388"/>
              <a:gd name="connsiteX3" fmla="*/ 256756 w 908067"/>
              <a:gd name="connsiteY3" fmla="*/ 936144 h 3795388"/>
              <a:gd name="connsiteX4" fmla="*/ 514844 w 908067"/>
              <a:gd name="connsiteY4" fmla="*/ 534985 h 3795388"/>
              <a:gd name="connsiteX5" fmla="*/ 396969 w 908067"/>
              <a:gd name="connsiteY5" fmla="*/ 454687 h 3795388"/>
              <a:gd name="connsiteX6" fmla="*/ 501553 w 908067"/>
              <a:gd name="connsiteY6" fmla="*/ 309126 h 3795388"/>
              <a:gd name="connsiteX7" fmla="*/ 713914 w 908067"/>
              <a:gd name="connsiteY7" fmla="*/ 0 h 3795388"/>
              <a:gd name="connsiteX8" fmla="*/ 344396 w 908067"/>
              <a:gd name="connsiteY8" fmla="*/ 1947798 h 3795388"/>
              <a:gd name="connsiteX9" fmla="*/ 325607 w 908067"/>
              <a:gd name="connsiteY9" fmla="*/ 2292263 h 3795388"/>
              <a:gd name="connsiteX10" fmla="*/ 726440 w 908067"/>
              <a:gd name="connsiteY10" fmla="*/ 2642992 h 3795388"/>
              <a:gd name="connsiteX11" fmla="*/ 657547 w 908067"/>
              <a:gd name="connsiteY11" fmla="*/ 2787042 h 3795388"/>
              <a:gd name="connsiteX12" fmla="*/ 908067 w 908067"/>
              <a:gd name="connsiteY12" fmla="*/ 3043826 h 3795388"/>
              <a:gd name="connsiteX13" fmla="*/ 463393 w 908067"/>
              <a:gd name="connsiteY13" fmla="*/ 3607497 h 3795388"/>
              <a:gd name="connsiteX14" fmla="*/ 206610 w 908067"/>
              <a:gd name="connsiteY14" fmla="*/ 3795388 h 3795388"/>
              <a:gd name="connsiteX15" fmla="*/ 87612 w 908067"/>
              <a:gd name="connsiteY15" fmla="*/ 3620022 h 3795388"/>
              <a:gd name="connsiteX16" fmla="*/ 281766 w 908067"/>
              <a:gd name="connsiteY16" fmla="*/ 3407081 h 3795388"/>
              <a:gd name="connsiteX17" fmla="*/ 75086 w 908067"/>
              <a:gd name="connsiteY17" fmla="*/ 3244242 h 3795388"/>
              <a:gd name="connsiteX18" fmla="*/ 538550 w 908067"/>
              <a:gd name="connsiteY18" fmla="*/ 2736938 h 3795388"/>
              <a:gd name="connsiteX19" fmla="*/ 0 w 908067"/>
              <a:gd name="connsiteY19" fmla="*/ 2186164 h 3795388"/>
              <a:gd name="connsiteX20" fmla="*/ 205950 w 908067"/>
              <a:gd name="connsiteY20" fmla="*/ 1943752 h 3795388"/>
              <a:gd name="connsiteX0" fmla="*/ 205950 w 908067"/>
              <a:gd name="connsiteY0" fmla="*/ 1943752 h 3795388"/>
              <a:gd name="connsiteX1" fmla="*/ 17770 w 908067"/>
              <a:gd name="connsiteY1" fmla="*/ 1543539 h 3795388"/>
              <a:gd name="connsiteX2" fmla="*/ 234060 w 908067"/>
              <a:gd name="connsiteY2" fmla="*/ 1052776 h 3795388"/>
              <a:gd name="connsiteX3" fmla="*/ 256756 w 908067"/>
              <a:gd name="connsiteY3" fmla="*/ 936144 h 3795388"/>
              <a:gd name="connsiteX4" fmla="*/ 514844 w 908067"/>
              <a:gd name="connsiteY4" fmla="*/ 534985 h 3795388"/>
              <a:gd name="connsiteX5" fmla="*/ 396969 w 908067"/>
              <a:gd name="connsiteY5" fmla="*/ 454687 h 3795388"/>
              <a:gd name="connsiteX6" fmla="*/ 501553 w 908067"/>
              <a:gd name="connsiteY6" fmla="*/ 309126 h 3795388"/>
              <a:gd name="connsiteX7" fmla="*/ 713914 w 908067"/>
              <a:gd name="connsiteY7" fmla="*/ 0 h 3795388"/>
              <a:gd name="connsiteX8" fmla="*/ 657547 w 908067"/>
              <a:gd name="connsiteY8" fmla="*/ 281836 h 3795388"/>
              <a:gd name="connsiteX9" fmla="*/ 344396 w 908067"/>
              <a:gd name="connsiteY9" fmla="*/ 1947798 h 3795388"/>
              <a:gd name="connsiteX10" fmla="*/ 325607 w 908067"/>
              <a:gd name="connsiteY10" fmla="*/ 2292263 h 3795388"/>
              <a:gd name="connsiteX11" fmla="*/ 726440 w 908067"/>
              <a:gd name="connsiteY11" fmla="*/ 2642992 h 3795388"/>
              <a:gd name="connsiteX12" fmla="*/ 657547 w 908067"/>
              <a:gd name="connsiteY12" fmla="*/ 2787042 h 3795388"/>
              <a:gd name="connsiteX13" fmla="*/ 908067 w 908067"/>
              <a:gd name="connsiteY13" fmla="*/ 3043826 h 3795388"/>
              <a:gd name="connsiteX14" fmla="*/ 463393 w 908067"/>
              <a:gd name="connsiteY14" fmla="*/ 3607497 h 3795388"/>
              <a:gd name="connsiteX15" fmla="*/ 206610 w 908067"/>
              <a:gd name="connsiteY15" fmla="*/ 3795388 h 3795388"/>
              <a:gd name="connsiteX16" fmla="*/ 87612 w 908067"/>
              <a:gd name="connsiteY16" fmla="*/ 3620022 h 3795388"/>
              <a:gd name="connsiteX17" fmla="*/ 281766 w 908067"/>
              <a:gd name="connsiteY17" fmla="*/ 3407081 h 3795388"/>
              <a:gd name="connsiteX18" fmla="*/ 75086 w 908067"/>
              <a:gd name="connsiteY18" fmla="*/ 3244242 h 3795388"/>
              <a:gd name="connsiteX19" fmla="*/ 538550 w 908067"/>
              <a:gd name="connsiteY19" fmla="*/ 2736938 h 3795388"/>
              <a:gd name="connsiteX20" fmla="*/ 0 w 908067"/>
              <a:gd name="connsiteY20" fmla="*/ 2186164 h 3795388"/>
              <a:gd name="connsiteX21" fmla="*/ 205950 w 908067"/>
              <a:gd name="connsiteY21" fmla="*/ 1943752 h 3795388"/>
              <a:gd name="connsiteX0" fmla="*/ 205950 w 908067"/>
              <a:gd name="connsiteY0" fmla="*/ 2094064 h 3945700"/>
              <a:gd name="connsiteX1" fmla="*/ 17770 w 908067"/>
              <a:gd name="connsiteY1" fmla="*/ 1693851 h 3945700"/>
              <a:gd name="connsiteX2" fmla="*/ 234060 w 908067"/>
              <a:gd name="connsiteY2" fmla="*/ 1203088 h 3945700"/>
              <a:gd name="connsiteX3" fmla="*/ 256756 w 908067"/>
              <a:gd name="connsiteY3" fmla="*/ 1086456 h 3945700"/>
              <a:gd name="connsiteX4" fmla="*/ 514844 w 908067"/>
              <a:gd name="connsiteY4" fmla="*/ 685297 h 3945700"/>
              <a:gd name="connsiteX5" fmla="*/ 396969 w 908067"/>
              <a:gd name="connsiteY5" fmla="*/ 604999 h 3945700"/>
              <a:gd name="connsiteX6" fmla="*/ 501553 w 908067"/>
              <a:gd name="connsiteY6" fmla="*/ 459438 h 3945700"/>
              <a:gd name="connsiteX7" fmla="*/ 713914 w 908067"/>
              <a:gd name="connsiteY7" fmla="*/ 150312 h 3945700"/>
              <a:gd name="connsiteX8" fmla="*/ 883015 w 908067"/>
              <a:gd name="connsiteY8" fmla="*/ 0 h 3945700"/>
              <a:gd name="connsiteX9" fmla="*/ 344396 w 908067"/>
              <a:gd name="connsiteY9" fmla="*/ 2098110 h 3945700"/>
              <a:gd name="connsiteX10" fmla="*/ 325607 w 908067"/>
              <a:gd name="connsiteY10" fmla="*/ 2442575 h 3945700"/>
              <a:gd name="connsiteX11" fmla="*/ 726440 w 908067"/>
              <a:gd name="connsiteY11" fmla="*/ 2793304 h 3945700"/>
              <a:gd name="connsiteX12" fmla="*/ 657547 w 908067"/>
              <a:gd name="connsiteY12" fmla="*/ 2937354 h 3945700"/>
              <a:gd name="connsiteX13" fmla="*/ 908067 w 908067"/>
              <a:gd name="connsiteY13" fmla="*/ 3194138 h 3945700"/>
              <a:gd name="connsiteX14" fmla="*/ 463393 w 908067"/>
              <a:gd name="connsiteY14" fmla="*/ 3757809 h 3945700"/>
              <a:gd name="connsiteX15" fmla="*/ 206610 w 908067"/>
              <a:gd name="connsiteY15" fmla="*/ 3945700 h 3945700"/>
              <a:gd name="connsiteX16" fmla="*/ 87612 w 908067"/>
              <a:gd name="connsiteY16" fmla="*/ 3770334 h 3945700"/>
              <a:gd name="connsiteX17" fmla="*/ 281766 w 908067"/>
              <a:gd name="connsiteY17" fmla="*/ 3557393 h 3945700"/>
              <a:gd name="connsiteX18" fmla="*/ 75086 w 908067"/>
              <a:gd name="connsiteY18" fmla="*/ 3394554 h 3945700"/>
              <a:gd name="connsiteX19" fmla="*/ 538550 w 908067"/>
              <a:gd name="connsiteY19" fmla="*/ 2887250 h 3945700"/>
              <a:gd name="connsiteX20" fmla="*/ 0 w 908067"/>
              <a:gd name="connsiteY20" fmla="*/ 2336476 h 3945700"/>
              <a:gd name="connsiteX21" fmla="*/ 205950 w 908067"/>
              <a:gd name="connsiteY21" fmla="*/ 2094064 h 3945700"/>
              <a:gd name="connsiteX0" fmla="*/ 205950 w 908067"/>
              <a:gd name="connsiteY0" fmla="*/ 2094064 h 3945700"/>
              <a:gd name="connsiteX1" fmla="*/ 17770 w 908067"/>
              <a:gd name="connsiteY1" fmla="*/ 1693851 h 3945700"/>
              <a:gd name="connsiteX2" fmla="*/ 234060 w 908067"/>
              <a:gd name="connsiteY2" fmla="*/ 1203088 h 3945700"/>
              <a:gd name="connsiteX3" fmla="*/ 256756 w 908067"/>
              <a:gd name="connsiteY3" fmla="*/ 1086456 h 3945700"/>
              <a:gd name="connsiteX4" fmla="*/ 514844 w 908067"/>
              <a:gd name="connsiteY4" fmla="*/ 685297 h 3945700"/>
              <a:gd name="connsiteX5" fmla="*/ 396969 w 908067"/>
              <a:gd name="connsiteY5" fmla="*/ 604999 h 3945700"/>
              <a:gd name="connsiteX6" fmla="*/ 501553 w 908067"/>
              <a:gd name="connsiteY6" fmla="*/ 459438 h 3945700"/>
              <a:gd name="connsiteX7" fmla="*/ 713914 w 908067"/>
              <a:gd name="connsiteY7" fmla="*/ 150312 h 3945700"/>
              <a:gd name="connsiteX8" fmla="*/ 883015 w 908067"/>
              <a:gd name="connsiteY8" fmla="*/ 0 h 3945700"/>
              <a:gd name="connsiteX9" fmla="*/ 832911 w 908067"/>
              <a:gd name="connsiteY9" fmla="*/ 219205 h 3945700"/>
              <a:gd name="connsiteX10" fmla="*/ 344396 w 908067"/>
              <a:gd name="connsiteY10" fmla="*/ 2098110 h 3945700"/>
              <a:gd name="connsiteX11" fmla="*/ 325607 w 908067"/>
              <a:gd name="connsiteY11" fmla="*/ 2442575 h 3945700"/>
              <a:gd name="connsiteX12" fmla="*/ 726440 w 908067"/>
              <a:gd name="connsiteY12" fmla="*/ 2793304 h 3945700"/>
              <a:gd name="connsiteX13" fmla="*/ 657547 w 908067"/>
              <a:gd name="connsiteY13" fmla="*/ 2937354 h 3945700"/>
              <a:gd name="connsiteX14" fmla="*/ 908067 w 908067"/>
              <a:gd name="connsiteY14" fmla="*/ 3194138 h 3945700"/>
              <a:gd name="connsiteX15" fmla="*/ 463393 w 908067"/>
              <a:gd name="connsiteY15" fmla="*/ 3757809 h 3945700"/>
              <a:gd name="connsiteX16" fmla="*/ 206610 w 908067"/>
              <a:gd name="connsiteY16" fmla="*/ 3945700 h 3945700"/>
              <a:gd name="connsiteX17" fmla="*/ 87612 w 908067"/>
              <a:gd name="connsiteY17" fmla="*/ 3770334 h 3945700"/>
              <a:gd name="connsiteX18" fmla="*/ 281766 w 908067"/>
              <a:gd name="connsiteY18" fmla="*/ 3557393 h 3945700"/>
              <a:gd name="connsiteX19" fmla="*/ 75086 w 908067"/>
              <a:gd name="connsiteY19" fmla="*/ 3394554 h 3945700"/>
              <a:gd name="connsiteX20" fmla="*/ 538550 w 908067"/>
              <a:gd name="connsiteY20" fmla="*/ 2887250 h 3945700"/>
              <a:gd name="connsiteX21" fmla="*/ 0 w 908067"/>
              <a:gd name="connsiteY21" fmla="*/ 2336476 h 3945700"/>
              <a:gd name="connsiteX22" fmla="*/ 205950 w 908067"/>
              <a:gd name="connsiteY22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344396 w 939382"/>
              <a:gd name="connsiteY10" fmla="*/ 2098110 h 3945700"/>
              <a:gd name="connsiteX11" fmla="*/ 325607 w 939382"/>
              <a:gd name="connsiteY11" fmla="*/ 2442575 h 3945700"/>
              <a:gd name="connsiteX12" fmla="*/ 726440 w 939382"/>
              <a:gd name="connsiteY12" fmla="*/ 2793304 h 3945700"/>
              <a:gd name="connsiteX13" fmla="*/ 657547 w 939382"/>
              <a:gd name="connsiteY13" fmla="*/ 2937354 h 3945700"/>
              <a:gd name="connsiteX14" fmla="*/ 908067 w 939382"/>
              <a:gd name="connsiteY14" fmla="*/ 3194138 h 3945700"/>
              <a:gd name="connsiteX15" fmla="*/ 463393 w 939382"/>
              <a:gd name="connsiteY15" fmla="*/ 3757809 h 3945700"/>
              <a:gd name="connsiteX16" fmla="*/ 206610 w 939382"/>
              <a:gd name="connsiteY16" fmla="*/ 3945700 h 3945700"/>
              <a:gd name="connsiteX17" fmla="*/ 87612 w 939382"/>
              <a:gd name="connsiteY17" fmla="*/ 3770334 h 3945700"/>
              <a:gd name="connsiteX18" fmla="*/ 281766 w 939382"/>
              <a:gd name="connsiteY18" fmla="*/ 3557393 h 3945700"/>
              <a:gd name="connsiteX19" fmla="*/ 75086 w 939382"/>
              <a:gd name="connsiteY19" fmla="*/ 3394554 h 3945700"/>
              <a:gd name="connsiteX20" fmla="*/ 538550 w 939382"/>
              <a:gd name="connsiteY20" fmla="*/ 2887250 h 3945700"/>
              <a:gd name="connsiteX21" fmla="*/ 0 w 939382"/>
              <a:gd name="connsiteY21" fmla="*/ 2336476 h 3945700"/>
              <a:gd name="connsiteX22" fmla="*/ 205950 w 939382"/>
              <a:gd name="connsiteY22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876751 w 939382"/>
              <a:gd name="connsiteY10" fmla="*/ 356992 h 3945700"/>
              <a:gd name="connsiteX11" fmla="*/ 344396 w 939382"/>
              <a:gd name="connsiteY11" fmla="*/ 2098110 h 3945700"/>
              <a:gd name="connsiteX12" fmla="*/ 325607 w 939382"/>
              <a:gd name="connsiteY12" fmla="*/ 2442575 h 3945700"/>
              <a:gd name="connsiteX13" fmla="*/ 726440 w 939382"/>
              <a:gd name="connsiteY13" fmla="*/ 2793304 h 3945700"/>
              <a:gd name="connsiteX14" fmla="*/ 657547 w 939382"/>
              <a:gd name="connsiteY14" fmla="*/ 2937354 h 3945700"/>
              <a:gd name="connsiteX15" fmla="*/ 908067 w 939382"/>
              <a:gd name="connsiteY15" fmla="*/ 3194138 h 3945700"/>
              <a:gd name="connsiteX16" fmla="*/ 463393 w 939382"/>
              <a:gd name="connsiteY16" fmla="*/ 3757809 h 3945700"/>
              <a:gd name="connsiteX17" fmla="*/ 206610 w 939382"/>
              <a:gd name="connsiteY17" fmla="*/ 3945700 h 3945700"/>
              <a:gd name="connsiteX18" fmla="*/ 87612 w 939382"/>
              <a:gd name="connsiteY18" fmla="*/ 3770334 h 3945700"/>
              <a:gd name="connsiteX19" fmla="*/ 281766 w 939382"/>
              <a:gd name="connsiteY19" fmla="*/ 3557393 h 3945700"/>
              <a:gd name="connsiteX20" fmla="*/ 75086 w 939382"/>
              <a:gd name="connsiteY20" fmla="*/ 3394554 h 3945700"/>
              <a:gd name="connsiteX21" fmla="*/ 538550 w 939382"/>
              <a:gd name="connsiteY21" fmla="*/ 2887250 h 3945700"/>
              <a:gd name="connsiteX22" fmla="*/ 0 w 939382"/>
              <a:gd name="connsiteY22" fmla="*/ 2336476 h 3945700"/>
              <a:gd name="connsiteX23" fmla="*/ 205950 w 939382"/>
              <a:gd name="connsiteY23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344396 w 939382"/>
              <a:gd name="connsiteY11" fmla="*/ 2098110 h 3945700"/>
              <a:gd name="connsiteX12" fmla="*/ 325607 w 939382"/>
              <a:gd name="connsiteY12" fmla="*/ 2442575 h 3945700"/>
              <a:gd name="connsiteX13" fmla="*/ 726440 w 939382"/>
              <a:gd name="connsiteY13" fmla="*/ 2793304 h 3945700"/>
              <a:gd name="connsiteX14" fmla="*/ 657547 w 939382"/>
              <a:gd name="connsiteY14" fmla="*/ 2937354 h 3945700"/>
              <a:gd name="connsiteX15" fmla="*/ 908067 w 939382"/>
              <a:gd name="connsiteY15" fmla="*/ 3194138 h 3945700"/>
              <a:gd name="connsiteX16" fmla="*/ 463393 w 939382"/>
              <a:gd name="connsiteY16" fmla="*/ 3757809 h 3945700"/>
              <a:gd name="connsiteX17" fmla="*/ 206610 w 939382"/>
              <a:gd name="connsiteY17" fmla="*/ 3945700 h 3945700"/>
              <a:gd name="connsiteX18" fmla="*/ 87612 w 939382"/>
              <a:gd name="connsiteY18" fmla="*/ 3770334 h 3945700"/>
              <a:gd name="connsiteX19" fmla="*/ 281766 w 939382"/>
              <a:gd name="connsiteY19" fmla="*/ 3557393 h 3945700"/>
              <a:gd name="connsiteX20" fmla="*/ 75086 w 939382"/>
              <a:gd name="connsiteY20" fmla="*/ 3394554 h 3945700"/>
              <a:gd name="connsiteX21" fmla="*/ 538550 w 939382"/>
              <a:gd name="connsiteY21" fmla="*/ 2887250 h 3945700"/>
              <a:gd name="connsiteX22" fmla="*/ 0 w 939382"/>
              <a:gd name="connsiteY22" fmla="*/ 2336476 h 3945700"/>
              <a:gd name="connsiteX23" fmla="*/ 205950 w 939382"/>
              <a:gd name="connsiteY23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626231 w 939382"/>
              <a:gd name="connsiteY11" fmla="*/ 613775 h 3945700"/>
              <a:gd name="connsiteX12" fmla="*/ 344396 w 939382"/>
              <a:gd name="connsiteY12" fmla="*/ 2098110 h 3945700"/>
              <a:gd name="connsiteX13" fmla="*/ 325607 w 939382"/>
              <a:gd name="connsiteY13" fmla="*/ 2442575 h 3945700"/>
              <a:gd name="connsiteX14" fmla="*/ 726440 w 939382"/>
              <a:gd name="connsiteY14" fmla="*/ 2793304 h 3945700"/>
              <a:gd name="connsiteX15" fmla="*/ 657547 w 939382"/>
              <a:gd name="connsiteY15" fmla="*/ 2937354 h 3945700"/>
              <a:gd name="connsiteX16" fmla="*/ 908067 w 939382"/>
              <a:gd name="connsiteY16" fmla="*/ 3194138 h 3945700"/>
              <a:gd name="connsiteX17" fmla="*/ 463393 w 939382"/>
              <a:gd name="connsiteY17" fmla="*/ 3757809 h 3945700"/>
              <a:gd name="connsiteX18" fmla="*/ 206610 w 939382"/>
              <a:gd name="connsiteY18" fmla="*/ 3945700 h 3945700"/>
              <a:gd name="connsiteX19" fmla="*/ 87612 w 939382"/>
              <a:gd name="connsiteY19" fmla="*/ 3770334 h 3945700"/>
              <a:gd name="connsiteX20" fmla="*/ 281766 w 939382"/>
              <a:gd name="connsiteY20" fmla="*/ 3557393 h 3945700"/>
              <a:gd name="connsiteX21" fmla="*/ 75086 w 939382"/>
              <a:gd name="connsiteY21" fmla="*/ 3394554 h 3945700"/>
              <a:gd name="connsiteX22" fmla="*/ 538550 w 939382"/>
              <a:gd name="connsiteY22" fmla="*/ 2887250 h 3945700"/>
              <a:gd name="connsiteX23" fmla="*/ 0 w 939382"/>
              <a:gd name="connsiteY23" fmla="*/ 2336476 h 3945700"/>
              <a:gd name="connsiteX24" fmla="*/ 205950 w 939382"/>
              <a:gd name="connsiteY24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344396 w 939382"/>
              <a:gd name="connsiteY12" fmla="*/ 2098110 h 3945700"/>
              <a:gd name="connsiteX13" fmla="*/ 325607 w 939382"/>
              <a:gd name="connsiteY13" fmla="*/ 2442575 h 3945700"/>
              <a:gd name="connsiteX14" fmla="*/ 726440 w 939382"/>
              <a:gd name="connsiteY14" fmla="*/ 2793304 h 3945700"/>
              <a:gd name="connsiteX15" fmla="*/ 657547 w 939382"/>
              <a:gd name="connsiteY15" fmla="*/ 2937354 h 3945700"/>
              <a:gd name="connsiteX16" fmla="*/ 908067 w 939382"/>
              <a:gd name="connsiteY16" fmla="*/ 3194138 h 3945700"/>
              <a:gd name="connsiteX17" fmla="*/ 463393 w 939382"/>
              <a:gd name="connsiteY17" fmla="*/ 3757809 h 3945700"/>
              <a:gd name="connsiteX18" fmla="*/ 206610 w 939382"/>
              <a:gd name="connsiteY18" fmla="*/ 3945700 h 3945700"/>
              <a:gd name="connsiteX19" fmla="*/ 87612 w 939382"/>
              <a:gd name="connsiteY19" fmla="*/ 3770334 h 3945700"/>
              <a:gd name="connsiteX20" fmla="*/ 281766 w 939382"/>
              <a:gd name="connsiteY20" fmla="*/ 3557393 h 3945700"/>
              <a:gd name="connsiteX21" fmla="*/ 75086 w 939382"/>
              <a:gd name="connsiteY21" fmla="*/ 3394554 h 3945700"/>
              <a:gd name="connsiteX22" fmla="*/ 538550 w 939382"/>
              <a:gd name="connsiteY22" fmla="*/ 2887250 h 3945700"/>
              <a:gd name="connsiteX23" fmla="*/ 0 w 939382"/>
              <a:gd name="connsiteY23" fmla="*/ 2336476 h 3945700"/>
              <a:gd name="connsiteX24" fmla="*/ 205950 w 939382"/>
              <a:gd name="connsiteY24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582390 w 939382"/>
              <a:gd name="connsiteY12" fmla="*/ 657616 h 3945700"/>
              <a:gd name="connsiteX13" fmla="*/ 344396 w 939382"/>
              <a:gd name="connsiteY13" fmla="*/ 2098110 h 3945700"/>
              <a:gd name="connsiteX14" fmla="*/ 325607 w 939382"/>
              <a:gd name="connsiteY14" fmla="*/ 2442575 h 3945700"/>
              <a:gd name="connsiteX15" fmla="*/ 726440 w 939382"/>
              <a:gd name="connsiteY15" fmla="*/ 2793304 h 3945700"/>
              <a:gd name="connsiteX16" fmla="*/ 657547 w 939382"/>
              <a:gd name="connsiteY16" fmla="*/ 2937354 h 3945700"/>
              <a:gd name="connsiteX17" fmla="*/ 908067 w 939382"/>
              <a:gd name="connsiteY17" fmla="*/ 3194138 h 3945700"/>
              <a:gd name="connsiteX18" fmla="*/ 463393 w 939382"/>
              <a:gd name="connsiteY18" fmla="*/ 3757809 h 3945700"/>
              <a:gd name="connsiteX19" fmla="*/ 206610 w 939382"/>
              <a:gd name="connsiteY19" fmla="*/ 3945700 h 3945700"/>
              <a:gd name="connsiteX20" fmla="*/ 87612 w 939382"/>
              <a:gd name="connsiteY20" fmla="*/ 3770334 h 3945700"/>
              <a:gd name="connsiteX21" fmla="*/ 281766 w 939382"/>
              <a:gd name="connsiteY21" fmla="*/ 3557393 h 3945700"/>
              <a:gd name="connsiteX22" fmla="*/ 75086 w 939382"/>
              <a:gd name="connsiteY22" fmla="*/ 3394554 h 3945700"/>
              <a:gd name="connsiteX23" fmla="*/ 538550 w 939382"/>
              <a:gd name="connsiteY23" fmla="*/ 2887250 h 3945700"/>
              <a:gd name="connsiteX24" fmla="*/ 0 w 939382"/>
              <a:gd name="connsiteY24" fmla="*/ 2336476 h 3945700"/>
              <a:gd name="connsiteX25" fmla="*/ 205950 w 939382"/>
              <a:gd name="connsiteY25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738965 w 939382"/>
              <a:gd name="connsiteY12" fmla="*/ 663879 h 3945700"/>
              <a:gd name="connsiteX13" fmla="*/ 344396 w 939382"/>
              <a:gd name="connsiteY13" fmla="*/ 2098110 h 3945700"/>
              <a:gd name="connsiteX14" fmla="*/ 325607 w 939382"/>
              <a:gd name="connsiteY14" fmla="*/ 2442575 h 3945700"/>
              <a:gd name="connsiteX15" fmla="*/ 726440 w 939382"/>
              <a:gd name="connsiteY15" fmla="*/ 2793304 h 3945700"/>
              <a:gd name="connsiteX16" fmla="*/ 657547 w 939382"/>
              <a:gd name="connsiteY16" fmla="*/ 2937354 h 3945700"/>
              <a:gd name="connsiteX17" fmla="*/ 908067 w 939382"/>
              <a:gd name="connsiteY17" fmla="*/ 3194138 h 3945700"/>
              <a:gd name="connsiteX18" fmla="*/ 463393 w 939382"/>
              <a:gd name="connsiteY18" fmla="*/ 3757809 h 3945700"/>
              <a:gd name="connsiteX19" fmla="*/ 206610 w 939382"/>
              <a:gd name="connsiteY19" fmla="*/ 3945700 h 3945700"/>
              <a:gd name="connsiteX20" fmla="*/ 87612 w 939382"/>
              <a:gd name="connsiteY20" fmla="*/ 3770334 h 3945700"/>
              <a:gd name="connsiteX21" fmla="*/ 281766 w 939382"/>
              <a:gd name="connsiteY21" fmla="*/ 3557393 h 3945700"/>
              <a:gd name="connsiteX22" fmla="*/ 75086 w 939382"/>
              <a:gd name="connsiteY22" fmla="*/ 3394554 h 3945700"/>
              <a:gd name="connsiteX23" fmla="*/ 538550 w 939382"/>
              <a:gd name="connsiteY23" fmla="*/ 2887250 h 3945700"/>
              <a:gd name="connsiteX24" fmla="*/ 0 w 939382"/>
              <a:gd name="connsiteY24" fmla="*/ 2336476 h 3945700"/>
              <a:gd name="connsiteX25" fmla="*/ 205950 w 939382"/>
              <a:gd name="connsiteY25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738965 w 939382"/>
              <a:gd name="connsiteY12" fmla="*/ 663879 h 3945700"/>
              <a:gd name="connsiteX13" fmla="*/ 676335 w 939382"/>
              <a:gd name="connsiteY13" fmla="*/ 889348 h 3945700"/>
              <a:gd name="connsiteX14" fmla="*/ 344396 w 939382"/>
              <a:gd name="connsiteY14" fmla="*/ 2098110 h 3945700"/>
              <a:gd name="connsiteX15" fmla="*/ 325607 w 939382"/>
              <a:gd name="connsiteY15" fmla="*/ 2442575 h 3945700"/>
              <a:gd name="connsiteX16" fmla="*/ 726440 w 939382"/>
              <a:gd name="connsiteY16" fmla="*/ 2793304 h 3945700"/>
              <a:gd name="connsiteX17" fmla="*/ 657547 w 939382"/>
              <a:gd name="connsiteY17" fmla="*/ 2937354 h 3945700"/>
              <a:gd name="connsiteX18" fmla="*/ 908067 w 939382"/>
              <a:gd name="connsiteY18" fmla="*/ 3194138 h 3945700"/>
              <a:gd name="connsiteX19" fmla="*/ 463393 w 939382"/>
              <a:gd name="connsiteY19" fmla="*/ 3757809 h 3945700"/>
              <a:gd name="connsiteX20" fmla="*/ 206610 w 939382"/>
              <a:gd name="connsiteY20" fmla="*/ 3945700 h 3945700"/>
              <a:gd name="connsiteX21" fmla="*/ 87612 w 939382"/>
              <a:gd name="connsiteY21" fmla="*/ 3770334 h 3945700"/>
              <a:gd name="connsiteX22" fmla="*/ 281766 w 939382"/>
              <a:gd name="connsiteY22" fmla="*/ 3557393 h 3945700"/>
              <a:gd name="connsiteX23" fmla="*/ 75086 w 939382"/>
              <a:gd name="connsiteY23" fmla="*/ 3394554 h 3945700"/>
              <a:gd name="connsiteX24" fmla="*/ 538550 w 939382"/>
              <a:gd name="connsiteY24" fmla="*/ 2887250 h 3945700"/>
              <a:gd name="connsiteX25" fmla="*/ 0 w 939382"/>
              <a:gd name="connsiteY25" fmla="*/ 2336476 h 3945700"/>
              <a:gd name="connsiteX26" fmla="*/ 205950 w 939382"/>
              <a:gd name="connsiteY26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738965 w 939382"/>
              <a:gd name="connsiteY12" fmla="*/ 663879 h 3945700"/>
              <a:gd name="connsiteX13" fmla="*/ 582390 w 939382"/>
              <a:gd name="connsiteY13" fmla="*/ 926926 h 3945700"/>
              <a:gd name="connsiteX14" fmla="*/ 344396 w 939382"/>
              <a:gd name="connsiteY14" fmla="*/ 2098110 h 3945700"/>
              <a:gd name="connsiteX15" fmla="*/ 325607 w 939382"/>
              <a:gd name="connsiteY15" fmla="*/ 2442575 h 3945700"/>
              <a:gd name="connsiteX16" fmla="*/ 726440 w 939382"/>
              <a:gd name="connsiteY16" fmla="*/ 2793304 h 3945700"/>
              <a:gd name="connsiteX17" fmla="*/ 657547 w 939382"/>
              <a:gd name="connsiteY17" fmla="*/ 2937354 h 3945700"/>
              <a:gd name="connsiteX18" fmla="*/ 908067 w 939382"/>
              <a:gd name="connsiteY18" fmla="*/ 3194138 h 3945700"/>
              <a:gd name="connsiteX19" fmla="*/ 463393 w 939382"/>
              <a:gd name="connsiteY19" fmla="*/ 3757809 h 3945700"/>
              <a:gd name="connsiteX20" fmla="*/ 206610 w 939382"/>
              <a:gd name="connsiteY20" fmla="*/ 3945700 h 3945700"/>
              <a:gd name="connsiteX21" fmla="*/ 87612 w 939382"/>
              <a:gd name="connsiteY21" fmla="*/ 3770334 h 3945700"/>
              <a:gd name="connsiteX22" fmla="*/ 281766 w 939382"/>
              <a:gd name="connsiteY22" fmla="*/ 3557393 h 3945700"/>
              <a:gd name="connsiteX23" fmla="*/ 75086 w 939382"/>
              <a:gd name="connsiteY23" fmla="*/ 3394554 h 3945700"/>
              <a:gd name="connsiteX24" fmla="*/ 538550 w 939382"/>
              <a:gd name="connsiteY24" fmla="*/ 2887250 h 3945700"/>
              <a:gd name="connsiteX25" fmla="*/ 0 w 939382"/>
              <a:gd name="connsiteY25" fmla="*/ 2336476 h 3945700"/>
              <a:gd name="connsiteX26" fmla="*/ 205950 w 939382"/>
              <a:gd name="connsiteY26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738965 w 939382"/>
              <a:gd name="connsiteY12" fmla="*/ 663879 h 3945700"/>
              <a:gd name="connsiteX13" fmla="*/ 582390 w 939382"/>
              <a:gd name="connsiteY13" fmla="*/ 926926 h 3945700"/>
              <a:gd name="connsiteX14" fmla="*/ 557338 w 939382"/>
              <a:gd name="connsiteY14" fmla="*/ 1027134 h 3945700"/>
              <a:gd name="connsiteX15" fmla="*/ 344396 w 939382"/>
              <a:gd name="connsiteY15" fmla="*/ 2098110 h 3945700"/>
              <a:gd name="connsiteX16" fmla="*/ 325607 w 939382"/>
              <a:gd name="connsiteY16" fmla="*/ 2442575 h 3945700"/>
              <a:gd name="connsiteX17" fmla="*/ 726440 w 939382"/>
              <a:gd name="connsiteY17" fmla="*/ 2793304 h 3945700"/>
              <a:gd name="connsiteX18" fmla="*/ 657547 w 939382"/>
              <a:gd name="connsiteY18" fmla="*/ 2937354 h 3945700"/>
              <a:gd name="connsiteX19" fmla="*/ 908067 w 939382"/>
              <a:gd name="connsiteY19" fmla="*/ 3194138 h 3945700"/>
              <a:gd name="connsiteX20" fmla="*/ 463393 w 939382"/>
              <a:gd name="connsiteY20" fmla="*/ 3757809 h 3945700"/>
              <a:gd name="connsiteX21" fmla="*/ 206610 w 939382"/>
              <a:gd name="connsiteY21" fmla="*/ 3945700 h 3945700"/>
              <a:gd name="connsiteX22" fmla="*/ 87612 w 939382"/>
              <a:gd name="connsiteY22" fmla="*/ 3770334 h 3945700"/>
              <a:gd name="connsiteX23" fmla="*/ 281766 w 939382"/>
              <a:gd name="connsiteY23" fmla="*/ 3557393 h 3945700"/>
              <a:gd name="connsiteX24" fmla="*/ 75086 w 939382"/>
              <a:gd name="connsiteY24" fmla="*/ 3394554 h 3945700"/>
              <a:gd name="connsiteX25" fmla="*/ 538550 w 939382"/>
              <a:gd name="connsiteY25" fmla="*/ 2887250 h 3945700"/>
              <a:gd name="connsiteX26" fmla="*/ 0 w 939382"/>
              <a:gd name="connsiteY26" fmla="*/ 2336476 h 3945700"/>
              <a:gd name="connsiteX27" fmla="*/ 205950 w 939382"/>
              <a:gd name="connsiteY27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738965 w 939382"/>
              <a:gd name="connsiteY12" fmla="*/ 663879 h 3945700"/>
              <a:gd name="connsiteX13" fmla="*/ 582390 w 939382"/>
              <a:gd name="connsiteY13" fmla="*/ 926926 h 3945700"/>
              <a:gd name="connsiteX14" fmla="*/ 632494 w 939382"/>
              <a:gd name="connsiteY14" fmla="*/ 995819 h 3945700"/>
              <a:gd name="connsiteX15" fmla="*/ 344396 w 939382"/>
              <a:gd name="connsiteY15" fmla="*/ 2098110 h 3945700"/>
              <a:gd name="connsiteX16" fmla="*/ 325607 w 939382"/>
              <a:gd name="connsiteY16" fmla="*/ 2442575 h 3945700"/>
              <a:gd name="connsiteX17" fmla="*/ 726440 w 939382"/>
              <a:gd name="connsiteY17" fmla="*/ 2793304 h 3945700"/>
              <a:gd name="connsiteX18" fmla="*/ 657547 w 939382"/>
              <a:gd name="connsiteY18" fmla="*/ 2937354 h 3945700"/>
              <a:gd name="connsiteX19" fmla="*/ 908067 w 939382"/>
              <a:gd name="connsiteY19" fmla="*/ 3194138 h 3945700"/>
              <a:gd name="connsiteX20" fmla="*/ 463393 w 939382"/>
              <a:gd name="connsiteY20" fmla="*/ 3757809 h 3945700"/>
              <a:gd name="connsiteX21" fmla="*/ 206610 w 939382"/>
              <a:gd name="connsiteY21" fmla="*/ 3945700 h 3945700"/>
              <a:gd name="connsiteX22" fmla="*/ 87612 w 939382"/>
              <a:gd name="connsiteY22" fmla="*/ 3770334 h 3945700"/>
              <a:gd name="connsiteX23" fmla="*/ 281766 w 939382"/>
              <a:gd name="connsiteY23" fmla="*/ 3557393 h 3945700"/>
              <a:gd name="connsiteX24" fmla="*/ 75086 w 939382"/>
              <a:gd name="connsiteY24" fmla="*/ 3394554 h 3945700"/>
              <a:gd name="connsiteX25" fmla="*/ 538550 w 939382"/>
              <a:gd name="connsiteY25" fmla="*/ 2887250 h 3945700"/>
              <a:gd name="connsiteX26" fmla="*/ 0 w 939382"/>
              <a:gd name="connsiteY26" fmla="*/ 2336476 h 3945700"/>
              <a:gd name="connsiteX27" fmla="*/ 205950 w 939382"/>
              <a:gd name="connsiteY27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738965 w 939382"/>
              <a:gd name="connsiteY12" fmla="*/ 663879 h 3945700"/>
              <a:gd name="connsiteX13" fmla="*/ 582390 w 939382"/>
              <a:gd name="connsiteY13" fmla="*/ 926926 h 3945700"/>
              <a:gd name="connsiteX14" fmla="*/ 632494 w 939382"/>
              <a:gd name="connsiteY14" fmla="*/ 995819 h 3945700"/>
              <a:gd name="connsiteX15" fmla="*/ 588653 w 939382"/>
              <a:gd name="connsiteY15" fmla="*/ 1183710 h 3945700"/>
              <a:gd name="connsiteX16" fmla="*/ 344396 w 939382"/>
              <a:gd name="connsiteY16" fmla="*/ 2098110 h 3945700"/>
              <a:gd name="connsiteX17" fmla="*/ 325607 w 939382"/>
              <a:gd name="connsiteY17" fmla="*/ 2442575 h 3945700"/>
              <a:gd name="connsiteX18" fmla="*/ 726440 w 939382"/>
              <a:gd name="connsiteY18" fmla="*/ 2793304 h 3945700"/>
              <a:gd name="connsiteX19" fmla="*/ 657547 w 939382"/>
              <a:gd name="connsiteY19" fmla="*/ 2937354 h 3945700"/>
              <a:gd name="connsiteX20" fmla="*/ 908067 w 939382"/>
              <a:gd name="connsiteY20" fmla="*/ 3194138 h 3945700"/>
              <a:gd name="connsiteX21" fmla="*/ 463393 w 939382"/>
              <a:gd name="connsiteY21" fmla="*/ 3757809 h 3945700"/>
              <a:gd name="connsiteX22" fmla="*/ 206610 w 939382"/>
              <a:gd name="connsiteY22" fmla="*/ 3945700 h 3945700"/>
              <a:gd name="connsiteX23" fmla="*/ 87612 w 939382"/>
              <a:gd name="connsiteY23" fmla="*/ 3770334 h 3945700"/>
              <a:gd name="connsiteX24" fmla="*/ 281766 w 939382"/>
              <a:gd name="connsiteY24" fmla="*/ 3557393 h 3945700"/>
              <a:gd name="connsiteX25" fmla="*/ 75086 w 939382"/>
              <a:gd name="connsiteY25" fmla="*/ 3394554 h 3945700"/>
              <a:gd name="connsiteX26" fmla="*/ 538550 w 939382"/>
              <a:gd name="connsiteY26" fmla="*/ 2887250 h 3945700"/>
              <a:gd name="connsiteX27" fmla="*/ 0 w 939382"/>
              <a:gd name="connsiteY27" fmla="*/ 2336476 h 3945700"/>
              <a:gd name="connsiteX28" fmla="*/ 205950 w 939382"/>
              <a:gd name="connsiteY28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738965 w 939382"/>
              <a:gd name="connsiteY12" fmla="*/ 663879 h 3945700"/>
              <a:gd name="connsiteX13" fmla="*/ 582390 w 939382"/>
              <a:gd name="connsiteY13" fmla="*/ 926926 h 3945700"/>
              <a:gd name="connsiteX14" fmla="*/ 632494 w 939382"/>
              <a:gd name="connsiteY14" fmla="*/ 995819 h 3945700"/>
              <a:gd name="connsiteX15" fmla="*/ 425814 w 939382"/>
              <a:gd name="connsiteY15" fmla="*/ 1315233 h 3945700"/>
              <a:gd name="connsiteX16" fmla="*/ 344396 w 939382"/>
              <a:gd name="connsiteY16" fmla="*/ 2098110 h 3945700"/>
              <a:gd name="connsiteX17" fmla="*/ 325607 w 939382"/>
              <a:gd name="connsiteY17" fmla="*/ 2442575 h 3945700"/>
              <a:gd name="connsiteX18" fmla="*/ 726440 w 939382"/>
              <a:gd name="connsiteY18" fmla="*/ 2793304 h 3945700"/>
              <a:gd name="connsiteX19" fmla="*/ 657547 w 939382"/>
              <a:gd name="connsiteY19" fmla="*/ 2937354 h 3945700"/>
              <a:gd name="connsiteX20" fmla="*/ 908067 w 939382"/>
              <a:gd name="connsiteY20" fmla="*/ 3194138 h 3945700"/>
              <a:gd name="connsiteX21" fmla="*/ 463393 w 939382"/>
              <a:gd name="connsiteY21" fmla="*/ 3757809 h 3945700"/>
              <a:gd name="connsiteX22" fmla="*/ 206610 w 939382"/>
              <a:gd name="connsiteY22" fmla="*/ 3945700 h 3945700"/>
              <a:gd name="connsiteX23" fmla="*/ 87612 w 939382"/>
              <a:gd name="connsiteY23" fmla="*/ 3770334 h 3945700"/>
              <a:gd name="connsiteX24" fmla="*/ 281766 w 939382"/>
              <a:gd name="connsiteY24" fmla="*/ 3557393 h 3945700"/>
              <a:gd name="connsiteX25" fmla="*/ 75086 w 939382"/>
              <a:gd name="connsiteY25" fmla="*/ 3394554 h 3945700"/>
              <a:gd name="connsiteX26" fmla="*/ 538550 w 939382"/>
              <a:gd name="connsiteY26" fmla="*/ 2887250 h 3945700"/>
              <a:gd name="connsiteX27" fmla="*/ 0 w 939382"/>
              <a:gd name="connsiteY27" fmla="*/ 2336476 h 3945700"/>
              <a:gd name="connsiteX28" fmla="*/ 205950 w 939382"/>
              <a:gd name="connsiteY28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738965 w 939382"/>
              <a:gd name="connsiteY12" fmla="*/ 663879 h 3945700"/>
              <a:gd name="connsiteX13" fmla="*/ 582390 w 939382"/>
              <a:gd name="connsiteY13" fmla="*/ 926926 h 3945700"/>
              <a:gd name="connsiteX14" fmla="*/ 632494 w 939382"/>
              <a:gd name="connsiteY14" fmla="*/ 995819 h 3945700"/>
              <a:gd name="connsiteX15" fmla="*/ 425814 w 939382"/>
              <a:gd name="connsiteY15" fmla="*/ 1315233 h 3945700"/>
              <a:gd name="connsiteX16" fmla="*/ 375710 w 939382"/>
              <a:gd name="connsiteY16" fmla="*/ 1716066 h 3945700"/>
              <a:gd name="connsiteX17" fmla="*/ 344396 w 939382"/>
              <a:gd name="connsiteY17" fmla="*/ 2098110 h 3945700"/>
              <a:gd name="connsiteX18" fmla="*/ 325607 w 939382"/>
              <a:gd name="connsiteY18" fmla="*/ 2442575 h 3945700"/>
              <a:gd name="connsiteX19" fmla="*/ 726440 w 939382"/>
              <a:gd name="connsiteY19" fmla="*/ 2793304 h 3945700"/>
              <a:gd name="connsiteX20" fmla="*/ 657547 w 939382"/>
              <a:gd name="connsiteY20" fmla="*/ 2937354 h 3945700"/>
              <a:gd name="connsiteX21" fmla="*/ 908067 w 939382"/>
              <a:gd name="connsiteY21" fmla="*/ 3194138 h 3945700"/>
              <a:gd name="connsiteX22" fmla="*/ 463393 w 939382"/>
              <a:gd name="connsiteY22" fmla="*/ 3757809 h 3945700"/>
              <a:gd name="connsiteX23" fmla="*/ 206610 w 939382"/>
              <a:gd name="connsiteY23" fmla="*/ 3945700 h 3945700"/>
              <a:gd name="connsiteX24" fmla="*/ 87612 w 939382"/>
              <a:gd name="connsiteY24" fmla="*/ 3770334 h 3945700"/>
              <a:gd name="connsiteX25" fmla="*/ 281766 w 939382"/>
              <a:gd name="connsiteY25" fmla="*/ 3557393 h 3945700"/>
              <a:gd name="connsiteX26" fmla="*/ 75086 w 939382"/>
              <a:gd name="connsiteY26" fmla="*/ 3394554 h 3945700"/>
              <a:gd name="connsiteX27" fmla="*/ 538550 w 939382"/>
              <a:gd name="connsiteY27" fmla="*/ 2887250 h 3945700"/>
              <a:gd name="connsiteX28" fmla="*/ 0 w 939382"/>
              <a:gd name="connsiteY28" fmla="*/ 2336476 h 3945700"/>
              <a:gd name="connsiteX29" fmla="*/ 205950 w 939382"/>
              <a:gd name="connsiteY29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738965 w 939382"/>
              <a:gd name="connsiteY12" fmla="*/ 663879 h 3945700"/>
              <a:gd name="connsiteX13" fmla="*/ 582390 w 939382"/>
              <a:gd name="connsiteY13" fmla="*/ 926926 h 3945700"/>
              <a:gd name="connsiteX14" fmla="*/ 632494 w 939382"/>
              <a:gd name="connsiteY14" fmla="*/ 995819 h 3945700"/>
              <a:gd name="connsiteX15" fmla="*/ 425814 w 939382"/>
              <a:gd name="connsiteY15" fmla="*/ 1315233 h 3945700"/>
              <a:gd name="connsiteX16" fmla="*/ 325606 w 939382"/>
              <a:gd name="connsiteY16" fmla="*/ 1578279 h 3945700"/>
              <a:gd name="connsiteX17" fmla="*/ 344396 w 939382"/>
              <a:gd name="connsiteY17" fmla="*/ 2098110 h 3945700"/>
              <a:gd name="connsiteX18" fmla="*/ 325607 w 939382"/>
              <a:gd name="connsiteY18" fmla="*/ 2442575 h 3945700"/>
              <a:gd name="connsiteX19" fmla="*/ 726440 w 939382"/>
              <a:gd name="connsiteY19" fmla="*/ 2793304 h 3945700"/>
              <a:gd name="connsiteX20" fmla="*/ 657547 w 939382"/>
              <a:gd name="connsiteY20" fmla="*/ 2937354 h 3945700"/>
              <a:gd name="connsiteX21" fmla="*/ 908067 w 939382"/>
              <a:gd name="connsiteY21" fmla="*/ 3194138 h 3945700"/>
              <a:gd name="connsiteX22" fmla="*/ 463393 w 939382"/>
              <a:gd name="connsiteY22" fmla="*/ 3757809 h 3945700"/>
              <a:gd name="connsiteX23" fmla="*/ 206610 w 939382"/>
              <a:gd name="connsiteY23" fmla="*/ 3945700 h 3945700"/>
              <a:gd name="connsiteX24" fmla="*/ 87612 w 939382"/>
              <a:gd name="connsiteY24" fmla="*/ 3770334 h 3945700"/>
              <a:gd name="connsiteX25" fmla="*/ 281766 w 939382"/>
              <a:gd name="connsiteY25" fmla="*/ 3557393 h 3945700"/>
              <a:gd name="connsiteX26" fmla="*/ 75086 w 939382"/>
              <a:gd name="connsiteY26" fmla="*/ 3394554 h 3945700"/>
              <a:gd name="connsiteX27" fmla="*/ 538550 w 939382"/>
              <a:gd name="connsiteY27" fmla="*/ 2887250 h 3945700"/>
              <a:gd name="connsiteX28" fmla="*/ 0 w 939382"/>
              <a:gd name="connsiteY28" fmla="*/ 2336476 h 3945700"/>
              <a:gd name="connsiteX29" fmla="*/ 205950 w 939382"/>
              <a:gd name="connsiteY29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738965 w 939382"/>
              <a:gd name="connsiteY12" fmla="*/ 663879 h 3945700"/>
              <a:gd name="connsiteX13" fmla="*/ 582390 w 939382"/>
              <a:gd name="connsiteY13" fmla="*/ 926926 h 3945700"/>
              <a:gd name="connsiteX14" fmla="*/ 632494 w 939382"/>
              <a:gd name="connsiteY14" fmla="*/ 995819 h 3945700"/>
              <a:gd name="connsiteX15" fmla="*/ 425814 w 939382"/>
              <a:gd name="connsiteY15" fmla="*/ 1315233 h 3945700"/>
              <a:gd name="connsiteX16" fmla="*/ 313080 w 939382"/>
              <a:gd name="connsiteY16" fmla="*/ 1634647 h 3945700"/>
              <a:gd name="connsiteX17" fmla="*/ 344396 w 939382"/>
              <a:gd name="connsiteY17" fmla="*/ 2098110 h 3945700"/>
              <a:gd name="connsiteX18" fmla="*/ 325607 w 939382"/>
              <a:gd name="connsiteY18" fmla="*/ 2442575 h 3945700"/>
              <a:gd name="connsiteX19" fmla="*/ 726440 w 939382"/>
              <a:gd name="connsiteY19" fmla="*/ 2793304 h 3945700"/>
              <a:gd name="connsiteX20" fmla="*/ 657547 w 939382"/>
              <a:gd name="connsiteY20" fmla="*/ 2937354 h 3945700"/>
              <a:gd name="connsiteX21" fmla="*/ 908067 w 939382"/>
              <a:gd name="connsiteY21" fmla="*/ 3194138 h 3945700"/>
              <a:gd name="connsiteX22" fmla="*/ 463393 w 939382"/>
              <a:gd name="connsiteY22" fmla="*/ 3757809 h 3945700"/>
              <a:gd name="connsiteX23" fmla="*/ 206610 w 939382"/>
              <a:gd name="connsiteY23" fmla="*/ 3945700 h 3945700"/>
              <a:gd name="connsiteX24" fmla="*/ 87612 w 939382"/>
              <a:gd name="connsiteY24" fmla="*/ 3770334 h 3945700"/>
              <a:gd name="connsiteX25" fmla="*/ 281766 w 939382"/>
              <a:gd name="connsiteY25" fmla="*/ 3557393 h 3945700"/>
              <a:gd name="connsiteX26" fmla="*/ 75086 w 939382"/>
              <a:gd name="connsiteY26" fmla="*/ 3394554 h 3945700"/>
              <a:gd name="connsiteX27" fmla="*/ 538550 w 939382"/>
              <a:gd name="connsiteY27" fmla="*/ 2887250 h 3945700"/>
              <a:gd name="connsiteX28" fmla="*/ 0 w 939382"/>
              <a:gd name="connsiteY28" fmla="*/ 2336476 h 3945700"/>
              <a:gd name="connsiteX29" fmla="*/ 205950 w 939382"/>
              <a:gd name="connsiteY29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738965 w 939382"/>
              <a:gd name="connsiteY12" fmla="*/ 663879 h 3945700"/>
              <a:gd name="connsiteX13" fmla="*/ 582390 w 939382"/>
              <a:gd name="connsiteY13" fmla="*/ 926926 h 3945700"/>
              <a:gd name="connsiteX14" fmla="*/ 632494 w 939382"/>
              <a:gd name="connsiteY14" fmla="*/ 995819 h 3945700"/>
              <a:gd name="connsiteX15" fmla="*/ 475918 w 939382"/>
              <a:gd name="connsiteY15" fmla="*/ 1290181 h 3945700"/>
              <a:gd name="connsiteX16" fmla="*/ 313080 w 939382"/>
              <a:gd name="connsiteY16" fmla="*/ 1634647 h 3945700"/>
              <a:gd name="connsiteX17" fmla="*/ 344396 w 939382"/>
              <a:gd name="connsiteY17" fmla="*/ 2098110 h 3945700"/>
              <a:gd name="connsiteX18" fmla="*/ 325607 w 939382"/>
              <a:gd name="connsiteY18" fmla="*/ 2442575 h 3945700"/>
              <a:gd name="connsiteX19" fmla="*/ 726440 w 939382"/>
              <a:gd name="connsiteY19" fmla="*/ 2793304 h 3945700"/>
              <a:gd name="connsiteX20" fmla="*/ 657547 w 939382"/>
              <a:gd name="connsiteY20" fmla="*/ 2937354 h 3945700"/>
              <a:gd name="connsiteX21" fmla="*/ 908067 w 939382"/>
              <a:gd name="connsiteY21" fmla="*/ 3194138 h 3945700"/>
              <a:gd name="connsiteX22" fmla="*/ 463393 w 939382"/>
              <a:gd name="connsiteY22" fmla="*/ 3757809 h 3945700"/>
              <a:gd name="connsiteX23" fmla="*/ 206610 w 939382"/>
              <a:gd name="connsiteY23" fmla="*/ 3945700 h 3945700"/>
              <a:gd name="connsiteX24" fmla="*/ 87612 w 939382"/>
              <a:gd name="connsiteY24" fmla="*/ 3770334 h 3945700"/>
              <a:gd name="connsiteX25" fmla="*/ 281766 w 939382"/>
              <a:gd name="connsiteY25" fmla="*/ 3557393 h 3945700"/>
              <a:gd name="connsiteX26" fmla="*/ 75086 w 939382"/>
              <a:gd name="connsiteY26" fmla="*/ 3394554 h 3945700"/>
              <a:gd name="connsiteX27" fmla="*/ 538550 w 939382"/>
              <a:gd name="connsiteY27" fmla="*/ 2887250 h 3945700"/>
              <a:gd name="connsiteX28" fmla="*/ 0 w 939382"/>
              <a:gd name="connsiteY28" fmla="*/ 2336476 h 3945700"/>
              <a:gd name="connsiteX29" fmla="*/ 205950 w 939382"/>
              <a:gd name="connsiteY29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738965 w 939382"/>
              <a:gd name="connsiteY12" fmla="*/ 663879 h 3945700"/>
              <a:gd name="connsiteX13" fmla="*/ 582390 w 939382"/>
              <a:gd name="connsiteY13" fmla="*/ 926926 h 3945700"/>
              <a:gd name="connsiteX14" fmla="*/ 632494 w 939382"/>
              <a:gd name="connsiteY14" fmla="*/ 995819 h 3945700"/>
              <a:gd name="connsiteX15" fmla="*/ 475918 w 939382"/>
              <a:gd name="connsiteY15" fmla="*/ 1290181 h 3945700"/>
              <a:gd name="connsiteX16" fmla="*/ 313080 w 939382"/>
              <a:gd name="connsiteY16" fmla="*/ 1634647 h 3945700"/>
              <a:gd name="connsiteX17" fmla="*/ 507234 w 939382"/>
              <a:gd name="connsiteY17" fmla="*/ 2210845 h 3945700"/>
              <a:gd name="connsiteX18" fmla="*/ 325607 w 939382"/>
              <a:gd name="connsiteY18" fmla="*/ 2442575 h 3945700"/>
              <a:gd name="connsiteX19" fmla="*/ 726440 w 939382"/>
              <a:gd name="connsiteY19" fmla="*/ 2793304 h 3945700"/>
              <a:gd name="connsiteX20" fmla="*/ 657547 w 939382"/>
              <a:gd name="connsiteY20" fmla="*/ 2937354 h 3945700"/>
              <a:gd name="connsiteX21" fmla="*/ 908067 w 939382"/>
              <a:gd name="connsiteY21" fmla="*/ 3194138 h 3945700"/>
              <a:gd name="connsiteX22" fmla="*/ 463393 w 939382"/>
              <a:gd name="connsiteY22" fmla="*/ 3757809 h 3945700"/>
              <a:gd name="connsiteX23" fmla="*/ 206610 w 939382"/>
              <a:gd name="connsiteY23" fmla="*/ 3945700 h 3945700"/>
              <a:gd name="connsiteX24" fmla="*/ 87612 w 939382"/>
              <a:gd name="connsiteY24" fmla="*/ 3770334 h 3945700"/>
              <a:gd name="connsiteX25" fmla="*/ 281766 w 939382"/>
              <a:gd name="connsiteY25" fmla="*/ 3557393 h 3945700"/>
              <a:gd name="connsiteX26" fmla="*/ 75086 w 939382"/>
              <a:gd name="connsiteY26" fmla="*/ 3394554 h 3945700"/>
              <a:gd name="connsiteX27" fmla="*/ 538550 w 939382"/>
              <a:gd name="connsiteY27" fmla="*/ 2887250 h 3945700"/>
              <a:gd name="connsiteX28" fmla="*/ 0 w 939382"/>
              <a:gd name="connsiteY28" fmla="*/ 2336476 h 3945700"/>
              <a:gd name="connsiteX29" fmla="*/ 205950 w 939382"/>
              <a:gd name="connsiteY29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738965 w 939382"/>
              <a:gd name="connsiteY12" fmla="*/ 663879 h 3945700"/>
              <a:gd name="connsiteX13" fmla="*/ 582390 w 939382"/>
              <a:gd name="connsiteY13" fmla="*/ 926926 h 3945700"/>
              <a:gd name="connsiteX14" fmla="*/ 632494 w 939382"/>
              <a:gd name="connsiteY14" fmla="*/ 995819 h 3945700"/>
              <a:gd name="connsiteX15" fmla="*/ 475918 w 939382"/>
              <a:gd name="connsiteY15" fmla="*/ 1290181 h 3945700"/>
              <a:gd name="connsiteX16" fmla="*/ 356921 w 939382"/>
              <a:gd name="connsiteY16" fmla="*/ 1634647 h 3945700"/>
              <a:gd name="connsiteX17" fmla="*/ 507234 w 939382"/>
              <a:gd name="connsiteY17" fmla="*/ 2210845 h 3945700"/>
              <a:gd name="connsiteX18" fmla="*/ 325607 w 939382"/>
              <a:gd name="connsiteY18" fmla="*/ 2442575 h 3945700"/>
              <a:gd name="connsiteX19" fmla="*/ 726440 w 939382"/>
              <a:gd name="connsiteY19" fmla="*/ 2793304 h 3945700"/>
              <a:gd name="connsiteX20" fmla="*/ 657547 w 939382"/>
              <a:gd name="connsiteY20" fmla="*/ 2937354 h 3945700"/>
              <a:gd name="connsiteX21" fmla="*/ 908067 w 939382"/>
              <a:gd name="connsiteY21" fmla="*/ 3194138 h 3945700"/>
              <a:gd name="connsiteX22" fmla="*/ 463393 w 939382"/>
              <a:gd name="connsiteY22" fmla="*/ 3757809 h 3945700"/>
              <a:gd name="connsiteX23" fmla="*/ 206610 w 939382"/>
              <a:gd name="connsiteY23" fmla="*/ 3945700 h 3945700"/>
              <a:gd name="connsiteX24" fmla="*/ 87612 w 939382"/>
              <a:gd name="connsiteY24" fmla="*/ 3770334 h 3945700"/>
              <a:gd name="connsiteX25" fmla="*/ 281766 w 939382"/>
              <a:gd name="connsiteY25" fmla="*/ 3557393 h 3945700"/>
              <a:gd name="connsiteX26" fmla="*/ 75086 w 939382"/>
              <a:gd name="connsiteY26" fmla="*/ 3394554 h 3945700"/>
              <a:gd name="connsiteX27" fmla="*/ 538550 w 939382"/>
              <a:gd name="connsiteY27" fmla="*/ 2887250 h 3945700"/>
              <a:gd name="connsiteX28" fmla="*/ 0 w 939382"/>
              <a:gd name="connsiteY28" fmla="*/ 2336476 h 3945700"/>
              <a:gd name="connsiteX29" fmla="*/ 205950 w 939382"/>
              <a:gd name="connsiteY29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738965 w 939382"/>
              <a:gd name="connsiteY12" fmla="*/ 663879 h 3945700"/>
              <a:gd name="connsiteX13" fmla="*/ 582390 w 939382"/>
              <a:gd name="connsiteY13" fmla="*/ 926926 h 3945700"/>
              <a:gd name="connsiteX14" fmla="*/ 632494 w 939382"/>
              <a:gd name="connsiteY14" fmla="*/ 995819 h 3945700"/>
              <a:gd name="connsiteX15" fmla="*/ 475918 w 939382"/>
              <a:gd name="connsiteY15" fmla="*/ 1290181 h 3945700"/>
              <a:gd name="connsiteX16" fmla="*/ 356921 w 939382"/>
              <a:gd name="connsiteY16" fmla="*/ 1634647 h 3945700"/>
              <a:gd name="connsiteX17" fmla="*/ 507234 w 939382"/>
              <a:gd name="connsiteY17" fmla="*/ 2210845 h 3945700"/>
              <a:gd name="connsiteX18" fmla="*/ 325607 w 939382"/>
              <a:gd name="connsiteY18" fmla="*/ 2442575 h 3945700"/>
              <a:gd name="connsiteX19" fmla="*/ 751492 w 939382"/>
              <a:gd name="connsiteY19" fmla="*/ 2799567 h 3945700"/>
              <a:gd name="connsiteX20" fmla="*/ 657547 w 939382"/>
              <a:gd name="connsiteY20" fmla="*/ 2937354 h 3945700"/>
              <a:gd name="connsiteX21" fmla="*/ 908067 w 939382"/>
              <a:gd name="connsiteY21" fmla="*/ 3194138 h 3945700"/>
              <a:gd name="connsiteX22" fmla="*/ 463393 w 939382"/>
              <a:gd name="connsiteY22" fmla="*/ 3757809 h 3945700"/>
              <a:gd name="connsiteX23" fmla="*/ 206610 w 939382"/>
              <a:gd name="connsiteY23" fmla="*/ 3945700 h 3945700"/>
              <a:gd name="connsiteX24" fmla="*/ 87612 w 939382"/>
              <a:gd name="connsiteY24" fmla="*/ 3770334 h 3945700"/>
              <a:gd name="connsiteX25" fmla="*/ 281766 w 939382"/>
              <a:gd name="connsiteY25" fmla="*/ 3557393 h 3945700"/>
              <a:gd name="connsiteX26" fmla="*/ 75086 w 939382"/>
              <a:gd name="connsiteY26" fmla="*/ 3394554 h 3945700"/>
              <a:gd name="connsiteX27" fmla="*/ 538550 w 939382"/>
              <a:gd name="connsiteY27" fmla="*/ 2887250 h 3945700"/>
              <a:gd name="connsiteX28" fmla="*/ 0 w 939382"/>
              <a:gd name="connsiteY28" fmla="*/ 2336476 h 3945700"/>
              <a:gd name="connsiteX29" fmla="*/ 205950 w 939382"/>
              <a:gd name="connsiteY29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738965 w 939382"/>
              <a:gd name="connsiteY12" fmla="*/ 663879 h 3945700"/>
              <a:gd name="connsiteX13" fmla="*/ 582390 w 939382"/>
              <a:gd name="connsiteY13" fmla="*/ 926926 h 3945700"/>
              <a:gd name="connsiteX14" fmla="*/ 632494 w 939382"/>
              <a:gd name="connsiteY14" fmla="*/ 995819 h 3945700"/>
              <a:gd name="connsiteX15" fmla="*/ 475918 w 939382"/>
              <a:gd name="connsiteY15" fmla="*/ 1290181 h 3945700"/>
              <a:gd name="connsiteX16" fmla="*/ 356921 w 939382"/>
              <a:gd name="connsiteY16" fmla="*/ 1634647 h 3945700"/>
              <a:gd name="connsiteX17" fmla="*/ 507234 w 939382"/>
              <a:gd name="connsiteY17" fmla="*/ 2210845 h 3945700"/>
              <a:gd name="connsiteX18" fmla="*/ 325607 w 939382"/>
              <a:gd name="connsiteY18" fmla="*/ 2442575 h 3945700"/>
              <a:gd name="connsiteX19" fmla="*/ 757755 w 939382"/>
              <a:gd name="connsiteY19" fmla="*/ 2818356 h 3945700"/>
              <a:gd name="connsiteX20" fmla="*/ 657547 w 939382"/>
              <a:gd name="connsiteY20" fmla="*/ 2937354 h 3945700"/>
              <a:gd name="connsiteX21" fmla="*/ 908067 w 939382"/>
              <a:gd name="connsiteY21" fmla="*/ 3194138 h 3945700"/>
              <a:gd name="connsiteX22" fmla="*/ 463393 w 939382"/>
              <a:gd name="connsiteY22" fmla="*/ 3757809 h 3945700"/>
              <a:gd name="connsiteX23" fmla="*/ 206610 w 939382"/>
              <a:gd name="connsiteY23" fmla="*/ 3945700 h 3945700"/>
              <a:gd name="connsiteX24" fmla="*/ 87612 w 939382"/>
              <a:gd name="connsiteY24" fmla="*/ 3770334 h 3945700"/>
              <a:gd name="connsiteX25" fmla="*/ 281766 w 939382"/>
              <a:gd name="connsiteY25" fmla="*/ 3557393 h 3945700"/>
              <a:gd name="connsiteX26" fmla="*/ 75086 w 939382"/>
              <a:gd name="connsiteY26" fmla="*/ 3394554 h 3945700"/>
              <a:gd name="connsiteX27" fmla="*/ 538550 w 939382"/>
              <a:gd name="connsiteY27" fmla="*/ 2887250 h 3945700"/>
              <a:gd name="connsiteX28" fmla="*/ 0 w 939382"/>
              <a:gd name="connsiteY28" fmla="*/ 2336476 h 3945700"/>
              <a:gd name="connsiteX29" fmla="*/ 205950 w 939382"/>
              <a:gd name="connsiteY29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864225 w 939382"/>
              <a:gd name="connsiteY10" fmla="*/ 206679 h 3945700"/>
              <a:gd name="connsiteX11" fmla="*/ 663809 w 939382"/>
              <a:gd name="connsiteY11" fmla="*/ 469726 h 3945700"/>
              <a:gd name="connsiteX12" fmla="*/ 594916 w 939382"/>
              <a:gd name="connsiteY12" fmla="*/ 563671 h 3945700"/>
              <a:gd name="connsiteX13" fmla="*/ 738965 w 939382"/>
              <a:gd name="connsiteY13" fmla="*/ 663879 h 3945700"/>
              <a:gd name="connsiteX14" fmla="*/ 582390 w 939382"/>
              <a:gd name="connsiteY14" fmla="*/ 926926 h 3945700"/>
              <a:gd name="connsiteX15" fmla="*/ 632494 w 939382"/>
              <a:gd name="connsiteY15" fmla="*/ 995819 h 3945700"/>
              <a:gd name="connsiteX16" fmla="*/ 475918 w 939382"/>
              <a:gd name="connsiteY16" fmla="*/ 1290181 h 3945700"/>
              <a:gd name="connsiteX17" fmla="*/ 356921 w 939382"/>
              <a:gd name="connsiteY17" fmla="*/ 1634647 h 3945700"/>
              <a:gd name="connsiteX18" fmla="*/ 507234 w 939382"/>
              <a:gd name="connsiteY18" fmla="*/ 2210845 h 3945700"/>
              <a:gd name="connsiteX19" fmla="*/ 325607 w 939382"/>
              <a:gd name="connsiteY19" fmla="*/ 2442575 h 3945700"/>
              <a:gd name="connsiteX20" fmla="*/ 757755 w 939382"/>
              <a:gd name="connsiteY20" fmla="*/ 2818356 h 3945700"/>
              <a:gd name="connsiteX21" fmla="*/ 657547 w 939382"/>
              <a:gd name="connsiteY21" fmla="*/ 2937354 h 3945700"/>
              <a:gd name="connsiteX22" fmla="*/ 908067 w 939382"/>
              <a:gd name="connsiteY22" fmla="*/ 3194138 h 3945700"/>
              <a:gd name="connsiteX23" fmla="*/ 463393 w 939382"/>
              <a:gd name="connsiteY23" fmla="*/ 3757809 h 3945700"/>
              <a:gd name="connsiteX24" fmla="*/ 206610 w 939382"/>
              <a:gd name="connsiteY24" fmla="*/ 3945700 h 3945700"/>
              <a:gd name="connsiteX25" fmla="*/ 87612 w 939382"/>
              <a:gd name="connsiteY25" fmla="*/ 3770334 h 3945700"/>
              <a:gd name="connsiteX26" fmla="*/ 281766 w 939382"/>
              <a:gd name="connsiteY26" fmla="*/ 3557393 h 3945700"/>
              <a:gd name="connsiteX27" fmla="*/ 75086 w 939382"/>
              <a:gd name="connsiteY27" fmla="*/ 3394554 h 3945700"/>
              <a:gd name="connsiteX28" fmla="*/ 538550 w 939382"/>
              <a:gd name="connsiteY28" fmla="*/ 2887250 h 3945700"/>
              <a:gd name="connsiteX29" fmla="*/ 0 w 939382"/>
              <a:gd name="connsiteY29" fmla="*/ 2336476 h 3945700"/>
              <a:gd name="connsiteX30" fmla="*/ 205950 w 939382"/>
              <a:gd name="connsiteY30" fmla="*/ 2094064 h 3945700"/>
              <a:gd name="connsiteX0" fmla="*/ 205950 w 1189903"/>
              <a:gd name="connsiteY0" fmla="*/ 2206798 h 4058434"/>
              <a:gd name="connsiteX1" fmla="*/ 17770 w 1189903"/>
              <a:gd name="connsiteY1" fmla="*/ 1806585 h 4058434"/>
              <a:gd name="connsiteX2" fmla="*/ 234060 w 1189903"/>
              <a:gd name="connsiteY2" fmla="*/ 1315822 h 4058434"/>
              <a:gd name="connsiteX3" fmla="*/ 256756 w 1189903"/>
              <a:gd name="connsiteY3" fmla="*/ 1199190 h 4058434"/>
              <a:gd name="connsiteX4" fmla="*/ 514844 w 1189903"/>
              <a:gd name="connsiteY4" fmla="*/ 798031 h 4058434"/>
              <a:gd name="connsiteX5" fmla="*/ 396969 w 1189903"/>
              <a:gd name="connsiteY5" fmla="*/ 717733 h 4058434"/>
              <a:gd name="connsiteX6" fmla="*/ 501553 w 1189903"/>
              <a:gd name="connsiteY6" fmla="*/ 572172 h 4058434"/>
              <a:gd name="connsiteX7" fmla="*/ 713914 w 1189903"/>
              <a:gd name="connsiteY7" fmla="*/ 263046 h 4058434"/>
              <a:gd name="connsiteX8" fmla="*/ 883015 w 1189903"/>
              <a:gd name="connsiteY8" fmla="*/ 112734 h 4058434"/>
              <a:gd name="connsiteX9" fmla="*/ 1189903 w 1189903"/>
              <a:gd name="connsiteY9" fmla="*/ 0 h 4058434"/>
              <a:gd name="connsiteX10" fmla="*/ 864225 w 1189903"/>
              <a:gd name="connsiteY10" fmla="*/ 319413 h 4058434"/>
              <a:gd name="connsiteX11" fmla="*/ 663809 w 1189903"/>
              <a:gd name="connsiteY11" fmla="*/ 582460 h 4058434"/>
              <a:gd name="connsiteX12" fmla="*/ 594916 w 1189903"/>
              <a:gd name="connsiteY12" fmla="*/ 676405 h 4058434"/>
              <a:gd name="connsiteX13" fmla="*/ 738965 w 1189903"/>
              <a:gd name="connsiteY13" fmla="*/ 776613 h 4058434"/>
              <a:gd name="connsiteX14" fmla="*/ 582390 w 1189903"/>
              <a:gd name="connsiteY14" fmla="*/ 1039660 h 4058434"/>
              <a:gd name="connsiteX15" fmla="*/ 632494 w 1189903"/>
              <a:gd name="connsiteY15" fmla="*/ 1108553 h 4058434"/>
              <a:gd name="connsiteX16" fmla="*/ 475918 w 1189903"/>
              <a:gd name="connsiteY16" fmla="*/ 1402915 h 4058434"/>
              <a:gd name="connsiteX17" fmla="*/ 356921 w 1189903"/>
              <a:gd name="connsiteY17" fmla="*/ 1747381 h 4058434"/>
              <a:gd name="connsiteX18" fmla="*/ 507234 w 1189903"/>
              <a:gd name="connsiteY18" fmla="*/ 2323579 h 4058434"/>
              <a:gd name="connsiteX19" fmla="*/ 325607 w 1189903"/>
              <a:gd name="connsiteY19" fmla="*/ 2555309 h 4058434"/>
              <a:gd name="connsiteX20" fmla="*/ 757755 w 1189903"/>
              <a:gd name="connsiteY20" fmla="*/ 2931090 h 4058434"/>
              <a:gd name="connsiteX21" fmla="*/ 657547 w 1189903"/>
              <a:gd name="connsiteY21" fmla="*/ 3050088 h 4058434"/>
              <a:gd name="connsiteX22" fmla="*/ 908067 w 1189903"/>
              <a:gd name="connsiteY22" fmla="*/ 3306872 h 4058434"/>
              <a:gd name="connsiteX23" fmla="*/ 463393 w 1189903"/>
              <a:gd name="connsiteY23" fmla="*/ 3870543 h 4058434"/>
              <a:gd name="connsiteX24" fmla="*/ 206610 w 1189903"/>
              <a:gd name="connsiteY24" fmla="*/ 4058434 h 4058434"/>
              <a:gd name="connsiteX25" fmla="*/ 87612 w 1189903"/>
              <a:gd name="connsiteY25" fmla="*/ 3883068 h 4058434"/>
              <a:gd name="connsiteX26" fmla="*/ 281766 w 1189903"/>
              <a:gd name="connsiteY26" fmla="*/ 3670127 h 4058434"/>
              <a:gd name="connsiteX27" fmla="*/ 75086 w 1189903"/>
              <a:gd name="connsiteY27" fmla="*/ 3507288 h 4058434"/>
              <a:gd name="connsiteX28" fmla="*/ 538550 w 1189903"/>
              <a:gd name="connsiteY28" fmla="*/ 2999984 h 4058434"/>
              <a:gd name="connsiteX29" fmla="*/ 0 w 1189903"/>
              <a:gd name="connsiteY29" fmla="*/ 2449210 h 4058434"/>
              <a:gd name="connsiteX30" fmla="*/ 205950 w 1189903"/>
              <a:gd name="connsiteY30" fmla="*/ 2206798 h 4058434"/>
              <a:gd name="connsiteX0" fmla="*/ 205950 w 1189903"/>
              <a:gd name="connsiteY0" fmla="*/ 2206798 h 4058434"/>
              <a:gd name="connsiteX1" fmla="*/ 17770 w 1189903"/>
              <a:gd name="connsiteY1" fmla="*/ 1806585 h 4058434"/>
              <a:gd name="connsiteX2" fmla="*/ 234060 w 1189903"/>
              <a:gd name="connsiteY2" fmla="*/ 1315822 h 4058434"/>
              <a:gd name="connsiteX3" fmla="*/ 256756 w 1189903"/>
              <a:gd name="connsiteY3" fmla="*/ 1199190 h 4058434"/>
              <a:gd name="connsiteX4" fmla="*/ 514844 w 1189903"/>
              <a:gd name="connsiteY4" fmla="*/ 798031 h 4058434"/>
              <a:gd name="connsiteX5" fmla="*/ 396969 w 1189903"/>
              <a:gd name="connsiteY5" fmla="*/ 717733 h 4058434"/>
              <a:gd name="connsiteX6" fmla="*/ 501553 w 1189903"/>
              <a:gd name="connsiteY6" fmla="*/ 572172 h 4058434"/>
              <a:gd name="connsiteX7" fmla="*/ 713914 w 1189903"/>
              <a:gd name="connsiteY7" fmla="*/ 263046 h 4058434"/>
              <a:gd name="connsiteX8" fmla="*/ 883015 w 1189903"/>
              <a:gd name="connsiteY8" fmla="*/ 112734 h 4058434"/>
              <a:gd name="connsiteX9" fmla="*/ 995749 w 1189903"/>
              <a:gd name="connsiteY9" fmla="*/ 62630 h 4058434"/>
              <a:gd name="connsiteX10" fmla="*/ 1189903 w 1189903"/>
              <a:gd name="connsiteY10" fmla="*/ 0 h 4058434"/>
              <a:gd name="connsiteX11" fmla="*/ 864225 w 1189903"/>
              <a:gd name="connsiteY11" fmla="*/ 319413 h 4058434"/>
              <a:gd name="connsiteX12" fmla="*/ 663809 w 1189903"/>
              <a:gd name="connsiteY12" fmla="*/ 582460 h 4058434"/>
              <a:gd name="connsiteX13" fmla="*/ 594916 w 1189903"/>
              <a:gd name="connsiteY13" fmla="*/ 676405 h 4058434"/>
              <a:gd name="connsiteX14" fmla="*/ 738965 w 1189903"/>
              <a:gd name="connsiteY14" fmla="*/ 776613 h 4058434"/>
              <a:gd name="connsiteX15" fmla="*/ 582390 w 1189903"/>
              <a:gd name="connsiteY15" fmla="*/ 1039660 h 4058434"/>
              <a:gd name="connsiteX16" fmla="*/ 632494 w 1189903"/>
              <a:gd name="connsiteY16" fmla="*/ 1108553 h 4058434"/>
              <a:gd name="connsiteX17" fmla="*/ 475918 w 1189903"/>
              <a:gd name="connsiteY17" fmla="*/ 1402915 h 4058434"/>
              <a:gd name="connsiteX18" fmla="*/ 356921 w 1189903"/>
              <a:gd name="connsiteY18" fmla="*/ 1747381 h 4058434"/>
              <a:gd name="connsiteX19" fmla="*/ 507234 w 1189903"/>
              <a:gd name="connsiteY19" fmla="*/ 2323579 h 4058434"/>
              <a:gd name="connsiteX20" fmla="*/ 325607 w 1189903"/>
              <a:gd name="connsiteY20" fmla="*/ 2555309 h 4058434"/>
              <a:gd name="connsiteX21" fmla="*/ 757755 w 1189903"/>
              <a:gd name="connsiteY21" fmla="*/ 2931090 h 4058434"/>
              <a:gd name="connsiteX22" fmla="*/ 657547 w 1189903"/>
              <a:gd name="connsiteY22" fmla="*/ 3050088 h 4058434"/>
              <a:gd name="connsiteX23" fmla="*/ 908067 w 1189903"/>
              <a:gd name="connsiteY23" fmla="*/ 3306872 h 4058434"/>
              <a:gd name="connsiteX24" fmla="*/ 463393 w 1189903"/>
              <a:gd name="connsiteY24" fmla="*/ 3870543 h 4058434"/>
              <a:gd name="connsiteX25" fmla="*/ 206610 w 1189903"/>
              <a:gd name="connsiteY25" fmla="*/ 4058434 h 4058434"/>
              <a:gd name="connsiteX26" fmla="*/ 87612 w 1189903"/>
              <a:gd name="connsiteY26" fmla="*/ 3883068 h 4058434"/>
              <a:gd name="connsiteX27" fmla="*/ 281766 w 1189903"/>
              <a:gd name="connsiteY27" fmla="*/ 3670127 h 4058434"/>
              <a:gd name="connsiteX28" fmla="*/ 75086 w 1189903"/>
              <a:gd name="connsiteY28" fmla="*/ 3507288 h 4058434"/>
              <a:gd name="connsiteX29" fmla="*/ 538550 w 1189903"/>
              <a:gd name="connsiteY29" fmla="*/ 2999984 h 4058434"/>
              <a:gd name="connsiteX30" fmla="*/ 0 w 1189903"/>
              <a:gd name="connsiteY30" fmla="*/ 2449210 h 4058434"/>
              <a:gd name="connsiteX31" fmla="*/ 205950 w 1189903"/>
              <a:gd name="connsiteY31" fmla="*/ 2206798 h 4058434"/>
              <a:gd name="connsiteX0" fmla="*/ 205950 w 1277585"/>
              <a:gd name="connsiteY0" fmla="*/ 2476108 h 4327744"/>
              <a:gd name="connsiteX1" fmla="*/ 17770 w 1277585"/>
              <a:gd name="connsiteY1" fmla="*/ 2075895 h 4327744"/>
              <a:gd name="connsiteX2" fmla="*/ 234060 w 1277585"/>
              <a:gd name="connsiteY2" fmla="*/ 1585132 h 4327744"/>
              <a:gd name="connsiteX3" fmla="*/ 256756 w 1277585"/>
              <a:gd name="connsiteY3" fmla="*/ 1468500 h 4327744"/>
              <a:gd name="connsiteX4" fmla="*/ 514844 w 1277585"/>
              <a:gd name="connsiteY4" fmla="*/ 1067341 h 4327744"/>
              <a:gd name="connsiteX5" fmla="*/ 396969 w 1277585"/>
              <a:gd name="connsiteY5" fmla="*/ 987043 h 4327744"/>
              <a:gd name="connsiteX6" fmla="*/ 501553 w 1277585"/>
              <a:gd name="connsiteY6" fmla="*/ 841482 h 4327744"/>
              <a:gd name="connsiteX7" fmla="*/ 713914 w 1277585"/>
              <a:gd name="connsiteY7" fmla="*/ 532356 h 4327744"/>
              <a:gd name="connsiteX8" fmla="*/ 883015 w 1277585"/>
              <a:gd name="connsiteY8" fmla="*/ 382044 h 4327744"/>
              <a:gd name="connsiteX9" fmla="*/ 1277585 w 1277585"/>
              <a:gd name="connsiteY9" fmla="*/ 0 h 4327744"/>
              <a:gd name="connsiteX10" fmla="*/ 1189903 w 1277585"/>
              <a:gd name="connsiteY10" fmla="*/ 269310 h 4327744"/>
              <a:gd name="connsiteX11" fmla="*/ 864225 w 1277585"/>
              <a:gd name="connsiteY11" fmla="*/ 588723 h 4327744"/>
              <a:gd name="connsiteX12" fmla="*/ 663809 w 1277585"/>
              <a:gd name="connsiteY12" fmla="*/ 851770 h 4327744"/>
              <a:gd name="connsiteX13" fmla="*/ 594916 w 1277585"/>
              <a:gd name="connsiteY13" fmla="*/ 945715 h 4327744"/>
              <a:gd name="connsiteX14" fmla="*/ 738965 w 1277585"/>
              <a:gd name="connsiteY14" fmla="*/ 1045923 h 4327744"/>
              <a:gd name="connsiteX15" fmla="*/ 582390 w 1277585"/>
              <a:gd name="connsiteY15" fmla="*/ 1308970 h 4327744"/>
              <a:gd name="connsiteX16" fmla="*/ 632494 w 1277585"/>
              <a:gd name="connsiteY16" fmla="*/ 1377863 h 4327744"/>
              <a:gd name="connsiteX17" fmla="*/ 475918 w 1277585"/>
              <a:gd name="connsiteY17" fmla="*/ 1672225 h 4327744"/>
              <a:gd name="connsiteX18" fmla="*/ 356921 w 1277585"/>
              <a:gd name="connsiteY18" fmla="*/ 2016691 h 4327744"/>
              <a:gd name="connsiteX19" fmla="*/ 507234 w 1277585"/>
              <a:gd name="connsiteY19" fmla="*/ 2592889 h 4327744"/>
              <a:gd name="connsiteX20" fmla="*/ 325607 w 1277585"/>
              <a:gd name="connsiteY20" fmla="*/ 2824619 h 4327744"/>
              <a:gd name="connsiteX21" fmla="*/ 757755 w 1277585"/>
              <a:gd name="connsiteY21" fmla="*/ 3200400 h 4327744"/>
              <a:gd name="connsiteX22" fmla="*/ 657547 w 1277585"/>
              <a:gd name="connsiteY22" fmla="*/ 3319398 h 4327744"/>
              <a:gd name="connsiteX23" fmla="*/ 908067 w 1277585"/>
              <a:gd name="connsiteY23" fmla="*/ 3576182 h 4327744"/>
              <a:gd name="connsiteX24" fmla="*/ 463393 w 1277585"/>
              <a:gd name="connsiteY24" fmla="*/ 4139853 h 4327744"/>
              <a:gd name="connsiteX25" fmla="*/ 206610 w 1277585"/>
              <a:gd name="connsiteY25" fmla="*/ 4327744 h 4327744"/>
              <a:gd name="connsiteX26" fmla="*/ 87612 w 1277585"/>
              <a:gd name="connsiteY26" fmla="*/ 4152378 h 4327744"/>
              <a:gd name="connsiteX27" fmla="*/ 281766 w 1277585"/>
              <a:gd name="connsiteY27" fmla="*/ 3939437 h 4327744"/>
              <a:gd name="connsiteX28" fmla="*/ 75086 w 1277585"/>
              <a:gd name="connsiteY28" fmla="*/ 3776598 h 4327744"/>
              <a:gd name="connsiteX29" fmla="*/ 538550 w 1277585"/>
              <a:gd name="connsiteY29" fmla="*/ 3269294 h 4327744"/>
              <a:gd name="connsiteX30" fmla="*/ 0 w 1277585"/>
              <a:gd name="connsiteY30" fmla="*/ 2718520 h 4327744"/>
              <a:gd name="connsiteX31" fmla="*/ 205950 w 1277585"/>
              <a:gd name="connsiteY31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64225 w 1390319"/>
              <a:gd name="connsiteY11" fmla="*/ 588723 h 4327744"/>
              <a:gd name="connsiteX12" fmla="*/ 663809 w 1390319"/>
              <a:gd name="connsiteY12" fmla="*/ 851770 h 4327744"/>
              <a:gd name="connsiteX13" fmla="*/ 594916 w 1390319"/>
              <a:gd name="connsiteY13" fmla="*/ 945715 h 4327744"/>
              <a:gd name="connsiteX14" fmla="*/ 738965 w 1390319"/>
              <a:gd name="connsiteY14" fmla="*/ 1045923 h 4327744"/>
              <a:gd name="connsiteX15" fmla="*/ 582390 w 1390319"/>
              <a:gd name="connsiteY15" fmla="*/ 1308970 h 4327744"/>
              <a:gd name="connsiteX16" fmla="*/ 632494 w 1390319"/>
              <a:gd name="connsiteY16" fmla="*/ 1377863 h 4327744"/>
              <a:gd name="connsiteX17" fmla="*/ 475918 w 1390319"/>
              <a:gd name="connsiteY17" fmla="*/ 1672225 h 4327744"/>
              <a:gd name="connsiteX18" fmla="*/ 356921 w 1390319"/>
              <a:gd name="connsiteY18" fmla="*/ 2016691 h 4327744"/>
              <a:gd name="connsiteX19" fmla="*/ 507234 w 1390319"/>
              <a:gd name="connsiteY19" fmla="*/ 2592889 h 4327744"/>
              <a:gd name="connsiteX20" fmla="*/ 325607 w 1390319"/>
              <a:gd name="connsiteY20" fmla="*/ 2824619 h 4327744"/>
              <a:gd name="connsiteX21" fmla="*/ 757755 w 1390319"/>
              <a:gd name="connsiteY21" fmla="*/ 3200400 h 4327744"/>
              <a:gd name="connsiteX22" fmla="*/ 657547 w 1390319"/>
              <a:gd name="connsiteY22" fmla="*/ 3319398 h 4327744"/>
              <a:gd name="connsiteX23" fmla="*/ 908067 w 1390319"/>
              <a:gd name="connsiteY23" fmla="*/ 3576182 h 4327744"/>
              <a:gd name="connsiteX24" fmla="*/ 463393 w 1390319"/>
              <a:gd name="connsiteY24" fmla="*/ 4139853 h 4327744"/>
              <a:gd name="connsiteX25" fmla="*/ 206610 w 1390319"/>
              <a:gd name="connsiteY25" fmla="*/ 4327744 h 4327744"/>
              <a:gd name="connsiteX26" fmla="*/ 87612 w 1390319"/>
              <a:gd name="connsiteY26" fmla="*/ 4152378 h 4327744"/>
              <a:gd name="connsiteX27" fmla="*/ 281766 w 1390319"/>
              <a:gd name="connsiteY27" fmla="*/ 3939437 h 4327744"/>
              <a:gd name="connsiteX28" fmla="*/ 75086 w 1390319"/>
              <a:gd name="connsiteY28" fmla="*/ 3776598 h 4327744"/>
              <a:gd name="connsiteX29" fmla="*/ 538550 w 1390319"/>
              <a:gd name="connsiteY29" fmla="*/ 3269294 h 4327744"/>
              <a:gd name="connsiteX30" fmla="*/ 0 w 1390319"/>
              <a:gd name="connsiteY30" fmla="*/ 2718520 h 4327744"/>
              <a:gd name="connsiteX31" fmla="*/ 205950 w 1390319"/>
              <a:gd name="connsiteY31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63809 w 1390319"/>
              <a:gd name="connsiteY12" fmla="*/ 851770 h 4327744"/>
              <a:gd name="connsiteX13" fmla="*/ 594916 w 1390319"/>
              <a:gd name="connsiteY13" fmla="*/ 945715 h 4327744"/>
              <a:gd name="connsiteX14" fmla="*/ 738965 w 1390319"/>
              <a:gd name="connsiteY14" fmla="*/ 1045923 h 4327744"/>
              <a:gd name="connsiteX15" fmla="*/ 582390 w 1390319"/>
              <a:gd name="connsiteY15" fmla="*/ 1308970 h 4327744"/>
              <a:gd name="connsiteX16" fmla="*/ 632494 w 1390319"/>
              <a:gd name="connsiteY16" fmla="*/ 1377863 h 4327744"/>
              <a:gd name="connsiteX17" fmla="*/ 475918 w 1390319"/>
              <a:gd name="connsiteY17" fmla="*/ 1672225 h 4327744"/>
              <a:gd name="connsiteX18" fmla="*/ 356921 w 1390319"/>
              <a:gd name="connsiteY18" fmla="*/ 2016691 h 4327744"/>
              <a:gd name="connsiteX19" fmla="*/ 507234 w 1390319"/>
              <a:gd name="connsiteY19" fmla="*/ 2592889 h 4327744"/>
              <a:gd name="connsiteX20" fmla="*/ 325607 w 1390319"/>
              <a:gd name="connsiteY20" fmla="*/ 2824619 h 4327744"/>
              <a:gd name="connsiteX21" fmla="*/ 757755 w 1390319"/>
              <a:gd name="connsiteY21" fmla="*/ 3200400 h 4327744"/>
              <a:gd name="connsiteX22" fmla="*/ 657547 w 1390319"/>
              <a:gd name="connsiteY22" fmla="*/ 3319398 h 4327744"/>
              <a:gd name="connsiteX23" fmla="*/ 908067 w 1390319"/>
              <a:gd name="connsiteY23" fmla="*/ 3576182 h 4327744"/>
              <a:gd name="connsiteX24" fmla="*/ 463393 w 1390319"/>
              <a:gd name="connsiteY24" fmla="*/ 4139853 h 4327744"/>
              <a:gd name="connsiteX25" fmla="*/ 206610 w 1390319"/>
              <a:gd name="connsiteY25" fmla="*/ 4327744 h 4327744"/>
              <a:gd name="connsiteX26" fmla="*/ 87612 w 1390319"/>
              <a:gd name="connsiteY26" fmla="*/ 4152378 h 4327744"/>
              <a:gd name="connsiteX27" fmla="*/ 281766 w 1390319"/>
              <a:gd name="connsiteY27" fmla="*/ 3939437 h 4327744"/>
              <a:gd name="connsiteX28" fmla="*/ 75086 w 1390319"/>
              <a:gd name="connsiteY28" fmla="*/ 3776598 h 4327744"/>
              <a:gd name="connsiteX29" fmla="*/ 538550 w 1390319"/>
              <a:gd name="connsiteY29" fmla="*/ 3269294 h 4327744"/>
              <a:gd name="connsiteX30" fmla="*/ 0 w 1390319"/>
              <a:gd name="connsiteY30" fmla="*/ 2718520 h 4327744"/>
              <a:gd name="connsiteX31" fmla="*/ 205950 w 1390319"/>
              <a:gd name="connsiteY31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88861 w 1390319"/>
              <a:gd name="connsiteY12" fmla="*/ 851770 h 4327744"/>
              <a:gd name="connsiteX13" fmla="*/ 594916 w 1390319"/>
              <a:gd name="connsiteY13" fmla="*/ 945715 h 4327744"/>
              <a:gd name="connsiteX14" fmla="*/ 738965 w 1390319"/>
              <a:gd name="connsiteY14" fmla="*/ 1045923 h 4327744"/>
              <a:gd name="connsiteX15" fmla="*/ 582390 w 1390319"/>
              <a:gd name="connsiteY15" fmla="*/ 1308970 h 4327744"/>
              <a:gd name="connsiteX16" fmla="*/ 632494 w 1390319"/>
              <a:gd name="connsiteY16" fmla="*/ 1377863 h 4327744"/>
              <a:gd name="connsiteX17" fmla="*/ 475918 w 1390319"/>
              <a:gd name="connsiteY17" fmla="*/ 1672225 h 4327744"/>
              <a:gd name="connsiteX18" fmla="*/ 356921 w 1390319"/>
              <a:gd name="connsiteY18" fmla="*/ 2016691 h 4327744"/>
              <a:gd name="connsiteX19" fmla="*/ 507234 w 1390319"/>
              <a:gd name="connsiteY19" fmla="*/ 2592889 h 4327744"/>
              <a:gd name="connsiteX20" fmla="*/ 325607 w 1390319"/>
              <a:gd name="connsiteY20" fmla="*/ 2824619 h 4327744"/>
              <a:gd name="connsiteX21" fmla="*/ 757755 w 1390319"/>
              <a:gd name="connsiteY21" fmla="*/ 3200400 h 4327744"/>
              <a:gd name="connsiteX22" fmla="*/ 657547 w 1390319"/>
              <a:gd name="connsiteY22" fmla="*/ 3319398 h 4327744"/>
              <a:gd name="connsiteX23" fmla="*/ 908067 w 1390319"/>
              <a:gd name="connsiteY23" fmla="*/ 3576182 h 4327744"/>
              <a:gd name="connsiteX24" fmla="*/ 463393 w 1390319"/>
              <a:gd name="connsiteY24" fmla="*/ 4139853 h 4327744"/>
              <a:gd name="connsiteX25" fmla="*/ 206610 w 1390319"/>
              <a:gd name="connsiteY25" fmla="*/ 4327744 h 4327744"/>
              <a:gd name="connsiteX26" fmla="*/ 87612 w 1390319"/>
              <a:gd name="connsiteY26" fmla="*/ 4152378 h 4327744"/>
              <a:gd name="connsiteX27" fmla="*/ 281766 w 1390319"/>
              <a:gd name="connsiteY27" fmla="*/ 3939437 h 4327744"/>
              <a:gd name="connsiteX28" fmla="*/ 75086 w 1390319"/>
              <a:gd name="connsiteY28" fmla="*/ 3776598 h 4327744"/>
              <a:gd name="connsiteX29" fmla="*/ 538550 w 1390319"/>
              <a:gd name="connsiteY29" fmla="*/ 3269294 h 4327744"/>
              <a:gd name="connsiteX30" fmla="*/ 0 w 1390319"/>
              <a:gd name="connsiteY30" fmla="*/ 2718520 h 4327744"/>
              <a:gd name="connsiteX31" fmla="*/ 205950 w 1390319"/>
              <a:gd name="connsiteY31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88861 w 1390319"/>
              <a:gd name="connsiteY12" fmla="*/ 851770 h 4327744"/>
              <a:gd name="connsiteX13" fmla="*/ 738965 w 1390319"/>
              <a:gd name="connsiteY13" fmla="*/ 1045923 h 4327744"/>
              <a:gd name="connsiteX14" fmla="*/ 582390 w 1390319"/>
              <a:gd name="connsiteY14" fmla="*/ 1308970 h 4327744"/>
              <a:gd name="connsiteX15" fmla="*/ 632494 w 1390319"/>
              <a:gd name="connsiteY15" fmla="*/ 1377863 h 4327744"/>
              <a:gd name="connsiteX16" fmla="*/ 475918 w 1390319"/>
              <a:gd name="connsiteY16" fmla="*/ 1672225 h 4327744"/>
              <a:gd name="connsiteX17" fmla="*/ 356921 w 1390319"/>
              <a:gd name="connsiteY17" fmla="*/ 2016691 h 4327744"/>
              <a:gd name="connsiteX18" fmla="*/ 507234 w 1390319"/>
              <a:gd name="connsiteY18" fmla="*/ 2592889 h 4327744"/>
              <a:gd name="connsiteX19" fmla="*/ 325607 w 1390319"/>
              <a:gd name="connsiteY19" fmla="*/ 2824619 h 4327744"/>
              <a:gd name="connsiteX20" fmla="*/ 757755 w 1390319"/>
              <a:gd name="connsiteY20" fmla="*/ 3200400 h 4327744"/>
              <a:gd name="connsiteX21" fmla="*/ 657547 w 1390319"/>
              <a:gd name="connsiteY21" fmla="*/ 3319398 h 4327744"/>
              <a:gd name="connsiteX22" fmla="*/ 908067 w 1390319"/>
              <a:gd name="connsiteY22" fmla="*/ 3576182 h 4327744"/>
              <a:gd name="connsiteX23" fmla="*/ 463393 w 1390319"/>
              <a:gd name="connsiteY23" fmla="*/ 4139853 h 4327744"/>
              <a:gd name="connsiteX24" fmla="*/ 206610 w 1390319"/>
              <a:gd name="connsiteY24" fmla="*/ 4327744 h 4327744"/>
              <a:gd name="connsiteX25" fmla="*/ 87612 w 1390319"/>
              <a:gd name="connsiteY25" fmla="*/ 4152378 h 4327744"/>
              <a:gd name="connsiteX26" fmla="*/ 281766 w 1390319"/>
              <a:gd name="connsiteY26" fmla="*/ 3939437 h 4327744"/>
              <a:gd name="connsiteX27" fmla="*/ 75086 w 1390319"/>
              <a:gd name="connsiteY27" fmla="*/ 3776598 h 4327744"/>
              <a:gd name="connsiteX28" fmla="*/ 538550 w 1390319"/>
              <a:gd name="connsiteY28" fmla="*/ 3269294 h 4327744"/>
              <a:gd name="connsiteX29" fmla="*/ 0 w 1390319"/>
              <a:gd name="connsiteY29" fmla="*/ 2718520 h 4327744"/>
              <a:gd name="connsiteX30" fmla="*/ 205950 w 1390319"/>
              <a:gd name="connsiteY30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19968 w 1390319"/>
              <a:gd name="connsiteY12" fmla="*/ 926926 h 4327744"/>
              <a:gd name="connsiteX13" fmla="*/ 738965 w 1390319"/>
              <a:gd name="connsiteY13" fmla="*/ 1045923 h 4327744"/>
              <a:gd name="connsiteX14" fmla="*/ 582390 w 1390319"/>
              <a:gd name="connsiteY14" fmla="*/ 1308970 h 4327744"/>
              <a:gd name="connsiteX15" fmla="*/ 632494 w 1390319"/>
              <a:gd name="connsiteY15" fmla="*/ 1377863 h 4327744"/>
              <a:gd name="connsiteX16" fmla="*/ 475918 w 1390319"/>
              <a:gd name="connsiteY16" fmla="*/ 1672225 h 4327744"/>
              <a:gd name="connsiteX17" fmla="*/ 356921 w 1390319"/>
              <a:gd name="connsiteY17" fmla="*/ 2016691 h 4327744"/>
              <a:gd name="connsiteX18" fmla="*/ 507234 w 1390319"/>
              <a:gd name="connsiteY18" fmla="*/ 2592889 h 4327744"/>
              <a:gd name="connsiteX19" fmla="*/ 325607 w 1390319"/>
              <a:gd name="connsiteY19" fmla="*/ 2824619 h 4327744"/>
              <a:gd name="connsiteX20" fmla="*/ 757755 w 1390319"/>
              <a:gd name="connsiteY20" fmla="*/ 3200400 h 4327744"/>
              <a:gd name="connsiteX21" fmla="*/ 657547 w 1390319"/>
              <a:gd name="connsiteY21" fmla="*/ 3319398 h 4327744"/>
              <a:gd name="connsiteX22" fmla="*/ 908067 w 1390319"/>
              <a:gd name="connsiteY22" fmla="*/ 3576182 h 4327744"/>
              <a:gd name="connsiteX23" fmla="*/ 463393 w 1390319"/>
              <a:gd name="connsiteY23" fmla="*/ 4139853 h 4327744"/>
              <a:gd name="connsiteX24" fmla="*/ 206610 w 1390319"/>
              <a:gd name="connsiteY24" fmla="*/ 4327744 h 4327744"/>
              <a:gd name="connsiteX25" fmla="*/ 87612 w 1390319"/>
              <a:gd name="connsiteY25" fmla="*/ 4152378 h 4327744"/>
              <a:gd name="connsiteX26" fmla="*/ 281766 w 1390319"/>
              <a:gd name="connsiteY26" fmla="*/ 3939437 h 4327744"/>
              <a:gd name="connsiteX27" fmla="*/ 75086 w 1390319"/>
              <a:gd name="connsiteY27" fmla="*/ 3776598 h 4327744"/>
              <a:gd name="connsiteX28" fmla="*/ 538550 w 1390319"/>
              <a:gd name="connsiteY28" fmla="*/ 3269294 h 4327744"/>
              <a:gd name="connsiteX29" fmla="*/ 0 w 1390319"/>
              <a:gd name="connsiteY29" fmla="*/ 2718520 h 4327744"/>
              <a:gd name="connsiteX30" fmla="*/ 205950 w 1390319"/>
              <a:gd name="connsiteY30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38965 w 1390319"/>
              <a:gd name="connsiteY13" fmla="*/ 1045923 h 4327744"/>
              <a:gd name="connsiteX14" fmla="*/ 582390 w 1390319"/>
              <a:gd name="connsiteY14" fmla="*/ 1308970 h 4327744"/>
              <a:gd name="connsiteX15" fmla="*/ 632494 w 1390319"/>
              <a:gd name="connsiteY15" fmla="*/ 1377863 h 4327744"/>
              <a:gd name="connsiteX16" fmla="*/ 475918 w 1390319"/>
              <a:gd name="connsiteY16" fmla="*/ 1672225 h 4327744"/>
              <a:gd name="connsiteX17" fmla="*/ 356921 w 1390319"/>
              <a:gd name="connsiteY17" fmla="*/ 2016691 h 4327744"/>
              <a:gd name="connsiteX18" fmla="*/ 507234 w 1390319"/>
              <a:gd name="connsiteY18" fmla="*/ 2592889 h 4327744"/>
              <a:gd name="connsiteX19" fmla="*/ 325607 w 1390319"/>
              <a:gd name="connsiteY19" fmla="*/ 2824619 h 4327744"/>
              <a:gd name="connsiteX20" fmla="*/ 757755 w 1390319"/>
              <a:gd name="connsiteY20" fmla="*/ 3200400 h 4327744"/>
              <a:gd name="connsiteX21" fmla="*/ 657547 w 1390319"/>
              <a:gd name="connsiteY21" fmla="*/ 3319398 h 4327744"/>
              <a:gd name="connsiteX22" fmla="*/ 908067 w 1390319"/>
              <a:gd name="connsiteY22" fmla="*/ 3576182 h 4327744"/>
              <a:gd name="connsiteX23" fmla="*/ 463393 w 1390319"/>
              <a:gd name="connsiteY23" fmla="*/ 4139853 h 4327744"/>
              <a:gd name="connsiteX24" fmla="*/ 206610 w 1390319"/>
              <a:gd name="connsiteY24" fmla="*/ 4327744 h 4327744"/>
              <a:gd name="connsiteX25" fmla="*/ 87612 w 1390319"/>
              <a:gd name="connsiteY25" fmla="*/ 4152378 h 4327744"/>
              <a:gd name="connsiteX26" fmla="*/ 281766 w 1390319"/>
              <a:gd name="connsiteY26" fmla="*/ 3939437 h 4327744"/>
              <a:gd name="connsiteX27" fmla="*/ 75086 w 1390319"/>
              <a:gd name="connsiteY27" fmla="*/ 3776598 h 4327744"/>
              <a:gd name="connsiteX28" fmla="*/ 538550 w 1390319"/>
              <a:gd name="connsiteY28" fmla="*/ 3269294 h 4327744"/>
              <a:gd name="connsiteX29" fmla="*/ 0 w 1390319"/>
              <a:gd name="connsiteY29" fmla="*/ 2718520 h 4327744"/>
              <a:gd name="connsiteX30" fmla="*/ 205950 w 1390319"/>
              <a:gd name="connsiteY30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51491 w 1390319"/>
              <a:gd name="connsiteY13" fmla="*/ 1039660 h 4327744"/>
              <a:gd name="connsiteX14" fmla="*/ 582390 w 1390319"/>
              <a:gd name="connsiteY14" fmla="*/ 1308970 h 4327744"/>
              <a:gd name="connsiteX15" fmla="*/ 632494 w 1390319"/>
              <a:gd name="connsiteY15" fmla="*/ 1377863 h 4327744"/>
              <a:gd name="connsiteX16" fmla="*/ 475918 w 1390319"/>
              <a:gd name="connsiteY16" fmla="*/ 1672225 h 4327744"/>
              <a:gd name="connsiteX17" fmla="*/ 356921 w 1390319"/>
              <a:gd name="connsiteY17" fmla="*/ 2016691 h 4327744"/>
              <a:gd name="connsiteX18" fmla="*/ 507234 w 1390319"/>
              <a:gd name="connsiteY18" fmla="*/ 2592889 h 4327744"/>
              <a:gd name="connsiteX19" fmla="*/ 325607 w 1390319"/>
              <a:gd name="connsiteY19" fmla="*/ 2824619 h 4327744"/>
              <a:gd name="connsiteX20" fmla="*/ 757755 w 1390319"/>
              <a:gd name="connsiteY20" fmla="*/ 3200400 h 4327744"/>
              <a:gd name="connsiteX21" fmla="*/ 657547 w 1390319"/>
              <a:gd name="connsiteY21" fmla="*/ 3319398 h 4327744"/>
              <a:gd name="connsiteX22" fmla="*/ 908067 w 1390319"/>
              <a:gd name="connsiteY22" fmla="*/ 3576182 h 4327744"/>
              <a:gd name="connsiteX23" fmla="*/ 463393 w 1390319"/>
              <a:gd name="connsiteY23" fmla="*/ 4139853 h 4327744"/>
              <a:gd name="connsiteX24" fmla="*/ 206610 w 1390319"/>
              <a:gd name="connsiteY24" fmla="*/ 4327744 h 4327744"/>
              <a:gd name="connsiteX25" fmla="*/ 87612 w 1390319"/>
              <a:gd name="connsiteY25" fmla="*/ 4152378 h 4327744"/>
              <a:gd name="connsiteX26" fmla="*/ 281766 w 1390319"/>
              <a:gd name="connsiteY26" fmla="*/ 3939437 h 4327744"/>
              <a:gd name="connsiteX27" fmla="*/ 75086 w 1390319"/>
              <a:gd name="connsiteY27" fmla="*/ 3776598 h 4327744"/>
              <a:gd name="connsiteX28" fmla="*/ 538550 w 1390319"/>
              <a:gd name="connsiteY28" fmla="*/ 3269294 h 4327744"/>
              <a:gd name="connsiteX29" fmla="*/ 0 w 1390319"/>
              <a:gd name="connsiteY29" fmla="*/ 2718520 h 4327744"/>
              <a:gd name="connsiteX30" fmla="*/ 205950 w 1390319"/>
              <a:gd name="connsiteY30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51491 w 1390319"/>
              <a:gd name="connsiteY13" fmla="*/ 1039660 h 4327744"/>
              <a:gd name="connsiteX14" fmla="*/ 582390 w 1390319"/>
              <a:gd name="connsiteY14" fmla="*/ 1308970 h 4327744"/>
              <a:gd name="connsiteX15" fmla="*/ 657546 w 1390319"/>
              <a:gd name="connsiteY15" fmla="*/ 1365337 h 4327744"/>
              <a:gd name="connsiteX16" fmla="*/ 475918 w 1390319"/>
              <a:gd name="connsiteY16" fmla="*/ 1672225 h 4327744"/>
              <a:gd name="connsiteX17" fmla="*/ 356921 w 1390319"/>
              <a:gd name="connsiteY17" fmla="*/ 2016691 h 4327744"/>
              <a:gd name="connsiteX18" fmla="*/ 507234 w 1390319"/>
              <a:gd name="connsiteY18" fmla="*/ 2592889 h 4327744"/>
              <a:gd name="connsiteX19" fmla="*/ 325607 w 1390319"/>
              <a:gd name="connsiteY19" fmla="*/ 2824619 h 4327744"/>
              <a:gd name="connsiteX20" fmla="*/ 757755 w 1390319"/>
              <a:gd name="connsiteY20" fmla="*/ 3200400 h 4327744"/>
              <a:gd name="connsiteX21" fmla="*/ 657547 w 1390319"/>
              <a:gd name="connsiteY21" fmla="*/ 3319398 h 4327744"/>
              <a:gd name="connsiteX22" fmla="*/ 908067 w 1390319"/>
              <a:gd name="connsiteY22" fmla="*/ 3576182 h 4327744"/>
              <a:gd name="connsiteX23" fmla="*/ 463393 w 1390319"/>
              <a:gd name="connsiteY23" fmla="*/ 4139853 h 4327744"/>
              <a:gd name="connsiteX24" fmla="*/ 206610 w 1390319"/>
              <a:gd name="connsiteY24" fmla="*/ 4327744 h 4327744"/>
              <a:gd name="connsiteX25" fmla="*/ 87612 w 1390319"/>
              <a:gd name="connsiteY25" fmla="*/ 4152378 h 4327744"/>
              <a:gd name="connsiteX26" fmla="*/ 281766 w 1390319"/>
              <a:gd name="connsiteY26" fmla="*/ 3939437 h 4327744"/>
              <a:gd name="connsiteX27" fmla="*/ 75086 w 1390319"/>
              <a:gd name="connsiteY27" fmla="*/ 3776598 h 4327744"/>
              <a:gd name="connsiteX28" fmla="*/ 538550 w 1390319"/>
              <a:gd name="connsiteY28" fmla="*/ 3269294 h 4327744"/>
              <a:gd name="connsiteX29" fmla="*/ 0 w 1390319"/>
              <a:gd name="connsiteY29" fmla="*/ 2718520 h 4327744"/>
              <a:gd name="connsiteX30" fmla="*/ 205950 w 1390319"/>
              <a:gd name="connsiteY30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51491 w 1390319"/>
              <a:gd name="connsiteY13" fmla="*/ 1039660 h 4327744"/>
              <a:gd name="connsiteX14" fmla="*/ 582390 w 1390319"/>
              <a:gd name="connsiteY14" fmla="*/ 1308970 h 4327744"/>
              <a:gd name="connsiteX15" fmla="*/ 657546 w 1390319"/>
              <a:gd name="connsiteY15" fmla="*/ 1365337 h 4327744"/>
              <a:gd name="connsiteX16" fmla="*/ 475918 w 1390319"/>
              <a:gd name="connsiteY16" fmla="*/ 1672225 h 4327744"/>
              <a:gd name="connsiteX17" fmla="*/ 438340 w 1390319"/>
              <a:gd name="connsiteY17" fmla="*/ 1734855 h 4327744"/>
              <a:gd name="connsiteX18" fmla="*/ 356921 w 1390319"/>
              <a:gd name="connsiteY18" fmla="*/ 2016691 h 4327744"/>
              <a:gd name="connsiteX19" fmla="*/ 507234 w 1390319"/>
              <a:gd name="connsiteY19" fmla="*/ 2592889 h 4327744"/>
              <a:gd name="connsiteX20" fmla="*/ 325607 w 1390319"/>
              <a:gd name="connsiteY20" fmla="*/ 2824619 h 4327744"/>
              <a:gd name="connsiteX21" fmla="*/ 757755 w 1390319"/>
              <a:gd name="connsiteY21" fmla="*/ 3200400 h 4327744"/>
              <a:gd name="connsiteX22" fmla="*/ 657547 w 1390319"/>
              <a:gd name="connsiteY22" fmla="*/ 3319398 h 4327744"/>
              <a:gd name="connsiteX23" fmla="*/ 908067 w 1390319"/>
              <a:gd name="connsiteY23" fmla="*/ 3576182 h 4327744"/>
              <a:gd name="connsiteX24" fmla="*/ 463393 w 1390319"/>
              <a:gd name="connsiteY24" fmla="*/ 4139853 h 4327744"/>
              <a:gd name="connsiteX25" fmla="*/ 206610 w 1390319"/>
              <a:gd name="connsiteY25" fmla="*/ 4327744 h 4327744"/>
              <a:gd name="connsiteX26" fmla="*/ 87612 w 1390319"/>
              <a:gd name="connsiteY26" fmla="*/ 4152378 h 4327744"/>
              <a:gd name="connsiteX27" fmla="*/ 281766 w 1390319"/>
              <a:gd name="connsiteY27" fmla="*/ 3939437 h 4327744"/>
              <a:gd name="connsiteX28" fmla="*/ 75086 w 1390319"/>
              <a:gd name="connsiteY28" fmla="*/ 3776598 h 4327744"/>
              <a:gd name="connsiteX29" fmla="*/ 538550 w 1390319"/>
              <a:gd name="connsiteY29" fmla="*/ 3269294 h 4327744"/>
              <a:gd name="connsiteX30" fmla="*/ 0 w 1390319"/>
              <a:gd name="connsiteY30" fmla="*/ 2718520 h 4327744"/>
              <a:gd name="connsiteX31" fmla="*/ 205950 w 1390319"/>
              <a:gd name="connsiteY31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51491 w 1390319"/>
              <a:gd name="connsiteY13" fmla="*/ 1039660 h 4327744"/>
              <a:gd name="connsiteX14" fmla="*/ 582390 w 1390319"/>
              <a:gd name="connsiteY14" fmla="*/ 1308970 h 4327744"/>
              <a:gd name="connsiteX15" fmla="*/ 657546 w 1390319"/>
              <a:gd name="connsiteY15" fmla="*/ 1365337 h 4327744"/>
              <a:gd name="connsiteX16" fmla="*/ 475918 w 1390319"/>
              <a:gd name="connsiteY16" fmla="*/ 1672225 h 4327744"/>
              <a:gd name="connsiteX17" fmla="*/ 676335 w 1390319"/>
              <a:gd name="connsiteY17" fmla="*/ 1791222 h 4327744"/>
              <a:gd name="connsiteX18" fmla="*/ 356921 w 1390319"/>
              <a:gd name="connsiteY18" fmla="*/ 2016691 h 4327744"/>
              <a:gd name="connsiteX19" fmla="*/ 507234 w 1390319"/>
              <a:gd name="connsiteY19" fmla="*/ 2592889 h 4327744"/>
              <a:gd name="connsiteX20" fmla="*/ 325607 w 1390319"/>
              <a:gd name="connsiteY20" fmla="*/ 2824619 h 4327744"/>
              <a:gd name="connsiteX21" fmla="*/ 757755 w 1390319"/>
              <a:gd name="connsiteY21" fmla="*/ 3200400 h 4327744"/>
              <a:gd name="connsiteX22" fmla="*/ 657547 w 1390319"/>
              <a:gd name="connsiteY22" fmla="*/ 3319398 h 4327744"/>
              <a:gd name="connsiteX23" fmla="*/ 908067 w 1390319"/>
              <a:gd name="connsiteY23" fmla="*/ 3576182 h 4327744"/>
              <a:gd name="connsiteX24" fmla="*/ 463393 w 1390319"/>
              <a:gd name="connsiteY24" fmla="*/ 4139853 h 4327744"/>
              <a:gd name="connsiteX25" fmla="*/ 206610 w 1390319"/>
              <a:gd name="connsiteY25" fmla="*/ 4327744 h 4327744"/>
              <a:gd name="connsiteX26" fmla="*/ 87612 w 1390319"/>
              <a:gd name="connsiteY26" fmla="*/ 4152378 h 4327744"/>
              <a:gd name="connsiteX27" fmla="*/ 281766 w 1390319"/>
              <a:gd name="connsiteY27" fmla="*/ 3939437 h 4327744"/>
              <a:gd name="connsiteX28" fmla="*/ 75086 w 1390319"/>
              <a:gd name="connsiteY28" fmla="*/ 3776598 h 4327744"/>
              <a:gd name="connsiteX29" fmla="*/ 538550 w 1390319"/>
              <a:gd name="connsiteY29" fmla="*/ 3269294 h 4327744"/>
              <a:gd name="connsiteX30" fmla="*/ 0 w 1390319"/>
              <a:gd name="connsiteY30" fmla="*/ 2718520 h 4327744"/>
              <a:gd name="connsiteX31" fmla="*/ 205950 w 1390319"/>
              <a:gd name="connsiteY31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51491 w 1390319"/>
              <a:gd name="connsiteY13" fmla="*/ 1039660 h 4327744"/>
              <a:gd name="connsiteX14" fmla="*/ 582390 w 1390319"/>
              <a:gd name="connsiteY14" fmla="*/ 1308970 h 4327744"/>
              <a:gd name="connsiteX15" fmla="*/ 657546 w 1390319"/>
              <a:gd name="connsiteY15" fmla="*/ 1365337 h 4327744"/>
              <a:gd name="connsiteX16" fmla="*/ 475918 w 1390319"/>
              <a:gd name="connsiteY16" fmla="*/ 1672225 h 4327744"/>
              <a:gd name="connsiteX17" fmla="*/ 676335 w 1390319"/>
              <a:gd name="connsiteY17" fmla="*/ 1791222 h 4327744"/>
              <a:gd name="connsiteX18" fmla="*/ 588653 w 1390319"/>
              <a:gd name="connsiteY18" fmla="*/ 2217107 h 4327744"/>
              <a:gd name="connsiteX19" fmla="*/ 507234 w 1390319"/>
              <a:gd name="connsiteY19" fmla="*/ 2592889 h 4327744"/>
              <a:gd name="connsiteX20" fmla="*/ 325607 w 1390319"/>
              <a:gd name="connsiteY20" fmla="*/ 2824619 h 4327744"/>
              <a:gd name="connsiteX21" fmla="*/ 757755 w 1390319"/>
              <a:gd name="connsiteY21" fmla="*/ 3200400 h 4327744"/>
              <a:gd name="connsiteX22" fmla="*/ 657547 w 1390319"/>
              <a:gd name="connsiteY22" fmla="*/ 3319398 h 4327744"/>
              <a:gd name="connsiteX23" fmla="*/ 908067 w 1390319"/>
              <a:gd name="connsiteY23" fmla="*/ 3576182 h 4327744"/>
              <a:gd name="connsiteX24" fmla="*/ 463393 w 1390319"/>
              <a:gd name="connsiteY24" fmla="*/ 4139853 h 4327744"/>
              <a:gd name="connsiteX25" fmla="*/ 206610 w 1390319"/>
              <a:gd name="connsiteY25" fmla="*/ 4327744 h 4327744"/>
              <a:gd name="connsiteX26" fmla="*/ 87612 w 1390319"/>
              <a:gd name="connsiteY26" fmla="*/ 4152378 h 4327744"/>
              <a:gd name="connsiteX27" fmla="*/ 281766 w 1390319"/>
              <a:gd name="connsiteY27" fmla="*/ 3939437 h 4327744"/>
              <a:gd name="connsiteX28" fmla="*/ 75086 w 1390319"/>
              <a:gd name="connsiteY28" fmla="*/ 3776598 h 4327744"/>
              <a:gd name="connsiteX29" fmla="*/ 538550 w 1390319"/>
              <a:gd name="connsiteY29" fmla="*/ 3269294 h 4327744"/>
              <a:gd name="connsiteX30" fmla="*/ 0 w 1390319"/>
              <a:gd name="connsiteY30" fmla="*/ 2718520 h 4327744"/>
              <a:gd name="connsiteX31" fmla="*/ 205950 w 1390319"/>
              <a:gd name="connsiteY31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51491 w 1390319"/>
              <a:gd name="connsiteY13" fmla="*/ 1039660 h 4327744"/>
              <a:gd name="connsiteX14" fmla="*/ 582390 w 1390319"/>
              <a:gd name="connsiteY14" fmla="*/ 1308970 h 4327744"/>
              <a:gd name="connsiteX15" fmla="*/ 657546 w 1390319"/>
              <a:gd name="connsiteY15" fmla="*/ 1365337 h 4327744"/>
              <a:gd name="connsiteX16" fmla="*/ 475918 w 1390319"/>
              <a:gd name="connsiteY16" fmla="*/ 1672225 h 4327744"/>
              <a:gd name="connsiteX17" fmla="*/ 676335 w 1390319"/>
              <a:gd name="connsiteY17" fmla="*/ 1791222 h 4327744"/>
              <a:gd name="connsiteX18" fmla="*/ 538549 w 1390319"/>
              <a:gd name="connsiteY18" fmla="*/ 2135688 h 4327744"/>
              <a:gd name="connsiteX19" fmla="*/ 507234 w 1390319"/>
              <a:gd name="connsiteY19" fmla="*/ 2592889 h 4327744"/>
              <a:gd name="connsiteX20" fmla="*/ 325607 w 1390319"/>
              <a:gd name="connsiteY20" fmla="*/ 2824619 h 4327744"/>
              <a:gd name="connsiteX21" fmla="*/ 757755 w 1390319"/>
              <a:gd name="connsiteY21" fmla="*/ 3200400 h 4327744"/>
              <a:gd name="connsiteX22" fmla="*/ 657547 w 1390319"/>
              <a:gd name="connsiteY22" fmla="*/ 3319398 h 4327744"/>
              <a:gd name="connsiteX23" fmla="*/ 908067 w 1390319"/>
              <a:gd name="connsiteY23" fmla="*/ 3576182 h 4327744"/>
              <a:gd name="connsiteX24" fmla="*/ 463393 w 1390319"/>
              <a:gd name="connsiteY24" fmla="*/ 4139853 h 4327744"/>
              <a:gd name="connsiteX25" fmla="*/ 206610 w 1390319"/>
              <a:gd name="connsiteY25" fmla="*/ 4327744 h 4327744"/>
              <a:gd name="connsiteX26" fmla="*/ 87612 w 1390319"/>
              <a:gd name="connsiteY26" fmla="*/ 4152378 h 4327744"/>
              <a:gd name="connsiteX27" fmla="*/ 281766 w 1390319"/>
              <a:gd name="connsiteY27" fmla="*/ 3939437 h 4327744"/>
              <a:gd name="connsiteX28" fmla="*/ 75086 w 1390319"/>
              <a:gd name="connsiteY28" fmla="*/ 3776598 h 4327744"/>
              <a:gd name="connsiteX29" fmla="*/ 538550 w 1390319"/>
              <a:gd name="connsiteY29" fmla="*/ 3269294 h 4327744"/>
              <a:gd name="connsiteX30" fmla="*/ 0 w 1390319"/>
              <a:gd name="connsiteY30" fmla="*/ 2718520 h 4327744"/>
              <a:gd name="connsiteX31" fmla="*/ 205950 w 1390319"/>
              <a:gd name="connsiteY31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51491 w 1390319"/>
              <a:gd name="connsiteY13" fmla="*/ 1039660 h 4327744"/>
              <a:gd name="connsiteX14" fmla="*/ 582390 w 1390319"/>
              <a:gd name="connsiteY14" fmla="*/ 1308970 h 4327744"/>
              <a:gd name="connsiteX15" fmla="*/ 657546 w 1390319"/>
              <a:gd name="connsiteY15" fmla="*/ 1365337 h 4327744"/>
              <a:gd name="connsiteX16" fmla="*/ 475918 w 1390319"/>
              <a:gd name="connsiteY16" fmla="*/ 1672225 h 4327744"/>
              <a:gd name="connsiteX17" fmla="*/ 676335 w 1390319"/>
              <a:gd name="connsiteY17" fmla="*/ 1791222 h 4327744"/>
              <a:gd name="connsiteX18" fmla="*/ 538549 w 1390319"/>
              <a:gd name="connsiteY18" fmla="*/ 2135688 h 4327744"/>
              <a:gd name="connsiteX19" fmla="*/ 513496 w 1390319"/>
              <a:gd name="connsiteY19" fmla="*/ 2298526 h 4327744"/>
              <a:gd name="connsiteX20" fmla="*/ 507234 w 1390319"/>
              <a:gd name="connsiteY20" fmla="*/ 2592889 h 4327744"/>
              <a:gd name="connsiteX21" fmla="*/ 325607 w 1390319"/>
              <a:gd name="connsiteY21" fmla="*/ 2824619 h 4327744"/>
              <a:gd name="connsiteX22" fmla="*/ 757755 w 1390319"/>
              <a:gd name="connsiteY22" fmla="*/ 3200400 h 4327744"/>
              <a:gd name="connsiteX23" fmla="*/ 657547 w 1390319"/>
              <a:gd name="connsiteY23" fmla="*/ 3319398 h 4327744"/>
              <a:gd name="connsiteX24" fmla="*/ 908067 w 1390319"/>
              <a:gd name="connsiteY24" fmla="*/ 3576182 h 4327744"/>
              <a:gd name="connsiteX25" fmla="*/ 463393 w 1390319"/>
              <a:gd name="connsiteY25" fmla="*/ 4139853 h 4327744"/>
              <a:gd name="connsiteX26" fmla="*/ 206610 w 1390319"/>
              <a:gd name="connsiteY26" fmla="*/ 4327744 h 4327744"/>
              <a:gd name="connsiteX27" fmla="*/ 87612 w 1390319"/>
              <a:gd name="connsiteY27" fmla="*/ 4152378 h 4327744"/>
              <a:gd name="connsiteX28" fmla="*/ 281766 w 1390319"/>
              <a:gd name="connsiteY28" fmla="*/ 3939437 h 4327744"/>
              <a:gd name="connsiteX29" fmla="*/ 75086 w 1390319"/>
              <a:gd name="connsiteY29" fmla="*/ 3776598 h 4327744"/>
              <a:gd name="connsiteX30" fmla="*/ 538550 w 1390319"/>
              <a:gd name="connsiteY30" fmla="*/ 3269294 h 4327744"/>
              <a:gd name="connsiteX31" fmla="*/ 0 w 1390319"/>
              <a:gd name="connsiteY31" fmla="*/ 2718520 h 4327744"/>
              <a:gd name="connsiteX32" fmla="*/ 205950 w 1390319"/>
              <a:gd name="connsiteY32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51491 w 1390319"/>
              <a:gd name="connsiteY13" fmla="*/ 1039660 h 4327744"/>
              <a:gd name="connsiteX14" fmla="*/ 582390 w 1390319"/>
              <a:gd name="connsiteY14" fmla="*/ 1308970 h 4327744"/>
              <a:gd name="connsiteX15" fmla="*/ 657546 w 1390319"/>
              <a:gd name="connsiteY15" fmla="*/ 1365337 h 4327744"/>
              <a:gd name="connsiteX16" fmla="*/ 475918 w 1390319"/>
              <a:gd name="connsiteY16" fmla="*/ 1672225 h 4327744"/>
              <a:gd name="connsiteX17" fmla="*/ 676335 w 1390319"/>
              <a:gd name="connsiteY17" fmla="*/ 1791222 h 4327744"/>
              <a:gd name="connsiteX18" fmla="*/ 538549 w 1390319"/>
              <a:gd name="connsiteY18" fmla="*/ 2135688 h 4327744"/>
              <a:gd name="connsiteX19" fmla="*/ 688861 w 1390319"/>
              <a:gd name="connsiteY19" fmla="*/ 2223370 h 4327744"/>
              <a:gd name="connsiteX20" fmla="*/ 507234 w 1390319"/>
              <a:gd name="connsiteY20" fmla="*/ 2592889 h 4327744"/>
              <a:gd name="connsiteX21" fmla="*/ 325607 w 1390319"/>
              <a:gd name="connsiteY21" fmla="*/ 2824619 h 4327744"/>
              <a:gd name="connsiteX22" fmla="*/ 757755 w 1390319"/>
              <a:gd name="connsiteY22" fmla="*/ 3200400 h 4327744"/>
              <a:gd name="connsiteX23" fmla="*/ 657547 w 1390319"/>
              <a:gd name="connsiteY23" fmla="*/ 3319398 h 4327744"/>
              <a:gd name="connsiteX24" fmla="*/ 908067 w 1390319"/>
              <a:gd name="connsiteY24" fmla="*/ 3576182 h 4327744"/>
              <a:gd name="connsiteX25" fmla="*/ 463393 w 1390319"/>
              <a:gd name="connsiteY25" fmla="*/ 4139853 h 4327744"/>
              <a:gd name="connsiteX26" fmla="*/ 206610 w 1390319"/>
              <a:gd name="connsiteY26" fmla="*/ 4327744 h 4327744"/>
              <a:gd name="connsiteX27" fmla="*/ 87612 w 1390319"/>
              <a:gd name="connsiteY27" fmla="*/ 4152378 h 4327744"/>
              <a:gd name="connsiteX28" fmla="*/ 281766 w 1390319"/>
              <a:gd name="connsiteY28" fmla="*/ 3939437 h 4327744"/>
              <a:gd name="connsiteX29" fmla="*/ 75086 w 1390319"/>
              <a:gd name="connsiteY29" fmla="*/ 3776598 h 4327744"/>
              <a:gd name="connsiteX30" fmla="*/ 538550 w 1390319"/>
              <a:gd name="connsiteY30" fmla="*/ 3269294 h 4327744"/>
              <a:gd name="connsiteX31" fmla="*/ 0 w 1390319"/>
              <a:gd name="connsiteY31" fmla="*/ 2718520 h 4327744"/>
              <a:gd name="connsiteX32" fmla="*/ 205950 w 1390319"/>
              <a:gd name="connsiteY32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51491 w 1390319"/>
              <a:gd name="connsiteY13" fmla="*/ 1039660 h 4327744"/>
              <a:gd name="connsiteX14" fmla="*/ 582390 w 1390319"/>
              <a:gd name="connsiteY14" fmla="*/ 1308970 h 4327744"/>
              <a:gd name="connsiteX15" fmla="*/ 657546 w 1390319"/>
              <a:gd name="connsiteY15" fmla="*/ 1365337 h 4327744"/>
              <a:gd name="connsiteX16" fmla="*/ 475918 w 1390319"/>
              <a:gd name="connsiteY16" fmla="*/ 1672225 h 4327744"/>
              <a:gd name="connsiteX17" fmla="*/ 676335 w 1390319"/>
              <a:gd name="connsiteY17" fmla="*/ 1791222 h 4327744"/>
              <a:gd name="connsiteX18" fmla="*/ 538549 w 1390319"/>
              <a:gd name="connsiteY18" fmla="*/ 2135688 h 4327744"/>
              <a:gd name="connsiteX19" fmla="*/ 688861 w 1390319"/>
              <a:gd name="connsiteY19" fmla="*/ 2223370 h 4327744"/>
              <a:gd name="connsiteX20" fmla="*/ 507234 w 1390319"/>
              <a:gd name="connsiteY20" fmla="*/ 2592889 h 4327744"/>
              <a:gd name="connsiteX21" fmla="*/ 369448 w 1390319"/>
              <a:gd name="connsiteY21" fmla="*/ 2736937 h 4327744"/>
              <a:gd name="connsiteX22" fmla="*/ 757755 w 1390319"/>
              <a:gd name="connsiteY22" fmla="*/ 3200400 h 4327744"/>
              <a:gd name="connsiteX23" fmla="*/ 657547 w 1390319"/>
              <a:gd name="connsiteY23" fmla="*/ 3319398 h 4327744"/>
              <a:gd name="connsiteX24" fmla="*/ 908067 w 1390319"/>
              <a:gd name="connsiteY24" fmla="*/ 3576182 h 4327744"/>
              <a:gd name="connsiteX25" fmla="*/ 463393 w 1390319"/>
              <a:gd name="connsiteY25" fmla="*/ 4139853 h 4327744"/>
              <a:gd name="connsiteX26" fmla="*/ 206610 w 1390319"/>
              <a:gd name="connsiteY26" fmla="*/ 4327744 h 4327744"/>
              <a:gd name="connsiteX27" fmla="*/ 87612 w 1390319"/>
              <a:gd name="connsiteY27" fmla="*/ 4152378 h 4327744"/>
              <a:gd name="connsiteX28" fmla="*/ 281766 w 1390319"/>
              <a:gd name="connsiteY28" fmla="*/ 3939437 h 4327744"/>
              <a:gd name="connsiteX29" fmla="*/ 75086 w 1390319"/>
              <a:gd name="connsiteY29" fmla="*/ 3776598 h 4327744"/>
              <a:gd name="connsiteX30" fmla="*/ 538550 w 1390319"/>
              <a:gd name="connsiteY30" fmla="*/ 3269294 h 4327744"/>
              <a:gd name="connsiteX31" fmla="*/ 0 w 1390319"/>
              <a:gd name="connsiteY31" fmla="*/ 2718520 h 4327744"/>
              <a:gd name="connsiteX32" fmla="*/ 205950 w 1390319"/>
              <a:gd name="connsiteY32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51491 w 1390319"/>
              <a:gd name="connsiteY13" fmla="*/ 1039660 h 4327744"/>
              <a:gd name="connsiteX14" fmla="*/ 582390 w 1390319"/>
              <a:gd name="connsiteY14" fmla="*/ 1308970 h 4327744"/>
              <a:gd name="connsiteX15" fmla="*/ 657546 w 1390319"/>
              <a:gd name="connsiteY15" fmla="*/ 1365337 h 4327744"/>
              <a:gd name="connsiteX16" fmla="*/ 475918 w 1390319"/>
              <a:gd name="connsiteY16" fmla="*/ 1672225 h 4327744"/>
              <a:gd name="connsiteX17" fmla="*/ 676335 w 1390319"/>
              <a:gd name="connsiteY17" fmla="*/ 1791222 h 4327744"/>
              <a:gd name="connsiteX18" fmla="*/ 538549 w 1390319"/>
              <a:gd name="connsiteY18" fmla="*/ 2135688 h 4327744"/>
              <a:gd name="connsiteX19" fmla="*/ 688861 w 1390319"/>
              <a:gd name="connsiteY19" fmla="*/ 2223370 h 4327744"/>
              <a:gd name="connsiteX20" fmla="*/ 557339 w 1390319"/>
              <a:gd name="connsiteY20" fmla="*/ 2536522 h 4327744"/>
              <a:gd name="connsiteX21" fmla="*/ 369448 w 1390319"/>
              <a:gd name="connsiteY21" fmla="*/ 2736937 h 4327744"/>
              <a:gd name="connsiteX22" fmla="*/ 757755 w 1390319"/>
              <a:gd name="connsiteY22" fmla="*/ 3200400 h 4327744"/>
              <a:gd name="connsiteX23" fmla="*/ 657547 w 1390319"/>
              <a:gd name="connsiteY23" fmla="*/ 3319398 h 4327744"/>
              <a:gd name="connsiteX24" fmla="*/ 908067 w 1390319"/>
              <a:gd name="connsiteY24" fmla="*/ 3576182 h 4327744"/>
              <a:gd name="connsiteX25" fmla="*/ 463393 w 1390319"/>
              <a:gd name="connsiteY25" fmla="*/ 4139853 h 4327744"/>
              <a:gd name="connsiteX26" fmla="*/ 206610 w 1390319"/>
              <a:gd name="connsiteY26" fmla="*/ 4327744 h 4327744"/>
              <a:gd name="connsiteX27" fmla="*/ 87612 w 1390319"/>
              <a:gd name="connsiteY27" fmla="*/ 4152378 h 4327744"/>
              <a:gd name="connsiteX28" fmla="*/ 281766 w 1390319"/>
              <a:gd name="connsiteY28" fmla="*/ 3939437 h 4327744"/>
              <a:gd name="connsiteX29" fmla="*/ 75086 w 1390319"/>
              <a:gd name="connsiteY29" fmla="*/ 3776598 h 4327744"/>
              <a:gd name="connsiteX30" fmla="*/ 538550 w 1390319"/>
              <a:gd name="connsiteY30" fmla="*/ 3269294 h 4327744"/>
              <a:gd name="connsiteX31" fmla="*/ 0 w 1390319"/>
              <a:gd name="connsiteY31" fmla="*/ 2718520 h 4327744"/>
              <a:gd name="connsiteX32" fmla="*/ 205950 w 1390319"/>
              <a:gd name="connsiteY32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51491 w 1390319"/>
              <a:gd name="connsiteY13" fmla="*/ 1039660 h 4327744"/>
              <a:gd name="connsiteX14" fmla="*/ 582390 w 1390319"/>
              <a:gd name="connsiteY14" fmla="*/ 1308970 h 4327744"/>
              <a:gd name="connsiteX15" fmla="*/ 657546 w 1390319"/>
              <a:gd name="connsiteY15" fmla="*/ 1365337 h 4327744"/>
              <a:gd name="connsiteX16" fmla="*/ 475918 w 1390319"/>
              <a:gd name="connsiteY16" fmla="*/ 1672225 h 4327744"/>
              <a:gd name="connsiteX17" fmla="*/ 676335 w 1390319"/>
              <a:gd name="connsiteY17" fmla="*/ 1791222 h 4327744"/>
              <a:gd name="connsiteX18" fmla="*/ 538549 w 1390319"/>
              <a:gd name="connsiteY18" fmla="*/ 2135688 h 4327744"/>
              <a:gd name="connsiteX19" fmla="*/ 688861 w 1390319"/>
              <a:gd name="connsiteY19" fmla="*/ 2223370 h 4327744"/>
              <a:gd name="connsiteX20" fmla="*/ 557339 w 1390319"/>
              <a:gd name="connsiteY20" fmla="*/ 2536522 h 4327744"/>
              <a:gd name="connsiteX21" fmla="*/ 908067 w 1390319"/>
              <a:gd name="connsiteY21" fmla="*/ 2843408 h 4327744"/>
              <a:gd name="connsiteX22" fmla="*/ 757755 w 1390319"/>
              <a:gd name="connsiteY22" fmla="*/ 3200400 h 4327744"/>
              <a:gd name="connsiteX23" fmla="*/ 657547 w 1390319"/>
              <a:gd name="connsiteY23" fmla="*/ 3319398 h 4327744"/>
              <a:gd name="connsiteX24" fmla="*/ 908067 w 1390319"/>
              <a:gd name="connsiteY24" fmla="*/ 3576182 h 4327744"/>
              <a:gd name="connsiteX25" fmla="*/ 463393 w 1390319"/>
              <a:gd name="connsiteY25" fmla="*/ 4139853 h 4327744"/>
              <a:gd name="connsiteX26" fmla="*/ 206610 w 1390319"/>
              <a:gd name="connsiteY26" fmla="*/ 4327744 h 4327744"/>
              <a:gd name="connsiteX27" fmla="*/ 87612 w 1390319"/>
              <a:gd name="connsiteY27" fmla="*/ 4152378 h 4327744"/>
              <a:gd name="connsiteX28" fmla="*/ 281766 w 1390319"/>
              <a:gd name="connsiteY28" fmla="*/ 3939437 h 4327744"/>
              <a:gd name="connsiteX29" fmla="*/ 75086 w 1390319"/>
              <a:gd name="connsiteY29" fmla="*/ 3776598 h 4327744"/>
              <a:gd name="connsiteX30" fmla="*/ 538550 w 1390319"/>
              <a:gd name="connsiteY30" fmla="*/ 3269294 h 4327744"/>
              <a:gd name="connsiteX31" fmla="*/ 0 w 1390319"/>
              <a:gd name="connsiteY31" fmla="*/ 2718520 h 4327744"/>
              <a:gd name="connsiteX32" fmla="*/ 205950 w 1390319"/>
              <a:gd name="connsiteY32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51491 w 1390319"/>
              <a:gd name="connsiteY13" fmla="*/ 1039660 h 4327744"/>
              <a:gd name="connsiteX14" fmla="*/ 582390 w 1390319"/>
              <a:gd name="connsiteY14" fmla="*/ 1308970 h 4327744"/>
              <a:gd name="connsiteX15" fmla="*/ 657546 w 1390319"/>
              <a:gd name="connsiteY15" fmla="*/ 1365337 h 4327744"/>
              <a:gd name="connsiteX16" fmla="*/ 475918 w 1390319"/>
              <a:gd name="connsiteY16" fmla="*/ 1672225 h 4327744"/>
              <a:gd name="connsiteX17" fmla="*/ 676335 w 1390319"/>
              <a:gd name="connsiteY17" fmla="*/ 1791222 h 4327744"/>
              <a:gd name="connsiteX18" fmla="*/ 538549 w 1390319"/>
              <a:gd name="connsiteY18" fmla="*/ 2135688 h 4327744"/>
              <a:gd name="connsiteX19" fmla="*/ 688861 w 1390319"/>
              <a:gd name="connsiteY19" fmla="*/ 2223370 h 4327744"/>
              <a:gd name="connsiteX20" fmla="*/ 557339 w 1390319"/>
              <a:gd name="connsiteY20" fmla="*/ 2536522 h 4327744"/>
              <a:gd name="connsiteX21" fmla="*/ 908067 w 1390319"/>
              <a:gd name="connsiteY21" fmla="*/ 2843408 h 4327744"/>
              <a:gd name="connsiteX22" fmla="*/ 720177 w 1390319"/>
              <a:gd name="connsiteY22" fmla="*/ 3162822 h 4327744"/>
              <a:gd name="connsiteX23" fmla="*/ 657547 w 1390319"/>
              <a:gd name="connsiteY23" fmla="*/ 3319398 h 4327744"/>
              <a:gd name="connsiteX24" fmla="*/ 908067 w 1390319"/>
              <a:gd name="connsiteY24" fmla="*/ 3576182 h 4327744"/>
              <a:gd name="connsiteX25" fmla="*/ 463393 w 1390319"/>
              <a:gd name="connsiteY25" fmla="*/ 4139853 h 4327744"/>
              <a:gd name="connsiteX26" fmla="*/ 206610 w 1390319"/>
              <a:gd name="connsiteY26" fmla="*/ 4327744 h 4327744"/>
              <a:gd name="connsiteX27" fmla="*/ 87612 w 1390319"/>
              <a:gd name="connsiteY27" fmla="*/ 4152378 h 4327744"/>
              <a:gd name="connsiteX28" fmla="*/ 281766 w 1390319"/>
              <a:gd name="connsiteY28" fmla="*/ 3939437 h 4327744"/>
              <a:gd name="connsiteX29" fmla="*/ 75086 w 1390319"/>
              <a:gd name="connsiteY29" fmla="*/ 3776598 h 4327744"/>
              <a:gd name="connsiteX30" fmla="*/ 538550 w 1390319"/>
              <a:gd name="connsiteY30" fmla="*/ 3269294 h 4327744"/>
              <a:gd name="connsiteX31" fmla="*/ 0 w 1390319"/>
              <a:gd name="connsiteY31" fmla="*/ 2718520 h 4327744"/>
              <a:gd name="connsiteX32" fmla="*/ 205950 w 1390319"/>
              <a:gd name="connsiteY32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51491 w 1390319"/>
              <a:gd name="connsiteY13" fmla="*/ 1039660 h 4327744"/>
              <a:gd name="connsiteX14" fmla="*/ 582390 w 1390319"/>
              <a:gd name="connsiteY14" fmla="*/ 1308970 h 4327744"/>
              <a:gd name="connsiteX15" fmla="*/ 657546 w 1390319"/>
              <a:gd name="connsiteY15" fmla="*/ 1365337 h 4327744"/>
              <a:gd name="connsiteX16" fmla="*/ 475918 w 1390319"/>
              <a:gd name="connsiteY16" fmla="*/ 1672225 h 4327744"/>
              <a:gd name="connsiteX17" fmla="*/ 676335 w 1390319"/>
              <a:gd name="connsiteY17" fmla="*/ 1791222 h 4327744"/>
              <a:gd name="connsiteX18" fmla="*/ 538549 w 1390319"/>
              <a:gd name="connsiteY18" fmla="*/ 2135688 h 4327744"/>
              <a:gd name="connsiteX19" fmla="*/ 688861 w 1390319"/>
              <a:gd name="connsiteY19" fmla="*/ 2223370 h 4327744"/>
              <a:gd name="connsiteX20" fmla="*/ 557339 w 1390319"/>
              <a:gd name="connsiteY20" fmla="*/ 2536522 h 4327744"/>
              <a:gd name="connsiteX21" fmla="*/ 951908 w 1390319"/>
              <a:gd name="connsiteY21" fmla="*/ 2893512 h 4327744"/>
              <a:gd name="connsiteX22" fmla="*/ 720177 w 1390319"/>
              <a:gd name="connsiteY22" fmla="*/ 3162822 h 4327744"/>
              <a:gd name="connsiteX23" fmla="*/ 657547 w 1390319"/>
              <a:gd name="connsiteY23" fmla="*/ 3319398 h 4327744"/>
              <a:gd name="connsiteX24" fmla="*/ 908067 w 1390319"/>
              <a:gd name="connsiteY24" fmla="*/ 3576182 h 4327744"/>
              <a:gd name="connsiteX25" fmla="*/ 463393 w 1390319"/>
              <a:gd name="connsiteY25" fmla="*/ 4139853 h 4327744"/>
              <a:gd name="connsiteX26" fmla="*/ 206610 w 1390319"/>
              <a:gd name="connsiteY26" fmla="*/ 4327744 h 4327744"/>
              <a:gd name="connsiteX27" fmla="*/ 87612 w 1390319"/>
              <a:gd name="connsiteY27" fmla="*/ 4152378 h 4327744"/>
              <a:gd name="connsiteX28" fmla="*/ 281766 w 1390319"/>
              <a:gd name="connsiteY28" fmla="*/ 3939437 h 4327744"/>
              <a:gd name="connsiteX29" fmla="*/ 75086 w 1390319"/>
              <a:gd name="connsiteY29" fmla="*/ 3776598 h 4327744"/>
              <a:gd name="connsiteX30" fmla="*/ 538550 w 1390319"/>
              <a:gd name="connsiteY30" fmla="*/ 3269294 h 4327744"/>
              <a:gd name="connsiteX31" fmla="*/ 0 w 1390319"/>
              <a:gd name="connsiteY31" fmla="*/ 2718520 h 4327744"/>
              <a:gd name="connsiteX32" fmla="*/ 205950 w 1390319"/>
              <a:gd name="connsiteY32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51491 w 1390319"/>
              <a:gd name="connsiteY13" fmla="*/ 1039660 h 4327744"/>
              <a:gd name="connsiteX14" fmla="*/ 582390 w 1390319"/>
              <a:gd name="connsiteY14" fmla="*/ 1308970 h 4327744"/>
              <a:gd name="connsiteX15" fmla="*/ 657546 w 1390319"/>
              <a:gd name="connsiteY15" fmla="*/ 1365337 h 4327744"/>
              <a:gd name="connsiteX16" fmla="*/ 475918 w 1390319"/>
              <a:gd name="connsiteY16" fmla="*/ 1672225 h 4327744"/>
              <a:gd name="connsiteX17" fmla="*/ 676335 w 1390319"/>
              <a:gd name="connsiteY17" fmla="*/ 1791222 h 4327744"/>
              <a:gd name="connsiteX18" fmla="*/ 538549 w 1390319"/>
              <a:gd name="connsiteY18" fmla="*/ 2135688 h 4327744"/>
              <a:gd name="connsiteX19" fmla="*/ 688861 w 1390319"/>
              <a:gd name="connsiteY19" fmla="*/ 2223370 h 4327744"/>
              <a:gd name="connsiteX20" fmla="*/ 557339 w 1390319"/>
              <a:gd name="connsiteY20" fmla="*/ 2536522 h 4327744"/>
              <a:gd name="connsiteX21" fmla="*/ 951908 w 1390319"/>
              <a:gd name="connsiteY21" fmla="*/ 2893512 h 4327744"/>
              <a:gd name="connsiteX22" fmla="*/ 745229 w 1390319"/>
              <a:gd name="connsiteY22" fmla="*/ 3181611 h 4327744"/>
              <a:gd name="connsiteX23" fmla="*/ 657547 w 1390319"/>
              <a:gd name="connsiteY23" fmla="*/ 3319398 h 4327744"/>
              <a:gd name="connsiteX24" fmla="*/ 908067 w 1390319"/>
              <a:gd name="connsiteY24" fmla="*/ 3576182 h 4327744"/>
              <a:gd name="connsiteX25" fmla="*/ 463393 w 1390319"/>
              <a:gd name="connsiteY25" fmla="*/ 4139853 h 4327744"/>
              <a:gd name="connsiteX26" fmla="*/ 206610 w 1390319"/>
              <a:gd name="connsiteY26" fmla="*/ 4327744 h 4327744"/>
              <a:gd name="connsiteX27" fmla="*/ 87612 w 1390319"/>
              <a:gd name="connsiteY27" fmla="*/ 4152378 h 4327744"/>
              <a:gd name="connsiteX28" fmla="*/ 281766 w 1390319"/>
              <a:gd name="connsiteY28" fmla="*/ 3939437 h 4327744"/>
              <a:gd name="connsiteX29" fmla="*/ 75086 w 1390319"/>
              <a:gd name="connsiteY29" fmla="*/ 3776598 h 4327744"/>
              <a:gd name="connsiteX30" fmla="*/ 538550 w 1390319"/>
              <a:gd name="connsiteY30" fmla="*/ 3269294 h 4327744"/>
              <a:gd name="connsiteX31" fmla="*/ 0 w 1390319"/>
              <a:gd name="connsiteY31" fmla="*/ 2718520 h 4327744"/>
              <a:gd name="connsiteX32" fmla="*/ 205950 w 1390319"/>
              <a:gd name="connsiteY32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51491 w 1390319"/>
              <a:gd name="connsiteY13" fmla="*/ 1039660 h 4327744"/>
              <a:gd name="connsiteX14" fmla="*/ 582390 w 1390319"/>
              <a:gd name="connsiteY14" fmla="*/ 1308970 h 4327744"/>
              <a:gd name="connsiteX15" fmla="*/ 657546 w 1390319"/>
              <a:gd name="connsiteY15" fmla="*/ 1365337 h 4327744"/>
              <a:gd name="connsiteX16" fmla="*/ 475918 w 1390319"/>
              <a:gd name="connsiteY16" fmla="*/ 1672225 h 4327744"/>
              <a:gd name="connsiteX17" fmla="*/ 676335 w 1390319"/>
              <a:gd name="connsiteY17" fmla="*/ 1791222 h 4327744"/>
              <a:gd name="connsiteX18" fmla="*/ 538549 w 1390319"/>
              <a:gd name="connsiteY18" fmla="*/ 2135688 h 4327744"/>
              <a:gd name="connsiteX19" fmla="*/ 688861 w 1390319"/>
              <a:gd name="connsiteY19" fmla="*/ 2223370 h 4327744"/>
              <a:gd name="connsiteX20" fmla="*/ 557339 w 1390319"/>
              <a:gd name="connsiteY20" fmla="*/ 2536522 h 4327744"/>
              <a:gd name="connsiteX21" fmla="*/ 951908 w 1390319"/>
              <a:gd name="connsiteY21" fmla="*/ 2893512 h 4327744"/>
              <a:gd name="connsiteX22" fmla="*/ 745229 w 1390319"/>
              <a:gd name="connsiteY22" fmla="*/ 3181611 h 4327744"/>
              <a:gd name="connsiteX23" fmla="*/ 657547 w 1390319"/>
              <a:gd name="connsiteY23" fmla="*/ 3319398 h 4327744"/>
              <a:gd name="connsiteX24" fmla="*/ 908067 w 1390319"/>
              <a:gd name="connsiteY24" fmla="*/ 3576182 h 4327744"/>
              <a:gd name="connsiteX25" fmla="*/ 463393 w 1390319"/>
              <a:gd name="connsiteY25" fmla="*/ 4139853 h 4327744"/>
              <a:gd name="connsiteX26" fmla="*/ 206610 w 1390319"/>
              <a:gd name="connsiteY26" fmla="*/ 4327744 h 4327744"/>
              <a:gd name="connsiteX27" fmla="*/ 87612 w 1390319"/>
              <a:gd name="connsiteY27" fmla="*/ 4152378 h 4327744"/>
              <a:gd name="connsiteX28" fmla="*/ 281766 w 1390319"/>
              <a:gd name="connsiteY28" fmla="*/ 3939437 h 4327744"/>
              <a:gd name="connsiteX29" fmla="*/ 75086 w 1390319"/>
              <a:gd name="connsiteY29" fmla="*/ 3776598 h 4327744"/>
              <a:gd name="connsiteX30" fmla="*/ 538550 w 1390319"/>
              <a:gd name="connsiteY30" fmla="*/ 3269294 h 4327744"/>
              <a:gd name="connsiteX31" fmla="*/ 0 w 1390319"/>
              <a:gd name="connsiteY31" fmla="*/ 2718520 h 4327744"/>
              <a:gd name="connsiteX32" fmla="*/ 205950 w 1390319"/>
              <a:gd name="connsiteY32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51491 w 1390319"/>
              <a:gd name="connsiteY13" fmla="*/ 1039660 h 4327744"/>
              <a:gd name="connsiteX14" fmla="*/ 582390 w 1390319"/>
              <a:gd name="connsiteY14" fmla="*/ 1308970 h 4327744"/>
              <a:gd name="connsiteX15" fmla="*/ 657546 w 1390319"/>
              <a:gd name="connsiteY15" fmla="*/ 1365337 h 4327744"/>
              <a:gd name="connsiteX16" fmla="*/ 475918 w 1390319"/>
              <a:gd name="connsiteY16" fmla="*/ 1672225 h 4327744"/>
              <a:gd name="connsiteX17" fmla="*/ 676335 w 1390319"/>
              <a:gd name="connsiteY17" fmla="*/ 1791222 h 4327744"/>
              <a:gd name="connsiteX18" fmla="*/ 538549 w 1390319"/>
              <a:gd name="connsiteY18" fmla="*/ 2135688 h 4327744"/>
              <a:gd name="connsiteX19" fmla="*/ 688861 w 1390319"/>
              <a:gd name="connsiteY19" fmla="*/ 2223370 h 4327744"/>
              <a:gd name="connsiteX20" fmla="*/ 557339 w 1390319"/>
              <a:gd name="connsiteY20" fmla="*/ 2536522 h 4327744"/>
              <a:gd name="connsiteX21" fmla="*/ 970697 w 1390319"/>
              <a:gd name="connsiteY21" fmla="*/ 2899775 h 4327744"/>
              <a:gd name="connsiteX22" fmla="*/ 745229 w 1390319"/>
              <a:gd name="connsiteY22" fmla="*/ 3181611 h 4327744"/>
              <a:gd name="connsiteX23" fmla="*/ 657547 w 1390319"/>
              <a:gd name="connsiteY23" fmla="*/ 3319398 h 4327744"/>
              <a:gd name="connsiteX24" fmla="*/ 908067 w 1390319"/>
              <a:gd name="connsiteY24" fmla="*/ 3576182 h 4327744"/>
              <a:gd name="connsiteX25" fmla="*/ 463393 w 1390319"/>
              <a:gd name="connsiteY25" fmla="*/ 4139853 h 4327744"/>
              <a:gd name="connsiteX26" fmla="*/ 206610 w 1390319"/>
              <a:gd name="connsiteY26" fmla="*/ 4327744 h 4327744"/>
              <a:gd name="connsiteX27" fmla="*/ 87612 w 1390319"/>
              <a:gd name="connsiteY27" fmla="*/ 4152378 h 4327744"/>
              <a:gd name="connsiteX28" fmla="*/ 281766 w 1390319"/>
              <a:gd name="connsiteY28" fmla="*/ 3939437 h 4327744"/>
              <a:gd name="connsiteX29" fmla="*/ 75086 w 1390319"/>
              <a:gd name="connsiteY29" fmla="*/ 3776598 h 4327744"/>
              <a:gd name="connsiteX30" fmla="*/ 538550 w 1390319"/>
              <a:gd name="connsiteY30" fmla="*/ 3269294 h 4327744"/>
              <a:gd name="connsiteX31" fmla="*/ 0 w 1390319"/>
              <a:gd name="connsiteY31" fmla="*/ 2718520 h 4327744"/>
              <a:gd name="connsiteX32" fmla="*/ 205950 w 1390319"/>
              <a:gd name="connsiteY32" fmla="*/ 2476108 h 43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90319" h="4327744">
                <a:moveTo>
                  <a:pt x="205950" y="2476108"/>
                </a:moveTo>
                <a:lnTo>
                  <a:pt x="17770" y="2075895"/>
                </a:lnTo>
                <a:lnTo>
                  <a:pt x="234060" y="1585132"/>
                </a:lnTo>
                <a:lnTo>
                  <a:pt x="256756" y="1468500"/>
                </a:lnTo>
                <a:lnTo>
                  <a:pt x="514844" y="1067341"/>
                </a:lnTo>
                <a:lnTo>
                  <a:pt x="396969" y="987043"/>
                </a:lnTo>
                <a:lnTo>
                  <a:pt x="501553" y="841482"/>
                </a:lnTo>
                <a:lnTo>
                  <a:pt x="713914" y="532356"/>
                </a:lnTo>
                <a:lnTo>
                  <a:pt x="883015" y="382044"/>
                </a:lnTo>
                <a:lnTo>
                  <a:pt x="1277585" y="0"/>
                </a:lnTo>
                <a:lnTo>
                  <a:pt x="1390319" y="118997"/>
                </a:lnTo>
                <a:lnTo>
                  <a:pt x="883014" y="594986"/>
                </a:lnTo>
                <a:lnTo>
                  <a:pt x="645020" y="945715"/>
                </a:lnTo>
                <a:lnTo>
                  <a:pt x="751491" y="1039660"/>
                </a:lnTo>
                <a:lnTo>
                  <a:pt x="582390" y="1308970"/>
                </a:lnTo>
                <a:lnTo>
                  <a:pt x="657546" y="1365337"/>
                </a:lnTo>
                <a:lnTo>
                  <a:pt x="475918" y="1672225"/>
                </a:lnTo>
                <a:lnTo>
                  <a:pt x="676335" y="1791222"/>
                </a:lnTo>
                <a:lnTo>
                  <a:pt x="538549" y="2135688"/>
                </a:lnTo>
                <a:lnTo>
                  <a:pt x="688861" y="2223370"/>
                </a:lnTo>
                <a:lnTo>
                  <a:pt x="557339" y="2536522"/>
                </a:lnTo>
                <a:lnTo>
                  <a:pt x="970697" y="2899775"/>
                </a:lnTo>
                <a:lnTo>
                  <a:pt x="745229" y="3181611"/>
                </a:lnTo>
                <a:lnTo>
                  <a:pt x="657547" y="3319398"/>
                </a:lnTo>
                <a:lnTo>
                  <a:pt x="908067" y="3576182"/>
                </a:lnTo>
                <a:lnTo>
                  <a:pt x="463393" y="4139853"/>
                </a:lnTo>
                <a:lnTo>
                  <a:pt x="206610" y="4327744"/>
                </a:lnTo>
                <a:lnTo>
                  <a:pt x="87612" y="4152378"/>
                </a:lnTo>
                <a:lnTo>
                  <a:pt x="281766" y="3939437"/>
                </a:lnTo>
                <a:lnTo>
                  <a:pt x="75086" y="3776598"/>
                </a:lnTo>
                <a:lnTo>
                  <a:pt x="538550" y="3269294"/>
                </a:lnTo>
                <a:lnTo>
                  <a:pt x="0" y="2718520"/>
                </a:lnTo>
                <a:lnTo>
                  <a:pt x="205950" y="2476108"/>
                </a:lnTo>
                <a:close/>
              </a:path>
            </a:pathLst>
          </a:cu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7F63559B-968A-4F48-B138-9EA0F69F470C}"/>
              </a:ext>
            </a:extLst>
          </p:cNvPr>
          <p:cNvSpPr/>
          <p:nvPr/>
        </p:nvSpPr>
        <p:spPr bwMode="auto">
          <a:xfrm>
            <a:off x="5056662" y="2456854"/>
            <a:ext cx="1019109" cy="2883007"/>
          </a:xfrm>
          <a:custGeom>
            <a:avLst/>
            <a:gdLst>
              <a:gd name="connsiteX0" fmla="*/ 0 w 209550"/>
              <a:gd name="connsiteY0" fmla="*/ 171450 h 171450"/>
              <a:gd name="connsiteX1" fmla="*/ 4762 w 209550"/>
              <a:gd name="connsiteY1" fmla="*/ 66675 h 171450"/>
              <a:gd name="connsiteX2" fmla="*/ 114300 w 209550"/>
              <a:gd name="connsiteY2" fmla="*/ 61912 h 171450"/>
              <a:gd name="connsiteX3" fmla="*/ 119062 w 209550"/>
              <a:gd name="connsiteY3" fmla="*/ 0 h 171450"/>
              <a:gd name="connsiteX4" fmla="*/ 209550 w 209550"/>
              <a:gd name="connsiteY4" fmla="*/ 0 h 171450"/>
              <a:gd name="connsiteX5" fmla="*/ 209550 w 209550"/>
              <a:gd name="connsiteY5" fmla="*/ 152400 h 171450"/>
              <a:gd name="connsiteX6" fmla="*/ 0 w 209550"/>
              <a:gd name="connsiteY6" fmla="*/ 171450 h 171450"/>
              <a:gd name="connsiteX0" fmla="*/ 0 w 209550"/>
              <a:gd name="connsiteY0" fmla="*/ 260805 h 260805"/>
              <a:gd name="connsiteX1" fmla="*/ 4762 w 209550"/>
              <a:gd name="connsiteY1" fmla="*/ 156030 h 260805"/>
              <a:gd name="connsiteX2" fmla="*/ 114300 w 209550"/>
              <a:gd name="connsiteY2" fmla="*/ 151267 h 260805"/>
              <a:gd name="connsiteX3" fmla="*/ 8858 w 209550"/>
              <a:gd name="connsiteY3" fmla="*/ 0 h 260805"/>
              <a:gd name="connsiteX4" fmla="*/ 209550 w 209550"/>
              <a:gd name="connsiteY4" fmla="*/ 89355 h 260805"/>
              <a:gd name="connsiteX5" fmla="*/ 209550 w 209550"/>
              <a:gd name="connsiteY5" fmla="*/ 241755 h 260805"/>
              <a:gd name="connsiteX6" fmla="*/ 0 w 209550"/>
              <a:gd name="connsiteY6" fmla="*/ 260805 h 260805"/>
              <a:gd name="connsiteX0" fmla="*/ 37604 w 247154"/>
              <a:gd name="connsiteY0" fmla="*/ 260805 h 260805"/>
              <a:gd name="connsiteX1" fmla="*/ 42366 w 247154"/>
              <a:gd name="connsiteY1" fmla="*/ 156030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241755 h 260805"/>
              <a:gd name="connsiteX5" fmla="*/ 37604 w 247154"/>
              <a:gd name="connsiteY5" fmla="*/ 260805 h 260805"/>
              <a:gd name="connsiteX0" fmla="*/ 37604 w 136949"/>
              <a:gd name="connsiteY0" fmla="*/ 260805 h 260805"/>
              <a:gd name="connsiteX1" fmla="*/ 104915 w 136949"/>
              <a:gd name="connsiteY1" fmla="*/ 105395 h 260805"/>
              <a:gd name="connsiteX2" fmla="*/ 0 w 136949"/>
              <a:gd name="connsiteY2" fmla="*/ 35105 h 260805"/>
              <a:gd name="connsiteX3" fmla="*/ 46462 w 136949"/>
              <a:gd name="connsiteY3" fmla="*/ 0 h 260805"/>
              <a:gd name="connsiteX4" fmla="*/ 136949 w 136949"/>
              <a:gd name="connsiteY4" fmla="*/ 74959 h 260805"/>
              <a:gd name="connsiteX5" fmla="*/ 37604 w 136949"/>
              <a:gd name="connsiteY5" fmla="*/ 260805 h 26080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46462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28591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50639"/>
              <a:gd name="connsiteX1" fmla="*/ 38240 w 136949"/>
              <a:gd name="connsiteY1" fmla="*/ 150639 h 150639"/>
              <a:gd name="connsiteX2" fmla="*/ 0 w 136949"/>
              <a:gd name="connsiteY2" fmla="*/ 35105 h 150639"/>
              <a:gd name="connsiteX3" fmla="*/ 28591 w 136949"/>
              <a:gd name="connsiteY3" fmla="*/ 0 h 150639"/>
              <a:gd name="connsiteX4" fmla="*/ 136949 w 136949"/>
              <a:gd name="connsiteY4" fmla="*/ 74959 h 150639"/>
              <a:gd name="connsiteX0" fmla="*/ 286967 w 286967"/>
              <a:gd name="connsiteY0" fmla="*/ 89247 h 150639"/>
              <a:gd name="connsiteX1" fmla="*/ 38240 w 286967"/>
              <a:gd name="connsiteY1" fmla="*/ 150639 h 150639"/>
              <a:gd name="connsiteX2" fmla="*/ 0 w 286967"/>
              <a:gd name="connsiteY2" fmla="*/ 35105 h 150639"/>
              <a:gd name="connsiteX3" fmla="*/ 28591 w 286967"/>
              <a:gd name="connsiteY3" fmla="*/ 0 h 150639"/>
              <a:gd name="connsiteX4" fmla="*/ 286967 w 286967"/>
              <a:gd name="connsiteY4" fmla="*/ 89247 h 1506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286967 w 333391"/>
              <a:gd name="connsiteY4" fmla="*/ 279747 h 3411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303954 w 333391"/>
              <a:gd name="connsiteY4" fmla="*/ 156234 h 341139"/>
              <a:gd name="connsiteX5" fmla="*/ 286967 w 333391"/>
              <a:gd name="connsiteY5" fmla="*/ 279747 h 341139"/>
              <a:gd name="connsiteX0" fmla="*/ 286967 w 425398"/>
              <a:gd name="connsiteY0" fmla="*/ 279747 h 341139"/>
              <a:gd name="connsiteX1" fmla="*/ 38240 w 425398"/>
              <a:gd name="connsiteY1" fmla="*/ 341139 h 341139"/>
              <a:gd name="connsiteX2" fmla="*/ 0 w 425398"/>
              <a:gd name="connsiteY2" fmla="*/ 225605 h 341139"/>
              <a:gd name="connsiteX3" fmla="*/ 333391 w 425398"/>
              <a:gd name="connsiteY3" fmla="*/ 0 h 341139"/>
              <a:gd name="connsiteX4" fmla="*/ 425398 w 425398"/>
              <a:gd name="connsiteY4" fmla="*/ 203859 h 341139"/>
              <a:gd name="connsiteX5" fmla="*/ 286967 w 425398"/>
              <a:gd name="connsiteY5" fmla="*/ 279747 h 341139"/>
              <a:gd name="connsiteX0" fmla="*/ 286967 w 425398"/>
              <a:gd name="connsiteY0" fmla="*/ 279747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286967 w 425398"/>
              <a:gd name="connsiteY5" fmla="*/ 279747 h 422102"/>
              <a:gd name="connsiteX0" fmla="*/ 184574 w 425398"/>
              <a:gd name="connsiteY0" fmla="*/ 351185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184574 w 425398"/>
              <a:gd name="connsiteY5" fmla="*/ 351185 h 422102"/>
              <a:gd name="connsiteX0" fmla="*/ 184574 w 333391"/>
              <a:gd name="connsiteY0" fmla="*/ 351185 h 422102"/>
              <a:gd name="connsiteX1" fmla="*/ 73959 w 333391"/>
              <a:gd name="connsiteY1" fmla="*/ 422102 h 422102"/>
              <a:gd name="connsiteX2" fmla="*/ 0 w 333391"/>
              <a:gd name="connsiteY2" fmla="*/ 225605 h 422102"/>
              <a:gd name="connsiteX3" fmla="*/ 333391 w 333391"/>
              <a:gd name="connsiteY3" fmla="*/ 0 h 422102"/>
              <a:gd name="connsiteX4" fmla="*/ 184574 w 333391"/>
              <a:gd name="connsiteY4" fmla="*/ 351185 h 422102"/>
              <a:gd name="connsiteX0" fmla="*/ 184574 w 184574"/>
              <a:gd name="connsiteY0" fmla="*/ 182117 h 253034"/>
              <a:gd name="connsiteX1" fmla="*/ 73959 w 184574"/>
              <a:gd name="connsiteY1" fmla="*/ 253034 h 253034"/>
              <a:gd name="connsiteX2" fmla="*/ 0 w 184574"/>
              <a:gd name="connsiteY2" fmla="*/ 56537 h 253034"/>
              <a:gd name="connsiteX3" fmla="*/ 88123 w 184574"/>
              <a:gd name="connsiteY3" fmla="*/ 0 h 253034"/>
              <a:gd name="connsiteX4" fmla="*/ 184574 w 184574"/>
              <a:gd name="connsiteY4" fmla="*/ 182117 h 253034"/>
              <a:gd name="connsiteX0" fmla="*/ 260774 w 260774"/>
              <a:gd name="connsiteY0" fmla="*/ 0 h 390957"/>
              <a:gd name="connsiteX1" fmla="*/ 73959 w 260774"/>
              <a:gd name="connsiteY1" fmla="*/ 390957 h 390957"/>
              <a:gd name="connsiteX2" fmla="*/ 0 w 260774"/>
              <a:gd name="connsiteY2" fmla="*/ 194460 h 390957"/>
              <a:gd name="connsiteX3" fmla="*/ 88123 w 260774"/>
              <a:gd name="connsiteY3" fmla="*/ 137923 h 390957"/>
              <a:gd name="connsiteX4" fmla="*/ 260774 w 260774"/>
              <a:gd name="connsiteY4" fmla="*/ 0 h 390957"/>
              <a:gd name="connsiteX0" fmla="*/ 260774 w 260774"/>
              <a:gd name="connsiteY0" fmla="*/ 189737 h 580694"/>
              <a:gd name="connsiteX1" fmla="*/ 73959 w 260774"/>
              <a:gd name="connsiteY1" fmla="*/ 580694 h 580694"/>
              <a:gd name="connsiteX2" fmla="*/ 0 w 260774"/>
              <a:gd name="connsiteY2" fmla="*/ 384197 h 580694"/>
              <a:gd name="connsiteX3" fmla="*/ 217663 w 260774"/>
              <a:gd name="connsiteY3" fmla="*/ 0 h 580694"/>
              <a:gd name="connsiteX4" fmla="*/ 260774 w 260774"/>
              <a:gd name="connsiteY4" fmla="*/ 189737 h 580694"/>
              <a:gd name="connsiteX0" fmla="*/ 186815 w 186815"/>
              <a:gd name="connsiteY0" fmla="*/ 209400 h 600357"/>
              <a:gd name="connsiteX1" fmla="*/ 0 w 186815"/>
              <a:gd name="connsiteY1" fmla="*/ 600357 h 600357"/>
              <a:gd name="connsiteX2" fmla="*/ 70821 w 186815"/>
              <a:gd name="connsiteY2" fmla="*/ 0 h 600357"/>
              <a:gd name="connsiteX3" fmla="*/ 143704 w 186815"/>
              <a:gd name="connsiteY3" fmla="*/ 19663 h 600357"/>
              <a:gd name="connsiteX4" fmla="*/ 186815 w 186815"/>
              <a:gd name="connsiteY4" fmla="*/ 209400 h 600357"/>
              <a:gd name="connsiteX0" fmla="*/ 316355 w 316355"/>
              <a:gd name="connsiteY0" fmla="*/ 209400 h 470817"/>
              <a:gd name="connsiteX1" fmla="*/ 0 w 316355"/>
              <a:gd name="connsiteY1" fmla="*/ 470817 h 470817"/>
              <a:gd name="connsiteX2" fmla="*/ 200361 w 316355"/>
              <a:gd name="connsiteY2" fmla="*/ 0 h 470817"/>
              <a:gd name="connsiteX3" fmla="*/ 273244 w 316355"/>
              <a:gd name="connsiteY3" fmla="*/ 19663 h 470817"/>
              <a:gd name="connsiteX4" fmla="*/ 316355 w 316355"/>
              <a:gd name="connsiteY4" fmla="*/ 209400 h 470817"/>
              <a:gd name="connsiteX0" fmla="*/ 316355 w 316355"/>
              <a:gd name="connsiteY0" fmla="*/ 209400 h 470817"/>
              <a:gd name="connsiteX1" fmla="*/ 220242 w 316355"/>
              <a:gd name="connsiteY1" fmla="*/ 273797 h 470817"/>
              <a:gd name="connsiteX2" fmla="*/ 0 w 316355"/>
              <a:gd name="connsiteY2" fmla="*/ 470817 h 470817"/>
              <a:gd name="connsiteX3" fmla="*/ 200361 w 316355"/>
              <a:gd name="connsiteY3" fmla="*/ 0 h 470817"/>
              <a:gd name="connsiteX4" fmla="*/ 273244 w 316355"/>
              <a:gd name="connsiteY4" fmla="*/ 19663 h 470817"/>
              <a:gd name="connsiteX5" fmla="*/ 316355 w 316355"/>
              <a:gd name="connsiteY5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200361 w 316355"/>
              <a:gd name="connsiteY3" fmla="*/ 0 h 470817"/>
              <a:gd name="connsiteX4" fmla="*/ 273244 w 316355"/>
              <a:gd name="connsiteY4" fmla="*/ 19663 h 470817"/>
              <a:gd name="connsiteX5" fmla="*/ 316355 w 316355"/>
              <a:gd name="connsiteY5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113562 w 316355"/>
              <a:gd name="connsiteY3" fmla="*/ 189977 h 470817"/>
              <a:gd name="connsiteX4" fmla="*/ 200361 w 316355"/>
              <a:gd name="connsiteY4" fmla="*/ 0 h 470817"/>
              <a:gd name="connsiteX5" fmla="*/ 273244 w 316355"/>
              <a:gd name="connsiteY5" fmla="*/ 19663 h 470817"/>
              <a:gd name="connsiteX6" fmla="*/ 316355 w 316355"/>
              <a:gd name="connsiteY6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22122 w 316355"/>
              <a:gd name="connsiteY3" fmla="*/ 182357 h 470817"/>
              <a:gd name="connsiteX4" fmla="*/ 200361 w 316355"/>
              <a:gd name="connsiteY4" fmla="*/ 0 h 470817"/>
              <a:gd name="connsiteX5" fmla="*/ 273244 w 316355"/>
              <a:gd name="connsiteY5" fmla="*/ 19663 h 470817"/>
              <a:gd name="connsiteX6" fmla="*/ 316355 w 316355"/>
              <a:gd name="connsiteY6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8311 w 316355"/>
              <a:gd name="connsiteY3" fmla="*/ 320946 h 470817"/>
              <a:gd name="connsiteX4" fmla="*/ 22122 w 316355"/>
              <a:gd name="connsiteY4" fmla="*/ 182357 h 470817"/>
              <a:gd name="connsiteX5" fmla="*/ 200361 w 316355"/>
              <a:gd name="connsiteY5" fmla="*/ 0 h 470817"/>
              <a:gd name="connsiteX6" fmla="*/ 273244 w 316355"/>
              <a:gd name="connsiteY6" fmla="*/ 19663 h 470817"/>
              <a:gd name="connsiteX7" fmla="*/ 316355 w 316355"/>
              <a:gd name="connsiteY7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194048 w 316355"/>
              <a:gd name="connsiteY3" fmla="*/ 301896 h 470817"/>
              <a:gd name="connsiteX4" fmla="*/ 22122 w 316355"/>
              <a:gd name="connsiteY4" fmla="*/ 182357 h 470817"/>
              <a:gd name="connsiteX5" fmla="*/ 200361 w 316355"/>
              <a:gd name="connsiteY5" fmla="*/ 0 h 470817"/>
              <a:gd name="connsiteX6" fmla="*/ 273244 w 316355"/>
              <a:gd name="connsiteY6" fmla="*/ 19663 h 470817"/>
              <a:gd name="connsiteX7" fmla="*/ 316355 w 316355"/>
              <a:gd name="connsiteY7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67842 w 316355"/>
              <a:gd name="connsiteY3" fmla="*/ 266178 h 470817"/>
              <a:gd name="connsiteX4" fmla="*/ 22122 w 316355"/>
              <a:gd name="connsiteY4" fmla="*/ 182357 h 470817"/>
              <a:gd name="connsiteX5" fmla="*/ 200361 w 316355"/>
              <a:gd name="connsiteY5" fmla="*/ 0 h 470817"/>
              <a:gd name="connsiteX6" fmla="*/ 273244 w 316355"/>
              <a:gd name="connsiteY6" fmla="*/ 19663 h 470817"/>
              <a:gd name="connsiteX7" fmla="*/ 316355 w 316355"/>
              <a:gd name="connsiteY7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67842 w 316355"/>
              <a:gd name="connsiteY3" fmla="*/ 266178 h 470817"/>
              <a:gd name="connsiteX4" fmla="*/ 12597 w 316355"/>
              <a:gd name="connsiteY4" fmla="*/ 210932 h 470817"/>
              <a:gd name="connsiteX5" fmla="*/ 200361 w 316355"/>
              <a:gd name="connsiteY5" fmla="*/ 0 h 470817"/>
              <a:gd name="connsiteX6" fmla="*/ 273244 w 316355"/>
              <a:gd name="connsiteY6" fmla="*/ 19663 h 470817"/>
              <a:gd name="connsiteX7" fmla="*/ 316355 w 316355"/>
              <a:gd name="connsiteY7" fmla="*/ 209400 h 470817"/>
              <a:gd name="connsiteX0" fmla="*/ 316355 w 316355"/>
              <a:gd name="connsiteY0" fmla="*/ 237975 h 499392"/>
              <a:gd name="connsiteX1" fmla="*/ 265962 w 316355"/>
              <a:gd name="connsiteY1" fmla="*/ 401432 h 499392"/>
              <a:gd name="connsiteX2" fmla="*/ 0 w 316355"/>
              <a:gd name="connsiteY2" fmla="*/ 499392 h 499392"/>
              <a:gd name="connsiteX3" fmla="*/ 67842 w 316355"/>
              <a:gd name="connsiteY3" fmla="*/ 294753 h 499392"/>
              <a:gd name="connsiteX4" fmla="*/ 12597 w 316355"/>
              <a:gd name="connsiteY4" fmla="*/ 239507 h 499392"/>
              <a:gd name="connsiteX5" fmla="*/ 186074 w 316355"/>
              <a:gd name="connsiteY5" fmla="*/ 0 h 499392"/>
              <a:gd name="connsiteX6" fmla="*/ 273244 w 316355"/>
              <a:gd name="connsiteY6" fmla="*/ 48238 h 499392"/>
              <a:gd name="connsiteX7" fmla="*/ 316355 w 316355"/>
              <a:gd name="connsiteY7" fmla="*/ 237975 h 499392"/>
              <a:gd name="connsiteX0" fmla="*/ 316355 w 316355"/>
              <a:gd name="connsiteY0" fmla="*/ 237975 h 499392"/>
              <a:gd name="connsiteX1" fmla="*/ 265962 w 316355"/>
              <a:gd name="connsiteY1" fmla="*/ 401432 h 499392"/>
              <a:gd name="connsiteX2" fmla="*/ 0 w 316355"/>
              <a:gd name="connsiteY2" fmla="*/ 499392 h 499392"/>
              <a:gd name="connsiteX3" fmla="*/ 39267 w 316355"/>
              <a:gd name="connsiteY3" fmla="*/ 375715 h 499392"/>
              <a:gd name="connsiteX4" fmla="*/ 67842 w 316355"/>
              <a:gd name="connsiteY4" fmla="*/ 294753 h 499392"/>
              <a:gd name="connsiteX5" fmla="*/ 12597 w 316355"/>
              <a:gd name="connsiteY5" fmla="*/ 239507 h 499392"/>
              <a:gd name="connsiteX6" fmla="*/ 186074 w 316355"/>
              <a:gd name="connsiteY6" fmla="*/ 0 h 499392"/>
              <a:gd name="connsiteX7" fmla="*/ 273244 w 316355"/>
              <a:gd name="connsiteY7" fmla="*/ 48238 h 499392"/>
              <a:gd name="connsiteX8" fmla="*/ 316355 w 316355"/>
              <a:gd name="connsiteY8" fmla="*/ 237975 h 499392"/>
              <a:gd name="connsiteX0" fmla="*/ 343763 w 343763"/>
              <a:gd name="connsiteY0" fmla="*/ 237975 h 499392"/>
              <a:gd name="connsiteX1" fmla="*/ 293370 w 343763"/>
              <a:gd name="connsiteY1" fmla="*/ 401432 h 499392"/>
              <a:gd name="connsiteX2" fmla="*/ 27408 w 343763"/>
              <a:gd name="connsiteY2" fmla="*/ 499392 h 499392"/>
              <a:gd name="connsiteX3" fmla="*/ 0 w 343763"/>
              <a:gd name="connsiteY3" fmla="*/ 432865 h 499392"/>
              <a:gd name="connsiteX4" fmla="*/ 95250 w 343763"/>
              <a:gd name="connsiteY4" fmla="*/ 294753 h 499392"/>
              <a:gd name="connsiteX5" fmla="*/ 40005 w 343763"/>
              <a:gd name="connsiteY5" fmla="*/ 239507 h 499392"/>
              <a:gd name="connsiteX6" fmla="*/ 213482 w 343763"/>
              <a:gd name="connsiteY6" fmla="*/ 0 h 499392"/>
              <a:gd name="connsiteX7" fmla="*/ 300652 w 343763"/>
              <a:gd name="connsiteY7" fmla="*/ 48238 h 499392"/>
              <a:gd name="connsiteX8" fmla="*/ 343763 w 343763"/>
              <a:gd name="connsiteY8" fmla="*/ 237975 h 499392"/>
              <a:gd name="connsiteX0" fmla="*/ 1852610 w 1852610"/>
              <a:gd name="connsiteY0" fmla="*/ 858013 h 1119430"/>
              <a:gd name="connsiteX1" fmla="*/ 1802217 w 1852610"/>
              <a:gd name="connsiteY1" fmla="*/ 1021470 h 1119430"/>
              <a:gd name="connsiteX2" fmla="*/ 1536255 w 1852610"/>
              <a:gd name="connsiteY2" fmla="*/ 1119430 h 1119430"/>
              <a:gd name="connsiteX3" fmla="*/ 1508847 w 1852610"/>
              <a:gd name="connsiteY3" fmla="*/ 1052903 h 1119430"/>
              <a:gd name="connsiteX4" fmla="*/ 1604097 w 1852610"/>
              <a:gd name="connsiteY4" fmla="*/ 914791 h 1119430"/>
              <a:gd name="connsiteX5" fmla="*/ 1548852 w 1852610"/>
              <a:gd name="connsiteY5" fmla="*/ 859545 h 1119430"/>
              <a:gd name="connsiteX6" fmla="*/ 0 w 1852610"/>
              <a:gd name="connsiteY6" fmla="*/ 0 h 1119430"/>
              <a:gd name="connsiteX7" fmla="*/ 1809499 w 1852610"/>
              <a:gd name="connsiteY7" fmla="*/ 668276 h 1119430"/>
              <a:gd name="connsiteX8" fmla="*/ 1852610 w 1852610"/>
              <a:gd name="connsiteY8" fmla="*/ 858013 h 1119430"/>
              <a:gd name="connsiteX0" fmla="*/ 1957194 w 1957194"/>
              <a:gd name="connsiteY0" fmla="*/ 858013 h 1119430"/>
              <a:gd name="connsiteX1" fmla="*/ 1906801 w 1957194"/>
              <a:gd name="connsiteY1" fmla="*/ 1021470 h 1119430"/>
              <a:gd name="connsiteX2" fmla="*/ 1640839 w 1957194"/>
              <a:gd name="connsiteY2" fmla="*/ 1119430 h 1119430"/>
              <a:gd name="connsiteX3" fmla="*/ 1613431 w 1957194"/>
              <a:gd name="connsiteY3" fmla="*/ 1052903 h 1119430"/>
              <a:gd name="connsiteX4" fmla="*/ 1708681 w 1957194"/>
              <a:gd name="connsiteY4" fmla="*/ 914791 h 1119430"/>
              <a:gd name="connsiteX5" fmla="*/ 0 w 1957194"/>
              <a:gd name="connsiteY5" fmla="*/ 145561 h 1119430"/>
              <a:gd name="connsiteX6" fmla="*/ 104584 w 1957194"/>
              <a:gd name="connsiteY6" fmla="*/ 0 h 1119430"/>
              <a:gd name="connsiteX7" fmla="*/ 1914083 w 1957194"/>
              <a:gd name="connsiteY7" fmla="*/ 668276 h 1119430"/>
              <a:gd name="connsiteX8" fmla="*/ 1957194 w 1957194"/>
              <a:gd name="connsiteY8" fmla="*/ 858013 h 1119430"/>
              <a:gd name="connsiteX0" fmla="*/ 1957194 w 1957194"/>
              <a:gd name="connsiteY0" fmla="*/ 858013 h 1119430"/>
              <a:gd name="connsiteX1" fmla="*/ 1906801 w 1957194"/>
              <a:gd name="connsiteY1" fmla="*/ 1021470 h 1119430"/>
              <a:gd name="connsiteX2" fmla="*/ 1640839 w 1957194"/>
              <a:gd name="connsiteY2" fmla="*/ 1119430 h 1119430"/>
              <a:gd name="connsiteX3" fmla="*/ 1613431 w 1957194"/>
              <a:gd name="connsiteY3" fmla="*/ 1052903 h 1119430"/>
              <a:gd name="connsiteX4" fmla="*/ 117875 w 1957194"/>
              <a:gd name="connsiteY4" fmla="*/ 225859 h 1119430"/>
              <a:gd name="connsiteX5" fmla="*/ 0 w 1957194"/>
              <a:gd name="connsiteY5" fmla="*/ 145561 h 1119430"/>
              <a:gd name="connsiteX6" fmla="*/ 104584 w 1957194"/>
              <a:gd name="connsiteY6" fmla="*/ 0 h 1119430"/>
              <a:gd name="connsiteX7" fmla="*/ 1914083 w 1957194"/>
              <a:gd name="connsiteY7" fmla="*/ 668276 h 1119430"/>
              <a:gd name="connsiteX8" fmla="*/ 1957194 w 1957194"/>
              <a:gd name="connsiteY8" fmla="*/ 858013 h 1119430"/>
              <a:gd name="connsiteX0" fmla="*/ 2097407 w 2097407"/>
              <a:gd name="connsiteY0" fmla="*/ 858013 h 1119430"/>
              <a:gd name="connsiteX1" fmla="*/ 2047014 w 2097407"/>
              <a:gd name="connsiteY1" fmla="*/ 1021470 h 1119430"/>
              <a:gd name="connsiteX2" fmla="*/ 1781052 w 2097407"/>
              <a:gd name="connsiteY2" fmla="*/ 1119430 h 1119430"/>
              <a:gd name="connsiteX3" fmla="*/ 0 w 2097407"/>
              <a:gd name="connsiteY3" fmla="*/ 627018 h 1119430"/>
              <a:gd name="connsiteX4" fmla="*/ 258088 w 2097407"/>
              <a:gd name="connsiteY4" fmla="*/ 225859 h 1119430"/>
              <a:gd name="connsiteX5" fmla="*/ 140213 w 2097407"/>
              <a:gd name="connsiteY5" fmla="*/ 145561 h 1119430"/>
              <a:gd name="connsiteX6" fmla="*/ 244797 w 2097407"/>
              <a:gd name="connsiteY6" fmla="*/ 0 h 1119430"/>
              <a:gd name="connsiteX7" fmla="*/ 2054296 w 2097407"/>
              <a:gd name="connsiteY7" fmla="*/ 668276 h 1119430"/>
              <a:gd name="connsiteX8" fmla="*/ 2097407 w 2097407"/>
              <a:gd name="connsiteY8" fmla="*/ 858013 h 1119430"/>
              <a:gd name="connsiteX0" fmla="*/ 2120103 w 2120103"/>
              <a:gd name="connsiteY0" fmla="*/ 858013 h 1021470"/>
              <a:gd name="connsiteX1" fmla="*/ 2069710 w 2120103"/>
              <a:gd name="connsiteY1" fmla="*/ 1021470 h 1021470"/>
              <a:gd name="connsiteX2" fmla="*/ 0 w 2120103"/>
              <a:gd name="connsiteY2" fmla="*/ 743650 h 1021470"/>
              <a:gd name="connsiteX3" fmla="*/ 22696 w 2120103"/>
              <a:gd name="connsiteY3" fmla="*/ 627018 h 1021470"/>
              <a:gd name="connsiteX4" fmla="*/ 280784 w 2120103"/>
              <a:gd name="connsiteY4" fmla="*/ 225859 h 1021470"/>
              <a:gd name="connsiteX5" fmla="*/ 162909 w 2120103"/>
              <a:gd name="connsiteY5" fmla="*/ 145561 h 1021470"/>
              <a:gd name="connsiteX6" fmla="*/ 267493 w 2120103"/>
              <a:gd name="connsiteY6" fmla="*/ 0 h 1021470"/>
              <a:gd name="connsiteX7" fmla="*/ 2076992 w 2120103"/>
              <a:gd name="connsiteY7" fmla="*/ 668276 h 1021470"/>
              <a:gd name="connsiteX8" fmla="*/ 2120103 w 2120103"/>
              <a:gd name="connsiteY8" fmla="*/ 858013 h 1021470"/>
              <a:gd name="connsiteX0" fmla="*/ 2336393 w 2336393"/>
              <a:gd name="connsiteY0" fmla="*/ 858013 h 1234413"/>
              <a:gd name="connsiteX1" fmla="*/ 0 w 2336393"/>
              <a:gd name="connsiteY1" fmla="*/ 1234413 h 1234413"/>
              <a:gd name="connsiteX2" fmla="*/ 216290 w 2336393"/>
              <a:gd name="connsiteY2" fmla="*/ 743650 h 1234413"/>
              <a:gd name="connsiteX3" fmla="*/ 238986 w 2336393"/>
              <a:gd name="connsiteY3" fmla="*/ 627018 h 1234413"/>
              <a:gd name="connsiteX4" fmla="*/ 497074 w 2336393"/>
              <a:gd name="connsiteY4" fmla="*/ 225859 h 1234413"/>
              <a:gd name="connsiteX5" fmla="*/ 379199 w 2336393"/>
              <a:gd name="connsiteY5" fmla="*/ 145561 h 1234413"/>
              <a:gd name="connsiteX6" fmla="*/ 483783 w 2336393"/>
              <a:gd name="connsiteY6" fmla="*/ 0 h 1234413"/>
              <a:gd name="connsiteX7" fmla="*/ 2293282 w 2336393"/>
              <a:gd name="connsiteY7" fmla="*/ 668276 h 1234413"/>
              <a:gd name="connsiteX8" fmla="*/ 2336393 w 2336393"/>
              <a:gd name="connsiteY8" fmla="*/ 858013 h 1234413"/>
              <a:gd name="connsiteX0" fmla="*/ 300914 w 2293282"/>
              <a:gd name="connsiteY0" fmla="*/ 1784939 h 1784939"/>
              <a:gd name="connsiteX1" fmla="*/ 0 w 2293282"/>
              <a:gd name="connsiteY1" fmla="*/ 1234413 h 1784939"/>
              <a:gd name="connsiteX2" fmla="*/ 216290 w 2293282"/>
              <a:gd name="connsiteY2" fmla="*/ 743650 h 1784939"/>
              <a:gd name="connsiteX3" fmla="*/ 238986 w 2293282"/>
              <a:gd name="connsiteY3" fmla="*/ 627018 h 1784939"/>
              <a:gd name="connsiteX4" fmla="*/ 497074 w 2293282"/>
              <a:gd name="connsiteY4" fmla="*/ 225859 h 1784939"/>
              <a:gd name="connsiteX5" fmla="*/ 379199 w 2293282"/>
              <a:gd name="connsiteY5" fmla="*/ 145561 h 1784939"/>
              <a:gd name="connsiteX6" fmla="*/ 483783 w 2293282"/>
              <a:gd name="connsiteY6" fmla="*/ 0 h 1784939"/>
              <a:gd name="connsiteX7" fmla="*/ 2293282 w 2293282"/>
              <a:gd name="connsiteY7" fmla="*/ 668276 h 1784939"/>
              <a:gd name="connsiteX8" fmla="*/ 300914 w 2293282"/>
              <a:gd name="connsiteY8" fmla="*/ 1784939 h 1784939"/>
              <a:gd name="connsiteX0" fmla="*/ 318684 w 514844"/>
              <a:gd name="connsiteY0" fmla="*/ 1784939 h 1877038"/>
              <a:gd name="connsiteX1" fmla="*/ 17770 w 514844"/>
              <a:gd name="connsiteY1" fmla="*/ 1234413 h 1877038"/>
              <a:gd name="connsiteX2" fmla="*/ 234060 w 514844"/>
              <a:gd name="connsiteY2" fmla="*/ 743650 h 1877038"/>
              <a:gd name="connsiteX3" fmla="*/ 256756 w 514844"/>
              <a:gd name="connsiteY3" fmla="*/ 627018 h 1877038"/>
              <a:gd name="connsiteX4" fmla="*/ 514844 w 514844"/>
              <a:gd name="connsiteY4" fmla="*/ 225859 h 1877038"/>
              <a:gd name="connsiteX5" fmla="*/ 396969 w 514844"/>
              <a:gd name="connsiteY5" fmla="*/ 145561 h 1877038"/>
              <a:gd name="connsiteX6" fmla="*/ 501553 w 514844"/>
              <a:gd name="connsiteY6" fmla="*/ 0 h 1877038"/>
              <a:gd name="connsiteX7" fmla="*/ 0 w 514844"/>
              <a:gd name="connsiteY7" fmla="*/ 1877038 h 1877038"/>
              <a:gd name="connsiteX8" fmla="*/ 318684 w 514844"/>
              <a:gd name="connsiteY8" fmla="*/ 1784939 h 1877038"/>
              <a:gd name="connsiteX0" fmla="*/ 205950 w 514844"/>
              <a:gd name="connsiteY0" fmla="*/ 1634626 h 1877038"/>
              <a:gd name="connsiteX1" fmla="*/ 17770 w 514844"/>
              <a:gd name="connsiteY1" fmla="*/ 1234413 h 1877038"/>
              <a:gd name="connsiteX2" fmla="*/ 234060 w 514844"/>
              <a:gd name="connsiteY2" fmla="*/ 743650 h 1877038"/>
              <a:gd name="connsiteX3" fmla="*/ 256756 w 514844"/>
              <a:gd name="connsiteY3" fmla="*/ 627018 h 1877038"/>
              <a:gd name="connsiteX4" fmla="*/ 514844 w 514844"/>
              <a:gd name="connsiteY4" fmla="*/ 225859 h 1877038"/>
              <a:gd name="connsiteX5" fmla="*/ 396969 w 514844"/>
              <a:gd name="connsiteY5" fmla="*/ 145561 h 1877038"/>
              <a:gd name="connsiteX6" fmla="*/ 501553 w 514844"/>
              <a:gd name="connsiteY6" fmla="*/ 0 h 1877038"/>
              <a:gd name="connsiteX7" fmla="*/ 0 w 514844"/>
              <a:gd name="connsiteY7" fmla="*/ 1877038 h 1877038"/>
              <a:gd name="connsiteX8" fmla="*/ 205950 w 514844"/>
              <a:gd name="connsiteY8" fmla="*/ 1634626 h 1877038"/>
              <a:gd name="connsiteX0" fmla="*/ 205950 w 514844"/>
              <a:gd name="connsiteY0" fmla="*/ 1634626 h 1877038"/>
              <a:gd name="connsiteX1" fmla="*/ 17770 w 514844"/>
              <a:gd name="connsiteY1" fmla="*/ 1234413 h 1877038"/>
              <a:gd name="connsiteX2" fmla="*/ 234060 w 514844"/>
              <a:gd name="connsiteY2" fmla="*/ 743650 h 1877038"/>
              <a:gd name="connsiteX3" fmla="*/ 256756 w 514844"/>
              <a:gd name="connsiteY3" fmla="*/ 627018 h 1877038"/>
              <a:gd name="connsiteX4" fmla="*/ 514844 w 514844"/>
              <a:gd name="connsiteY4" fmla="*/ 225859 h 1877038"/>
              <a:gd name="connsiteX5" fmla="*/ 396969 w 514844"/>
              <a:gd name="connsiteY5" fmla="*/ 145561 h 1877038"/>
              <a:gd name="connsiteX6" fmla="*/ 501553 w 514844"/>
              <a:gd name="connsiteY6" fmla="*/ 0 h 1877038"/>
              <a:gd name="connsiteX7" fmla="*/ 169032 w 514844"/>
              <a:gd name="connsiteY7" fmla="*/ 1256629 h 1877038"/>
              <a:gd name="connsiteX8" fmla="*/ 0 w 514844"/>
              <a:gd name="connsiteY8" fmla="*/ 1877038 h 1877038"/>
              <a:gd name="connsiteX9" fmla="*/ 205950 w 514844"/>
              <a:gd name="connsiteY9" fmla="*/ 1634626 h 1877038"/>
              <a:gd name="connsiteX0" fmla="*/ 205950 w 538550"/>
              <a:gd name="connsiteY0" fmla="*/ 1634626 h 2427812"/>
              <a:gd name="connsiteX1" fmla="*/ 17770 w 538550"/>
              <a:gd name="connsiteY1" fmla="*/ 1234413 h 2427812"/>
              <a:gd name="connsiteX2" fmla="*/ 234060 w 538550"/>
              <a:gd name="connsiteY2" fmla="*/ 743650 h 2427812"/>
              <a:gd name="connsiteX3" fmla="*/ 256756 w 538550"/>
              <a:gd name="connsiteY3" fmla="*/ 627018 h 2427812"/>
              <a:gd name="connsiteX4" fmla="*/ 514844 w 538550"/>
              <a:gd name="connsiteY4" fmla="*/ 225859 h 2427812"/>
              <a:gd name="connsiteX5" fmla="*/ 396969 w 538550"/>
              <a:gd name="connsiteY5" fmla="*/ 145561 h 2427812"/>
              <a:gd name="connsiteX6" fmla="*/ 501553 w 538550"/>
              <a:gd name="connsiteY6" fmla="*/ 0 h 2427812"/>
              <a:gd name="connsiteX7" fmla="*/ 538550 w 538550"/>
              <a:gd name="connsiteY7" fmla="*/ 2427812 h 2427812"/>
              <a:gd name="connsiteX8" fmla="*/ 0 w 538550"/>
              <a:gd name="connsiteY8" fmla="*/ 1877038 h 2427812"/>
              <a:gd name="connsiteX9" fmla="*/ 205950 w 538550"/>
              <a:gd name="connsiteY9" fmla="*/ 1634626 h 2427812"/>
              <a:gd name="connsiteX0" fmla="*/ 205950 w 538550"/>
              <a:gd name="connsiteY0" fmla="*/ 1634626 h 2427812"/>
              <a:gd name="connsiteX1" fmla="*/ 17770 w 538550"/>
              <a:gd name="connsiteY1" fmla="*/ 1234413 h 2427812"/>
              <a:gd name="connsiteX2" fmla="*/ 234060 w 538550"/>
              <a:gd name="connsiteY2" fmla="*/ 743650 h 2427812"/>
              <a:gd name="connsiteX3" fmla="*/ 256756 w 538550"/>
              <a:gd name="connsiteY3" fmla="*/ 627018 h 2427812"/>
              <a:gd name="connsiteX4" fmla="*/ 514844 w 538550"/>
              <a:gd name="connsiteY4" fmla="*/ 225859 h 2427812"/>
              <a:gd name="connsiteX5" fmla="*/ 396969 w 538550"/>
              <a:gd name="connsiteY5" fmla="*/ 145561 h 2427812"/>
              <a:gd name="connsiteX6" fmla="*/ 501553 w 538550"/>
              <a:gd name="connsiteY6" fmla="*/ 0 h 2427812"/>
              <a:gd name="connsiteX7" fmla="*/ 519760 w 538550"/>
              <a:gd name="connsiteY7" fmla="*/ 1237840 h 2427812"/>
              <a:gd name="connsiteX8" fmla="*/ 538550 w 538550"/>
              <a:gd name="connsiteY8" fmla="*/ 2427812 h 2427812"/>
              <a:gd name="connsiteX9" fmla="*/ 0 w 538550"/>
              <a:gd name="connsiteY9" fmla="*/ 1877038 h 2427812"/>
              <a:gd name="connsiteX10" fmla="*/ 205950 w 538550"/>
              <a:gd name="connsiteY10" fmla="*/ 1634626 h 2427812"/>
              <a:gd name="connsiteX0" fmla="*/ 205950 w 538550"/>
              <a:gd name="connsiteY0" fmla="*/ 1634626 h 2935116"/>
              <a:gd name="connsiteX1" fmla="*/ 17770 w 538550"/>
              <a:gd name="connsiteY1" fmla="*/ 1234413 h 2935116"/>
              <a:gd name="connsiteX2" fmla="*/ 234060 w 538550"/>
              <a:gd name="connsiteY2" fmla="*/ 743650 h 2935116"/>
              <a:gd name="connsiteX3" fmla="*/ 256756 w 538550"/>
              <a:gd name="connsiteY3" fmla="*/ 627018 h 2935116"/>
              <a:gd name="connsiteX4" fmla="*/ 514844 w 538550"/>
              <a:gd name="connsiteY4" fmla="*/ 225859 h 2935116"/>
              <a:gd name="connsiteX5" fmla="*/ 396969 w 538550"/>
              <a:gd name="connsiteY5" fmla="*/ 145561 h 2935116"/>
              <a:gd name="connsiteX6" fmla="*/ 501553 w 538550"/>
              <a:gd name="connsiteY6" fmla="*/ 0 h 2935116"/>
              <a:gd name="connsiteX7" fmla="*/ 75086 w 538550"/>
              <a:gd name="connsiteY7" fmla="*/ 2935116 h 2935116"/>
              <a:gd name="connsiteX8" fmla="*/ 538550 w 538550"/>
              <a:gd name="connsiteY8" fmla="*/ 2427812 h 2935116"/>
              <a:gd name="connsiteX9" fmla="*/ 0 w 538550"/>
              <a:gd name="connsiteY9" fmla="*/ 1877038 h 2935116"/>
              <a:gd name="connsiteX10" fmla="*/ 205950 w 538550"/>
              <a:gd name="connsiteY10" fmla="*/ 1634626 h 2935116"/>
              <a:gd name="connsiteX0" fmla="*/ 205950 w 538550"/>
              <a:gd name="connsiteY0" fmla="*/ 1634626 h 2935116"/>
              <a:gd name="connsiteX1" fmla="*/ 17770 w 538550"/>
              <a:gd name="connsiteY1" fmla="*/ 1234413 h 2935116"/>
              <a:gd name="connsiteX2" fmla="*/ 234060 w 538550"/>
              <a:gd name="connsiteY2" fmla="*/ 743650 h 2935116"/>
              <a:gd name="connsiteX3" fmla="*/ 256756 w 538550"/>
              <a:gd name="connsiteY3" fmla="*/ 627018 h 2935116"/>
              <a:gd name="connsiteX4" fmla="*/ 514844 w 538550"/>
              <a:gd name="connsiteY4" fmla="*/ 225859 h 2935116"/>
              <a:gd name="connsiteX5" fmla="*/ 396969 w 538550"/>
              <a:gd name="connsiteY5" fmla="*/ 145561 h 2935116"/>
              <a:gd name="connsiteX6" fmla="*/ 501553 w 538550"/>
              <a:gd name="connsiteY6" fmla="*/ 0 h 2935116"/>
              <a:gd name="connsiteX7" fmla="*/ 125191 w 538550"/>
              <a:gd name="connsiteY7" fmla="*/ 2546810 h 2935116"/>
              <a:gd name="connsiteX8" fmla="*/ 75086 w 538550"/>
              <a:gd name="connsiteY8" fmla="*/ 2935116 h 2935116"/>
              <a:gd name="connsiteX9" fmla="*/ 538550 w 538550"/>
              <a:gd name="connsiteY9" fmla="*/ 2427812 h 2935116"/>
              <a:gd name="connsiteX10" fmla="*/ 0 w 538550"/>
              <a:gd name="connsiteY10" fmla="*/ 1877038 h 2935116"/>
              <a:gd name="connsiteX11" fmla="*/ 205950 w 538550"/>
              <a:gd name="connsiteY11" fmla="*/ 1634626 h 2935116"/>
              <a:gd name="connsiteX0" fmla="*/ 205950 w 538550"/>
              <a:gd name="connsiteY0" fmla="*/ 1634626 h 3097955"/>
              <a:gd name="connsiteX1" fmla="*/ 17770 w 538550"/>
              <a:gd name="connsiteY1" fmla="*/ 1234413 h 3097955"/>
              <a:gd name="connsiteX2" fmla="*/ 234060 w 538550"/>
              <a:gd name="connsiteY2" fmla="*/ 743650 h 3097955"/>
              <a:gd name="connsiteX3" fmla="*/ 256756 w 538550"/>
              <a:gd name="connsiteY3" fmla="*/ 627018 h 3097955"/>
              <a:gd name="connsiteX4" fmla="*/ 514844 w 538550"/>
              <a:gd name="connsiteY4" fmla="*/ 225859 h 3097955"/>
              <a:gd name="connsiteX5" fmla="*/ 396969 w 538550"/>
              <a:gd name="connsiteY5" fmla="*/ 145561 h 3097955"/>
              <a:gd name="connsiteX6" fmla="*/ 501553 w 538550"/>
              <a:gd name="connsiteY6" fmla="*/ 0 h 3097955"/>
              <a:gd name="connsiteX7" fmla="*/ 281766 w 538550"/>
              <a:gd name="connsiteY7" fmla="*/ 3097955 h 3097955"/>
              <a:gd name="connsiteX8" fmla="*/ 75086 w 538550"/>
              <a:gd name="connsiteY8" fmla="*/ 2935116 h 3097955"/>
              <a:gd name="connsiteX9" fmla="*/ 538550 w 538550"/>
              <a:gd name="connsiteY9" fmla="*/ 2427812 h 3097955"/>
              <a:gd name="connsiteX10" fmla="*/ 0 w 538550"/>
              <a:gd name="connsiteY10" fmla="*/ 1877038 h 3097955"/>
              <a:gd name="connsiteX11" fmla="*/ 205950 w 538550"/>
              <a:gd name="connsiteY11" fmla="*/ 1634626 h 3097955"/>
              <a:gd name="connsiteX0" fmla="*/ 205950 w 538550"/>
              <a:gd name="connsiteY0" fmla="*/ 1634626 h 3097955"/>
              <a:gd name="connsiteX1" fmla="*/ 17770 w 538550"/>
              <a:gd name="connsiteY1" fmla="*/ 1234413 h 3097955"/>
              <a:gd name="connsiteX2" fmla="*/ 234060 w 538550"/>
              <a:gd name="connsiteY2" fmla="*/ 743650 h 3097955"/>
              <a:gd name="connsiteX3" fmla="*/ 256756 w 538550"/>
              <a:gd name="connsiteY3" fmla="*/ 627018 h 3097955"/>
              <a:gd name="connsiteX4" fmla="*/ 514844 w 538550"/>
              <a:gd name="connsiteY4" fmla="*/ 225859 h 3097955"/>
              <a:gd name="connsiteX5" fmla="*/ 396969 w 538550"/>
              <a:gd name="connsiteY5" fmla="*/ 145561 h 3097955"/>
              <a:gd name="connsiteX6" fmla="*/ 501553 w 538550"/>
              <a:gd name="connsiteY6" fmla="*/ 0 h 3097955"/>
              <a:gd name="connsiteX7" fmla="*/ 294292 w 538550"/>
              <a:gd name="connsiteY7" fmla="*/ 2797330 h 3097955"/>
              <a:gd name="connsiteX8" fmla="*/ 281766 w 538550"/>
              <a:gd name="connsiteY8" fmla="*/ 3097955 h 3097955"/>
              <a:gd name="connsiteX9" fmla="*/ 75086 w 538550"/>
              <a:gd name="connsiteY9" fmla="*/ 2935116 h 3097955"/>
              <a:gd name="connsiteX10" fmla="*/ 538550 w 538550"/>
              <a:gd name="connsiteY10" fmla="*/ 2427812 h 3097955"/>
              <a:gd name="connsiteX11" fmla="*/ 0 w 538550"/>
              <a:gd name="connsiteY11" fmla="*/ 1877038 h 3097955"/>
              <a:gd name="connsiteX12" fmla="*/ 205950 w 538550"/>
              <a:gd name="connsiteY12" fmla="*/ 1634626 h 3097955"/>
              <a:gd name="connsiteX0" fmla="*/ 205950 w 538550"/>
              <a:gd name="connsiteY0" fmla="*/ 1634626 h 3298371"/>
              <a:gd name="connsiteX1" fmla="*/ 17770 w 538550"/>
              <a:gd name="connsiteY1" fmla="*/ 1234413 h 3298371"/>
              <a:gd name="connsiteX2" fmla="*/ 234060 w 538550"/>
              <a:gd name="connsiteY2" fmla="*/ 743650 h 3298371"/>
              <a:gd name="connsiteX3" fmla="*/ 256756 w 538550"/>
              <a:gd name="connsiteY3" fmla="*/ 627018 h 3298371"/>
              <a:gd name="connsiteX4" fmla="*/ 514844 w 538550"/>
              <a:gd name="connsiteY4" fmla="*/ 225859 h 3298371"/>
              <a:gd name="connsiteX5" fmla="*/ 396969 w 538550"/>
              <a:gd name="connsiteY5" fmla="*/ 145561 h 3298371"/>
              <a:gd name="connsiteX6" fmla="*/ 501553 w 538550"/>
              <a:gd name="connsiteY6" fmla="*/ 0 h 3298371"/>
              <a:gd name="connsiteX7" fmla="*/ 463393 w 538550"/>
              <a:gd name="connsiteY7" fmla="*/ 3298371 h 3298371"/>
              <a:gd name="connsiteX8" fmla="*/ 281766 w 538550"/>
              <a:gd name="connsiteY8" fmla="*/ 3097955 h 3298371"/>
              <a:gd name="connsiteX9" fmla="*/ 75086 w 538550"/>
              <a:gd name="connsiteY9" fmla="*/ 2935116 h 3298371"/>
              <a:gd name="connsiteX10" fmla="*/ 538550 w 538550"/>
              <a:gd name="connsiteY10" fmla="*/ 2427812 h 3298371"/>
              <a:gd name="connsiteX11" fmla="*/ 0 w 538550"/>
              <a:gd name="connsiteY11" fmla="*/ 1877038 h 3298371"/>
              <a:gd name="connsiteX12" fmla="*/ 205950 w 538550"/>
              <a:gd name="connsiteY12" fmla="*/ 1634626 h 3298371"/>
              <a:gd name="connsiteX0" fmla="*/ 205950 w 538550"/>
              <a:gd name="connsiteY0" fmla="*/ 1634626 h 3298371"/>
              <a:gd name="connsiteX1" fmla="*/ 17770 w 538550"/>
              <a:gd name="connsiteY1" fmla="*/ 1234413 h 3298371"/>
              <a:gd name="connsiteX2" fmla="*/ 234060 w 538550"/>
              <a:gd name="connsiteY2" fmla="*/ 743650 h 3298371"/>
              <a:gd name="connsiteX3" fmla="*/ 256756 w 538550"/>
              <a:gd name="connsiteY3" fmla="*/ 627018 h 3298371"/>
              <a:gd name="connsiteX4" fmla="*/ 514844 w 538550"/>
              <a:gd name="connsiteY4" fmla="*/ 225859 h 3298371"/>
              <a:gd name="connsiteX5" fmla="*/ 396969 w 538550"/>
              <a:gd name="connsiteY5" fmla="*/ 145561 h 3298371"/>
              <a:gd name="connsiteX6" fmla="*/ 501553 w 538550"/>
              <a:gd name="connsiteY6" fmla="*/ 0 h 3298371"/>
              <a:gd name="connsiteX7" fmla="*/ 463393 w 538550"/>
              <a:gd name="connsiteY7" fmla="*/ 2847434 h 3298371"/>
              <a:gd name="connsiteX8" fmla="*/ 463393 w 538550"/>
              <a:gd name="connsiteY8" fmla="*/ 3298371 h 3298371"/>
              <a:gd name="connsiteX9" fmla="*/ 281766 w 538550"/>
              <a:gd name="connsiteY9" fmla="*/ 3097955 h 3298371"/>
              <a:gd name="connsiteX10" fmla="*/ 75086 w 538550"/>
              <a:gd name="connsiteY10" fmla="*/ 2935116 h 3298371"/>
              <a:gd name="connsiteX11" fmla="*/ 538550 w 538550"/>
              <a:gd name="connsiteY11" fmla="*/ 2427812 h 3298371"/>
              <a:gd name="connsiteX12" fmla="*/ 0 w 538550"/>
              <a:gd name="connsiteY12" fmla="*/ 1877038 h 3298371"/>
              <a:gd name="connsiteX13" fmla="*/ 205950 w 538550"/>
              <a:gd name="connsiteY13" fmla="*/ 1634626 h 3298371"/>
              <a:gd name="connsiteX0" fmla="*/ 205950 w 908067"/>
              <a:gd name="connsiteY0" fmla="*/ 1634626 h 3298371"/>
              <a:gd name="connsiteX1" fmla="*/ 17770 w 908067"/>
              <a:gd name="connsiteY1" fmla="*/ 1234413 h 3298371"/>
              <a:gd name="connsiteX2" fmla="*/ 234060 w 908067"/>
              <a:gd name="connsiteY2" fmla="*/ 743650 h 3298371"/>
              <a:gd name="connsiteX3" fmla="*/ 256756 w 908067"/>
              <a:gd name="connsiteY3" fmla="*/ 627018 h 3298371"/>
              <a:gd name="connsiteX4" fmla="*/ 514844 w 908067"/>
              <a:gd name="connsiteY4" fmla="*/ 225859 h 3298371"/>
              <a:gd name="connsiteX5" fmla="*/ 396969 w 908067"/>
              <a:gd name="connsiteY5" fmla="*/ 145561 h 3298371"/>
              <a:gd name="connsiteX6" fmla="*/ 501553 w 908067"/>
              <a:gd name="connsiteY6" fmla="*/ 0 h 3298371"/>
              <a:gd name="connsiteX7" fmla="*/ 908067 w 908067"/>
              <a:gd name="connsiteY7" fmla="*/ 2734700 h 3298371"/>
              <a:gd name="connsiteX8" fmla="*/ 463393 w 908067"/>
              <a:gd name="connsiteY8" fmla="*/ 3298371 h 3298371"/>
              <a:gd name="connsiteX9" fmla="*/ 281766 w 908067"/>
              <a:gd name="connsiteY9" fmla="*/ 3097955 h 3298371"/>
              <a:gd name="connsiteX10" fmla="*/ 75086 w 908067"/>
              <a:gd name="connsiteY10" fmla="*/ 2935116 h 3298371"/>
              <a:gd name="connsiteX11" fmla="*/ 538550 w 908067"/>
              <a:gd name="connsiteY11" fmla="*/ 2427812 h 3298371"/>
              <a:gd name="connsiteX12" fmla="*/ 0 w 908067"/>
              <a:gd name="connsiteY12" fmla="*/ 1877038 h 3298371"/>
              <a:gd name="connsiteX13" fmla="*/ 205950 w 908067"/>
              <a:gd name="connsiteY13" fmla="*/ 1634626 h 3298371"/>
              <a:gd name="connsiteX0" fmla="*/ 205950 w 908067"/>
              <a:gd name="connsiteY0" fmla="*/ 1634626 h 3298371"/>
              <a:gd name="connsiteX1" fmla="*/ 17770 w 908067"/>
              <a:gd name="connsiteY1" fmla="*/ 1234413 h 3298371"/>
              <a:gd name="connsiteX2" fmla="*/ 234060 w 908067"/>
              <a:gd name="connsiteY2" fmla="*/ 743650 h 3298371"/>
              <a:gd name="connsiteX3" fmla="*/ 256756 w 908067"/>
              <a:gd name="connsiteY3" fmla="*/ 627018 h 3298371"/>
              <a:gd name="connsiteX4" fmla="*/ 514844 w 908067"/>
              <a:gd name="connsiteY4" fmla="*/ 225859 h 3298371"/>
              <a:gd name="connsiteX5" fmla="*/ 396969 w 908067"/>
              <a:gd name="connsiteY5" fmla="*/ 145561 h 3298371"/>
              <a:gd name="connsiteX6" fmla="*/ 501553 w 908067"/>
              <a:gd name="connsiteY6" fmla="*/ 0 h 3298371"/>
              <a:gd name="connsiteX7" fmla="*/ 820385 w 908067"/>
              <a:gd name="connsiteY7" fmla="*/ 2202344 h 3298371"/>
              <a:gd name="connsiteX8" fmla="*/ 908067 w 908067"/>
              <a:gd name="connsiteY8" fmla="*/ 2734700 h 3298371"/>
              <a:gd name="connsiteX9" fmla="*/ 463393 w 908067"/>
              <a:gd name="connsiteY9" fmla="*/ 3298371 h 3298371"/>
              <a:gd name="connsiteX10" fmla="*/ 281766 w 908067"/>
              <a:gd name="connsiteY10" fmla="*/ 3097955 h 3298371"/>
              <a:gd name="connsiteX11" fmla="*/ 75086 w 908067"/>
              <a:gd name="connsiteY11" fmla="*/ 2935116 h 3298371"/>
              <a:gd name="connsiteX12" fmla="*/ 538550 w 908067"/>
              <a:gd name="connsiteY12" fmla="*/ 2427812 h 3298371"/>
              <a:gd name="connsiteX13" fmla="*/ 0 w 908067"/>
              <a:gd name="connsiteY13" fmla="*/ 1877038 h 3298371"/>
              <a:gd name="connsiteX14" fmla="*/ 205950 w 908067"/>
              <a:gd name="connsiteY14" fmla="*/ 1634626 h 3298371"/>
              <a:gd name="connsiteX0" fmla="*/ 205950 w 908067"/>
              <a:gd name="connsiteY0" fmla="*/ 1634626 h 3298371"/>
              <a:gd name="connsiteX1" fmla="*/ 17770 w 908067"/>
              <a:gd name="connsiteY1" fmla="*/ 1234413 h 3298371"/>
              <a:gd name="connsiteX2" fmla="*/ 234060 w 908067"/>
              <a:gd name="connsiteY2" fmla="*/ 743650 h 3298371"/>
              <a:gd name="connsiteX3" fmla="*/ 256756 w 908067"/>
              <a:gd name="connsiteY3" fmla="*/ 627018 h 3298371"/>
              <a:gd name="connsiteX4" fmla="*/ 514844 w 908067"/>
              <a:gd name="connsiteY4" fmla="*/ 225859 h 3298371"/>
              <a:gd name="connsiteX5" fmla="*/ 396969 w 908067"/>
              <a:gd name="connsiteY5" fmla="*/ 145561 h 3298371"/>
              <a:gd name="connsiteX6" fmla="*/ 501553 w 908067"/>
              <a:gd name="connsiteY6" fmla="*/ 0 h 3298371"/>
              <a:gd name="connsiteX7" fmla="*/ 657547 w 908067"/>
              <a:gd name="connsiteY7" fmla="*/ 2477916 h 3298371"/>
              <a:gd name="connsiteX8" fmla="*/ 908067 w 908067"/>
              <a:gd name="connsiteY8" fmla="*/ 2734700 h 3298371"/>
              <a:gd name="connsiteX9" fmla="*/ 463393 w 908067"/>
              <a:gd name="connsiteY9" fmla="*/ 3298371 h 3298371"/>
              <a:gd name="connsiteX10" fmla="*/ 281766 w 908067"/>
              <a:gd name="connsiteY10" fmla="*/ 3097955 h 3298371"/>
              <a:gd name="connsiteX11" fmla="*/ 75086 w 908067"/>
              <a:gd name="connsiteY11" fmla="*/ 2935116 h 3298371"/>
              <a:gd name="connsiteX12" fmla="*/ 538550 w 908067"/>
              <a:gd name="connsiteY12" fmla="*/ 2427812 h 3298371"/>
              <a:gd name="connsiteX13" fmla="*/ 0 w 908067"/>
              <a:gd name="connsiteY13" fmla="*/ 1877038 h 3298371"/>
              <a:gd name="connsiteX14" fmla="*/ 205950 w 908067"/>
              <a:gd name="connsiteY14" fmla="*/ 1634626 h 3298371"/>
              <a:gd name="connsiteX0" fmla="*/ 205950 w 908067"/>
              <a:gd name="connsiteY0" fmla="*/ 1634626 h 3298371"/>
              <a:gd name="connsiteX1" fmla="*/ 17770 w 908067"/>
              <a:gd name="connsiteY1" fmla="*/ 1234413 h 3298371"/>
              <a:gd name="connsiteX2" fmla="*/ 234060 w 908067"/>
              <a:gd name="connsiteY2" fmla="*/ 743650 h 3298371"/>
              <a:gd name="connsiteX3" fmla="*/ 256756 w 908067"/>
              <a:gd name="connsiteY3" fmla="*/ 627018 h 3298371"/>
              <a:gd name="connsiteX4" fmla="*/ 514844 w 908067"/>
              <a:gd name="connsiteY4" fmla="*/ 225859 h 3298371"/>
              <a:gd name="connsiteX5" fmla="*/ 396969 w 908067"/>
              <a:gd name="connsiteY5" fmla="*/ 145561 h 3298371"/>
              <a:gd name="connsiteX6" fmla="*/ 501553 w 908067"/>
              <a:gd name="connsiteY6" fmla="*/ 0 h 3298371"/>
              <a:gd name="connsiteX7" fmla="*/ 657547 w 908067"/>
              <a:gd name="connsiteY7" fmla="*/ 2477916 h 3298371"/>
              <a:gd name="connsiteX8" fmla="*/ 908067 w 908067"/>
              <a:gd name="connsiteY8" fmla="*/ 2734700 h 3298371"/>
              <a:gd name="connsiteX9" fmla="*/ 463393 w 908067"/>
              <a:gd name="connsiteY9" fmla="*/ 3298371 h 3298371"/>
              <a:gd name="connsiteX10" fmla="*/ 338133 w 908067"/>
              <a:gd name="connsiteY10" fmla="*/ 3166848 h 3298371"/>
              <a:gd name="connsiteX11" fmla="*/ 281766 w 908067"/>
              <a:gd name="connsiteY11" fmla="*/ 3097955 h 3298371"/>
              <a:gd name="connsiteX12" fmla="*/ 75086 w 908067"/>
              <a:gd name="connsiteY12" fmla="*/ 2935116 h 3298371"/>
              <a:gd name="connsiteX13" fmla="*/ 538550 w 908067"/>
              <a:gd name="connsiteY13" fmla="*/ 2427812 h 3298371"/>
              <a:gd name="connsiteX14" fmla="*/ 0 w 908067"/>
              <a:gd name="connsiteY14" fmla="*/ 1877038 h 3298371"/>
              <a:gd name="connsiteX15" fmla="*/ 205950 w 908067"/>
              <a:gd name="connsiteY15" fmla="*/ 1634626 h 3298371"/>
              <a:gd name="connsiteX0" fmla="*/ 205950 w 908067"/>
              <a:gd name="connsiteY0" fmla="*/ 1634626 h 3486262"/>
              <a:gd name="connsiteX1" fmla="*/ 17770 w 908067"/>
              <a:gd name="connsiteY1" fmla="*/ 1234413 h 3486262"/>
              <a:gd name="connsiteX2" fmla="*/ 234060 w 908067"/>
              <a:gd name="connsiteY2" fmla="*/ 743650 h 3486262"/>
              <a:gd name="connsiteX3" fmla="*/ 256756 w 908067"/>
              <a:gd name="connsiteY3" fmla="*/ 627018 h 3486262"/>
              <a:gd name="connsiteX4" fmla="*/ 514844 w 908067"/>
              <a:gd name="connsiteY4" fmla="*/ 225859 h 3486262"/>
              <a:gd name="connsiteX5" fmla="*/ 396969 w 908067"/>
              <a:gd name="connsiteY5" fmla="*/ 145561 h 3486262"/>
              <a:gd name="connsiteX6" fmla="*/ 501553 w 908067"/>
              <a:gd name="connsiteY6" fmla="*/ 0 h 3486262"/>
              <a:gd name="connsiteX7" fmla="*/ 657547 w 908067"/>
              <a:gd name="connsiteY7" fmla="*/ 2477916 h 3486262"/>
              <a:gd name="connsiteX8" fmla="*/ 908067 w 908067"/>
              <a:gd name="connsiteY8" fmla="*/ 2734700 h 3486262"/>
              <a:gd name="connsiteX9" fmla="*/ 463393 w 908067"/>
              <a:gd name="connsiteY9" fmla="*/ 3298371 h 3486262"/>
              <a:gd name="connsiteX10" fmla="*/ 206610 w 908067"/>
              <a:gd name="connsiteY10" fmla="*/ 3486262 h 3486262"/>
              <a:gd name="connsiteX11" fmla="*/ 281766 w 908067"/>
              <a:gd name="connsiteY11" fmla="*/ 3097955 h 3486262"/>
              <a:gd name="connsiteX12" fmla="*/ 75086 w 908067"/>
              <a:gd name="connsiteY12" fmla="*/ 2935116 h 3486262"/>
              <a:gd name="connsiteX13" fmla="*/ 538550 w 908067"/>
              <a:gd name="connsiteY13" fmla="*/ 2427812 h 3486262"/>
              <a:gd name="connsiteX14" fmla="*/ 0 w 908067"/>
              <a:gd name="connsiteY14" fmla="*/ 1877038 h 3486262"/>
              <a:gd name="connsiteX15" fmla="*/ 205950 w 908067"/>
              <a:gd name="connsiteY15" fmla="*/ 1634626 h 3486262"/>
              <a:gd name="connsiteX0" fmla="*/ 205950 w 908067"/>
              <a:gd name="connsiteY0" fmla="*/ 1634626 h 3486262"/>
              <a:gd name="connsiteX1" fmla="*/ 17770 w 908067"/>
              <a:gd name="connsiteY1" fmla="*/ 1234413 h 3486262"/>
              <a:gd name="connsiteX2" fmla="*/ 234060 w 908067"/>
              <a:gd name="connsiteY2" fmla="*/ 743650 h 3486262"/>
              <a:gd name="connsiteX3" fmla="*/ 256756 w 908067"/>
              <a:gd name="connsiteY3" fmla="*/ 627018 h 3486262"/>
              <a:gd name="connsiteX4" fmla="*/ 514844 w 908067"/>
              <a:gd name="connsiteY4" fmla="*/ 225859 h 3486262"/>
              <a:gd name="connsiteX5" fmla="*/ 396969 w 908067"/>
              <a:gd name="connsiteY5" fmla="*/ 145561 h 3486262"/>
              <a:gd name="connsiteX6" fmla="*/ 501553 w 908067"/>
              <a:gd name="connsiteY6" fmla="*/ 0 h 3486262"/>
              <a:gd name="connsiteX7" fmla="*/ 657547 w 908067"/>
              <a:gd name="connsiteY7" fmla="*/ 2477916 h 3486262"/>
              <a:gd name="connsiteX8" fmla="*/ 908067 w 908067"/>
              <a:gd name="connsiteY8" fmla="*/ 2734700 h 3486262"/>
              <a:gd name="connsiteX9" fmla="*/ 463393 w 908067"/>
              <a:gd name="connsiteY9" fmla="*/ 3298371 h 3486262"/>
              <a:gd name="connsiteX10" fmla="*/ 206610 w 908067"/>
              <a:gd name="connsiteY10" fmla="*/ 3486262 h 3486262"/>
              <a:gd name="connsiteX11" fmla="*/ 244188 w 908067"/>
              <a:gd name="connsiteY11" fmla="*/ 3254529 h 3486262"/>
              <a:gd name="connsiteX12" fmla="*/ 281766 w 908067"/>
              <a:gd name="connsiteY12" fmla="*/ 3097955 h 3486262"/>
              <a:gd name="connsiteX13" fmla="*/ 75086 w 908067"/>
              <a:gd name="connsiteY13" fmla="*/ 2935116 h 3486262"/>
              <a:gd name="connsiteX14" fmla="*/ 538550 w 908067"/>
              <a:gd name="connsiteY14" fmla="*/ 2427812 h 3486262"/>
              <a:gd name="connsiteX15" fmla="*/ 0 w 908067"/>
              <a:gd name="connsiteY15" fmla="*/ 1877038 h 3486262"/>
              <a:gd name="connsiteX16" fmla="*/ 205950 w 908067"/>
              <a:gd name="connsiteY16" fmla="*/ 1634626 h 3486262"/>
              <a:gd name="connsiteX0" fmla="*/ 205950 w 908067"/>
              <a:gd name="connsiteY0" fmla="*/ 1634626 h 3486262"/>
              <a:gd name="connsiteX1" fmla="*/ 17770 w 908067"/>
              <a:gd name="connsiteY1" fmla="*/ 1234413 h 3486262"/>
              <a:gd name="connsiteX2" fmla="*/ 234060 w 908067"/>
              <a:gd name="connsiteY2" fmla="*/ 743650 h 3486262"/>
              <a:gd name="connsiteX3" fmla="*/ 256756 w 908067"/>
              <a:gd name="connsiteY3" fmla="*/ 627018 h 3486262"/>
              <a:gd name="connsiteX4" fmla="*/ 514844 w 908067"/>
              <a:gd name="connsiteY4" fmla="*/ 225859 h 3486262"/>
              <a:gd name="connsiteX5" fmla="*/ 396969 w 908067"/>
              <a:gd name="connsiteY5" fmla="*/ 145561 h 3486262"/>
              <a:gd name="connsiteX6" fmla="*/ 501553 w 908067"/>
              <a:gd name="connsiteY6" fmla="*/ 0 h 3486262"/>
              <a:gd name="connsiteX7" fmla="*/ 657547 w 908067"/>
              <a:gd name="connsiteY7" fmla="*/ 2477916 h 3486262"/>
              <a:gd name="connsiteX8" fmla="*/ 908067 w 908067"/>
              <a:gd name="connsiteY8" fmla="*/ 2734700 h 3486262"/>
              <a:gd name="connsiteX9" fmla="*/ 463393 w 908067"/>
              <a:gd name="connsiteY9" fmla="*/ 3298371 h 3486262"/>
              <a:gd name="connsiteX10" fmla="*/ 206610 w 908067"/>
              <a:gd name="connsiteY10" fmla="*/ 3486262 h 3486262"/>
              <a:gd name="connsiteX11" fmla="*/ 87612 w 908067"/>
              <a:gd name="connsiteY11" fmla="*/ 3310896 h 3486262"/>
              <a:gd name="connsiteX12" fmla="*/ 281766 w 908067"/>
              <a:gd name="connsiteY12" fmla="*/ 3097955 h 3486262"/>
              <a:gd name="connsiteX13" fmla="*/ 75086 w 908067"/>
              <a:gd name="connsiteY13" fmla="*/ 2935116 h 3486262"/>
              <a:gd name="connsiteX14" fmla="*/ 538550 w 908067"/>
              <a:gd name="connsiteY14" fmla="*/ 2427812 h 3486262"/>
              <a:gd name="connsiteX15" fmla="*/ 0 w 908067"/>
              <a:gd name="connsiteY15" fmla="*/ 1877038 h 3486262"/>
              <a:gd name="connsiteX16" fmla="*/ 205950 w 908067"/>
              <a:gd name="connsiteY16" fmla="*/ 1634626 h 3486262"/>
              <a:gd name="connsiteX0" fmla="*/ 205950 w 908067"/>
              <a:gd name="connsiteY0" fmla="*/ 1634626 h 3486262"/>
              <a:gd name="connsiteX1" fmla="*/ 17770 w 908067"/>
              <a:gd name="connsiteY1" fmla="*/ 1234413 h 3486262"/>
              <a:gd name="connsiteX2" fmla="*/ 234060 w 908067"/>
              <a:gd name="connsiteY2" fmla="*/ 743650 h 3486262"/>
              <a:gd name="connsiteX3" fmla="*/ 256756 w 908067"/>
              <a:gd name="connsiteY3" fmla="*/ 627018 h 3486262"/>
              <a:gd name="connsiteX4" fmla="*/ 514844 w 908067"/>
              <a:gd name="connsiteY4" fmla="*/ 225859 h 3486262"/>
              <a:gd name="connsiteX5" fmla="*/ 396969 w 908067"/>
              <a:gd name="connsiteY5" fmla="*/ 145561 h 3486262"/>
              <a:gd name="connsiteX6" fmla="*/ 501553 w 908067"/>
              <a:gd name="connsiteY6" fmla="*/ 0 h 3486262"/>
              <a:gd name="connsiteX7" fmla="*/ 601180 w 908067"/>
              <a:gd name="connsiteY7" fmla="*/ 1507148 h 3486262"/>
              <a:gd name="connsiteX8" fmla="*/ 657547 w 908067"/>
              <a:gd name="connsiteY8" fmla="*/ 2477916 h 3486262"/>
              <a:gd name="connsiteX9" fmla="*/ 908067 w 908067"/>
              <a:gd name="connsiteY9" fmla="*/ 2734700 h 3486262"/>
              <a:gd name="connsiteX10" fmla="*/ 463393 w 908067"/>
              <a:gd name="connsiteY10" fmla="*/ 3298371 h 3486262"/>
              <a:gd name="connsiteX11" fmla="*/ 206610 w 908067"/>
              <a:gd name="connsiteY11" fmla="*/ 3486262 h 3486262"/>
              <a:gd name="connsiteX12" fmla="*/ 87612 w 908067"/>
              <a:gd name="connsiteY12" fmla="*/ 3310896 h 3486262"/>
              <a:gd name="connsiteX13" fmla="*/ 281766 w 908067"/>
              <a:gd name="connsiteY13" fmla="*/ 3097955 h 3486262"/>
              <a:gd name="connsiteX14" fmla="*/ 75086 w 908067"/>
              <a:gd name="connsiteY14" fmla="*/ 2935116 h 3486262"/>
              <a:gd name="connsiteX15" fmla="*/ 538550 w 908067"/>
              <a:gd name="connsiteY15" fmla="*/ 2427812 h 3486262"/>
              <a:gd name="connsiteX16" fmla="*/ 0 w 908067"/>
              <a:gd name="connsiteY16" fmla="*/ 1877038 h 3486262"/>
              <a:gd name="connsiteX17" fmla="*/ 205950 w 908067"/>
              <a:gd name="connsiteY17" fmla="*/ 1634626 h 3486262"/>
              <a:gd name="connsiteX0" fmla="*/ 205950 w 908067"/>
              <a:gd name="connsiteY0" fmla="*/ 1634626 h 3486262"/>
              <a:gd name="connsiteX1" fmla="*/ 17770 w 908067"/>
              <a:gd name="connsiteY1" fmla="*/ 1234413 h 3486262"/>
              <a:gd name="connsiteX2" fmla="*/ 234060 w 908067"/>
              <a:gd name="connsiteY2" fmla="*/ 743650 h 3486262"/>
              <a:gd name="connsiteX3" fmla="*/ 256756 w 908067"/>
              <a:gd name="connsiteY3" fmla="*/ 627018 h 3486262"/>
              <a:gd name="connsiteX4" fmla="*/ 514844 w 908067"/>
              <a:gd name="connsiteY4" fmla="*/ 225859 h 3486262"/>
              <a:gd name="connsiteX5" fmla="*/ 396969 w 908067"/>
              <a:gd name="connsiteY5" fmla="*/ 145561 h 3486262"/>
              <a:gd name="connsiteX6" fmla="*/ 501553 w 908067"/>
              <a:gd name="connsiteY6" fmla="*/ 0 h 3486262"/>
              <a:gd name="connsiteX7" fmla="*/ 726440 w 908067"/>
              <a:gd name="connsiteY7" fmla="*/ 2333866 h 3486262"/>
              <a:gd name="connsiteX8" fmla="*/ 657547 w 908067"/>
              <a:gd name="connsiteY8" fmla="*/ 2477916 h 3486262"/>
              <a:gd name="connsiteX9" fmla="*/ 908067 w 908067"/>
              <a:gd name="connsiteY9" fmla="*/ 2734700 h 3486262"/>
              <a:gd name="connsiteX10" fmla="*/ 463393 w 908067"/>
              <a:gd name="connsiteY10" fmla="*/ 3298371 h 3486262"/>
              <a:gd name="connsiteX11" fmla="*/ 206610 w 908067"/>
              <a:gd name="connsiteY11" fmla="*/ 3486262 h 3486262"/>
              <a:gd name="connsiteX12" fmla="*/ 87612 w 908067"/>
              <a:gd name="connsiteY12" fmla="*/ 3310896 h 3486262"/>
              <a:gd name="connsiteX13" fmla="*/ 281766 w 908067"/>
              <a:gd name="connsiteY13" fmla="*/ 3097955 h 3486262"/>
              <a:gd name="connsiteX14" fmla="*/ 75086 w 908067"/>
              <a:gd name="connsiteY14" fmla="*/ 2935116 h 3486262"/>
              <a:gd name="connsiteX15" fmla="*/ 538550 w 908067"/>
              <a:gd name="connsiteY15" fmla="*/ 2427812 h 3486262"/>
              <a:gd name="connsiteX16" fmla="*/ 0 w 908067"/>
              <a:gd name="connsiteY16" fmla="*/ 1877038 h 3486262"/>
              <a:gd name="connsiteX17" fmla="*/ 205950 w 908067"/>
              <a:gd name="connsiteY17" fmla="*/ 1634626 h 3486262"/>
              <a:gd name="connsiteX0" fmla="*/ 205950 w 908067"/>
              <a:gd name="connsiteY0" fmla="*/ 1634626 h 3486262"/>
              <a:gd name="connsiteX1" fmla="*/ 17770 w 908067"/>
              <a:gd name="connsiteY1" fmla="*/ 1234413 h 3486262"/>
              <a:gd name="connsiteX2" fmla="*/ 234060 w 908067"/>
              <a:gd name="connsiteY2" fmla="*/ 743650 h 3486262"/>
              <a:gd name="connsiteX3" fmla="*/ 256756 w 908067"/>
              <a:gd name="connsiteY3" fmla="*/ 627018 h 3486262"/>
              <a:gd name="connsiteX4" fmla="*/ 514844 w 908067"/>
              <a:gd name="connsiteY4" fmla="*/ 225859 h 3486262"/>
              <a:gd name="connsiteX5" fmla="*/ 396969 w 908067"/>
              <a:gd name="connsiteY5" fmla="*/ 145561 h 3486262"/>
              <a:gd name="connsiteX6" fmla="*/ 501553 w 908067"/>
              <a:gd name="connsiteY6" fmla="*/ 0 h 3486262"/>
              <a:gd name="connsiteX7" fmla="*/ 676336 w 908067"/>
              <a:gd name="connsiteY7" fmla="*/ 1964348 h 3486262"/>
              <a:gd name="connsiteX8" fmla="*/ 726440 w 908067"/>
              <a:gd name="connsiteY8" fmla="*/ 2333866 h 3486262"/>
              <a:gd name="connsiteX9" fmla="*/ 657547 w 908067"/>
              <a:gd name="connsiteY9" fmla="*/ 2477916 h 3486262"/>
              <a:gd name="connsiteX10" fmla="*/ 908067 w 908067"/>
              <a:gd name="connsiteY10" fmla="*/ 2734700 h 3486262"/>
              <a:gd name="connsiteX11" fmla="*/ 463393 w 908067"/>
              <a:gd name="connsiteY11" fmla="*/ 3298371 h 3486262"/>
              <a:gd name="connsiteX12" fmla="*/ 206610 w 908067"/>
              <a:gd name="connsiteY12" fmla="*/ 3486262 h 3486262"/>
              <a:gd name="connsiteX13" fmla="*/ 87612 w 908067"/>
              <a:gd name="connsiteY13" fmla="*/ 3310896 h 3486262"/>
              <a:gd name="connsiteX14" fmla="*/ 281766 w 908067"/>
              <a:gd name="connsiteY14" fmla="*/ 3097955 h 3486262"/>
              <a:gd name="connsiteX15" fmla="*/ 75086 w 908067"/>
              <a:gd name="connsiteY15" fmla="*/ 2935116 h 3486262"/>
              <a:gd name="connsiteX16" fmla="*/ 538550 w 908067"/>
              <a:gd name="connsiteY16" fmla="*/ 2427812 h 3486262"/>
              <a:gd name="connsiteX17" fmla="*/ 0 w 908067"/>
              <a:gd name="connsiteY17" fmla="*/ 1877038 h 3486262"/>
              <a:gd name="connsiteX18" fmla="*/ 205950 w 908067"/>
              <a:gd name="connsiteY18" fmla="*/ 1634626 h 3486262"/>
              <a:gd name="connsiteX0" fmla="*/ 205950 w 908067"/>
              <a:gd name="connsiteY0" fmla="*/ 1634626 h 3486262"/>
              <a:gd name="connsiteX1" fmla="*/ 17770 w 908067"/>
              <a:gd name="connsiteY1" fmla="*/ 1234413 h 3486262"/>
              <a:gd name="connsiteX2" fmla="*/ 234060 w 908067"/>
              <a:gd name="connsiteY2" fmla="*/ 743650 h 3486262"/>
              <a:gd name="connsiteX3" fmla="*/ 256756 w 908067"/>
              <a:gd name="connsiteY3" fmla="*/ 627018 h 3486262"/>
              <a:gd name="connsiteX4" fmla="*/ 514844 w 908067"/>
              <a:gd name="connsiteY4" fmla="*/ 225859 h 3486262"/>
              <a:gd name="connsiteX5" fmla="*/ 396969 w 908067"/>
              <a:gd name="connsiteY5" fmla="*/ 145561 h 3486262"/>
              <a:gd name="connsiteX6" fmla="*/ 501553 w 908067"/>
              <a:gd name="connsiteY6" fmla="*/ 0 h 3486262"/>
              <a:gd name="connsiteX7" fmla="*/ 325607 w 908067"/>
              <a:gd name="connsiteY7" fmla="*/ 1983137 h 3486262"/>
              <a:gd name="connsiteX8" fmla="*/ 726440 w 908067"/>
              <a:gd name="connsiteY8" fmla="*/ 2333866 h 3486262"/>
              <a:gd name="connsiteX9" fmla="*/ 657547 w 908067"/>
              <a:gd name="connsiteY9" fmla="*/ 2477916 h 3486262"/>
              <a:gd name="connsiteX10" fmla="*/ 908067 w 908067"/>
              <a:gd name="connsiteY10" fmla="*/ 2734700 h 3486262"/>
              <a:gd name="connsiteX11" fmla="*/ 463393 w 908067"/>
              <a:gd name="connsiteY11" fmla="*/ 3298371 h 3486262"/>
              <a:gd name="connsiteX12" fmla="*/ 206610 w 908067"/>
              <a:gd name="connsiteY12" fmla="*/ 3486262 h 3486262"/>
              <a:gd name="connsiteX13" fmla="*/ 87612 w 908067"/>
              <a:gd name="connsiteY13" fmla="*/ 3310896 h 3486262"/>
              <a:gd name="connsiteX14" fmla="*/ 281766 w 908067"/>
              <a:gd name="connsiteY14" fmla="*/ 3097955 h 3486262"/>
              <a:gd name="connsiteX15" fmla="*/ 75086 w 908067"/>
              <a:gd name="connsiteY15" fmla="*/ 2935116 h 3486262"/>
              <a:gd name="connsiteX16" fmla="*/ 538550 w 908067"/>
              <a:gd name="connsiteY16" fmla="*/ 2427812 h 3486262"/>
              <a:gd name="connsiteX17" fmla="*/ 0 w 908067"/>
              <a:gd name="connsiteY17" fmla="*/ 1877038 h 3486262"/>
              <a:gd name="connsiteX18" fmla="*/ 205950 w 908067"/>
              <a:gd name="connsiteY18" fmla="*/ 1634626 h 3486262"/>
              <a:gd name="connsiteX0" fmla="*/ 205950 w 908067"/>
              <a:gd name="connsiteY0" fmla="*/ 1634626 h 3486262"/>
              <a:gd name="connsiteX1" fmla="*/ 17770 w 908067"/>
              <a:gd name="connsiteY1" fmla="*/ 1234413 h 3486262"/>
              <a:gd name="connsiteX2" fmla="*/ 234060 w 908067"/>
              <a:gd name="connsiteY2" fmla="*/ 743650 h 3486262"/>
              <a:gd name="connsiteX3" fmla="*/ 256756 w 908067"/>
              <a:gd name="connsiteY3" fmla="*/ 627018 h 3486262"/>
              <a:gd name="connsiteX4" fmla="*/ 514844 w 908067"/>
              <a:gd name="connsiteY4" fmla="*/ 225859 h 3486262"/>
              <a:gd name="connsiteX5" fmla="*/ 396969 w 908067"/>
              <a:gd name="connsiteY5" fmla="*/ 145561 h 3486262"/>
              <a:gd name="connsiteX6" fmla="*/ 501553 w 908067"/>
              <a:gd name="connsiteY6" fmla="*/ 0 h 3486262"/>
              <a:gd name="connsiteX7" fmla="*/ 344396 w 908067"/>
              <a:gd name="connsiteY7" fmla="*/ 1638672 h 3486262"/>
              <a:gd name="connsiteX8" fmla="*/ 325607 w 908067"/>
              <a:gd name="connsiteY8" fmla="*/ 1983137 h 3486262"/>
              <a:gd name="connsiteX9" fmla="*/ 726440 w 908067"/>
              <a:gd name="connsiteY9" fmla="*/ 2333866 h 3486262"/>
              <a:gd name="connsiteX10" fmla="*/ 657547 w 908067"/>
              <a:gd name="connsiteY10" fmla="*/ 2477916 h 3486262"/>
              <a:gd name="connsiteX11" fmla="*/ 908067 w 908067"/>
              <a:gd name="connsiteY11" fmla="*/ 2734700 h 3486262"/>
              <a:gd name="connsiteX12" fmla="*/ 463393 w 908067"/>
              <a:gd name="connsiteY12" fmla="*/ 3298371 h 3486262"/>
              <a:gd name="connsiteX13" fmla="*/ 206610 w 908067"/>
              <a:gd name="connsiteY13" fmla="*/ 3486262 h 3486262"/>
              <a:gd name="connsiteX14" fmla="*/ 87612 w 908067"/>
              <a:gd name="connsiteY14" fmla="*/ 3310896 h 3486262"/>
              <a:gd name="connsiteX15" fmla="*/ 281766 w 908067"/>
              <a:gd name="connsiteY15" fmla="*/ 3097955 h 3486262"/>
              <a:gd name="connsiteX16" fmla="*/ 75086 w 908067"/>
              <a:gd name="connsiteY16" fmla="*/ 2935116 h 3486262"/>
              <a:gd name="connsiteX17" fmla="*/ 538550 w 908067"/>
              <a:gd name="connsiteY17" fmla="*/ 2427812 h 3486262"/>
              <a:gd name="connsiteX18" fmla="*/ 0 w 908067"/>
              <a:gd name="connsiteY18" fmla="*/ 1877038 h 3486262"/>
              <a:gd name="connsiteX19" fmla="*/ 205950 w 908067"/>
              <a:gd name="connsiteY19" fmla="*/ 1634626 h 3486262"/>
              <a:gd name="connsiteX0" fmla="*/ 205950 w 908067"/>
              <a:gd name="connsiteY0" fmla="*/ 1634626 h 3486262"/>
              <a:gd name="connsiteX1" fmla="*/ 17770 w 908067"/>
              <a:gd name="connsiteY1" fmla="*/ 1234413 h 3486262"/>
              <a:gd name="connsiteX2" fmla="*/ 234060 w 908067"/>
              <a:gd name="connsiteY2" fmla="*/ 743650 h 3486262"/>
              <a:gd name="connsiteX3" fmla="*/ 256756 w 908067"/>
              <a:gd name="connsiteY3" fmla="*/ 627018 h 3486262"/>
              <a:gd name="connsiteX4" fmla="*/ 514844 w 908067"/>
              <a:gd name="connsiteY4" fmla="*/ 225859 h 3486262"/>
              <a:gd name="connsiteX5" fmla="*/ 396969 w 908067"/>
              <a:gd name="connsiteY5" fmla="*/ 145561 h 3486262"/>
              <a:gd name="connsiteX6" fmla="*/ 501553 w 908067"/>
              <a:gd name="connsiteY6" fmla="*/ 0 h 3486262"/>
              <a:gd name="connsiteX7" fmla="*/ 438341 w 908067"/>
              <a:gd name="connsiteY7" fmla="*/ 498803 h 3486262"/>
              <a:gd name="connsiteX8" fmla="*/ 344396 w 908067"/>
              <a:gd name="connsiteY8" fmla="*/ 1638672 h 3486262"/>
              <a:gd name="connsiteX9" fmla="*/ 325607 w 908067"/>
              <a:gd name="connsiteY9" fmla="*/ 1983137 h 3486262"/>
              <a:gd name="connsiteX10" fmla="*/ 726440 w 908067"/>
              <a:gd name="connsiteY10" fmla="*/ 2333866 h 3486262"/>
              <a:gd name="connsiteX11" fmla="*/ 657547 w 908067"/>
              <a:gd name="connsiteY11" fmla="*/ 2477916 h 3486262"/>
              <a:gd name="connsiteX12" fmla="*/ 908067 w 908067"/>
              <a:gd name="connsiteY12" fmla="*/ 2734700 h 3486262"/>
              <a:gd name="connsiteX13" fmla="*/ 463393 w 908067"/>
              <a:gd name="connsiteY13" fmla="*/ 3298371 h 3486262"/>
              <a:gd name="connsiteX14" fmla="*/ 206610 w 908067"/>
              <a:gd name="connsiteY14" fmla="*/ 3486262 h 3486262"/>
              <a:gd name="connsiteX15" fmla="*/ 87612 w 908067"/>
              <a:gd name="connsiteY15" fmla="*/ 3310896 h 3486262"/>
              <a:gd name="connsiteX16" fmla="*/ 281766 w 908067"/>
              <a:gd name="connsiteY16" fmla="*/ 3097955 h 3486262"/>
              <a:gd name="connsiteX17" fmla="*/ 75086 w 908067"/>
              <a:gd name="connsiteY17" fmla="*/ 2935116 h 3486262"/>
              <a:gd name="connsiteX18" fmla="*/ 538550 w 908067"/>
              <a:gd name="connsiteY18" fmla="*/ 2427812 h 3486262"/>
              <a:gd name="connsiteX19" fmla="*/ 0 w 908067"/>
              <a:gd name="connsiteY19" fmla="*/ 1877038 h 3486262"/>
              <a:gd name="connsiteX20" fmla="*/ 205950 w 908067"/>
              <a:gd name="connsiteY20" fmla="*/ 1634626 h 3486262"/>
              <a:gd name="connsiteX0" fmla="*/ 205950 w 908067"/>
              <a:gd name="connsiteY0" fmla="*/ 1634626 h 3486262"/>
              <a:gd name="connsiteX1" fmla="*/ 17770 w 908067"/>
              <a:gd name="connsiteY1" fmla="*/ 1234413 h 3486262"/>
              <a:gd name="connsiteX2" fmla="*/ 234060 w 908067"/>
              <a:gd name="connsiteY2" fmla="*/ 743650 h 3486262"/>
              <a:gd name="connsiteX3" fmla="*/ 256756 w 908067"/>
              <a:gd name="connsiteY3" fmla="*/ 627018 h 3486262"/>
              <a:gd name="connsiteX4" fmla="*/ 514844 w 908067"/>
              <a:gd name="connsiteY4" fmla="*/ 225859 h 3486262"/>
              <a:gd name="connsiteX5" fmla="*/ 396969 w 908067"/>
              <a:gd name="connsiteY5" fmla="*/ 145561 h 3486262"/>
              <a:gd name="connsiteX6" fmla="*/ 501553 w 908067"/>
              <a:gd name="connsiteY6" fmla="*/ 0 h 3486262"/>
              <a:gd name="connsiteX7" fmla="*/ 670073 w 908067"/>
              <a:gd name="connsiteY7" fmla="*/ 160600 h 3486262"/>
              <a:gd name="connsiteX8" fmla="*/ 344396 w 908067"/>
              <a:gd name="connsiteY8" fmla="*/ 1638672 h 3486262"/>
              <a:gd name="connsiteX9" fmla="*/ 325607 w 908067"/>
              <a:gd name="connsiteY9" fmla="*/ 1983137 h 3486262"/>
              <a:gd name="connsiteX10" fmla="*/ 726440 w 908067"/>
              <a:gd name="connsiteY10" fmla="*/ 2333866 h 3486262"/>
              <a:gd name="connsiteX11" fmla="*/ 657547 w 908067"/>
              <a:gd name="connsiteY11" fmla="*/ 2477916 h 3486262"/>
              <a:gd name="connsiteX12" fmla="*/ 908067 w 908067"/>
              <a:gd name="connsiteY12" fmla="*/ 2734700 h 3486262"/>
              <a:gd name="connsiteX13" fmla="*/ 463393 w 908067"/>
              <a:gd name="connsiteY13" fmla="*/ 3298371 h 3486262"/>
              <a:gd name="connsiteX14" fmla="*/ 206610 w 908067"/>
              <a:gd name="connsiteY14" fmla="*/ 3486262 h 3486262"/>
              <a:gd name="connsiteX15" fmla="*/ 87612 w 908067"/>
              <a:gd name="connsiteY15" fmla="*/ 3310896 h 3486262"/>
              <a:gd name="connsiteX16" fmla="*/ 281766 w 908067"/>
              <a:gd name="connsiteY16" fmla="*/ 3097955 h 3486262"/>
              <a:gd name="connsiteX17" fmla="*/ 75086 w 908067"/>
              <a:gd name="connsiteY17" fmla="*/ 2935116 h 3486262"/>
              <a:gd name="connsiteX18" fmla="*/ 538550 w 908067"/>
              <a:gd name="connsiteY18" fmla="*/ 2427812 h 3486262"/>
              <a:gd name="connsiteX19" fmla="*/ 0 w 908067"/>
              <a:gd name="connsiteY19" fmla="*/ 1877038 h 3486262"/>
              <a:gd name="connsiteX20" fmla="*/ 205950 w 908067"/>
              <a:gd name="connsiteY20" fmla="*/ 1634626 h 3486262"/>
              <a:gd name="connsiteX0" fmla="*/ 205950 w 908067"/>
              <a:gd name="connsiteY0" fmla="*/ 1943752 h 3795388"/>
              <a:gd name="connsiteX1" fmla="*/ 17770 w 908067"/>
              <a:gd name="connsiteY1" fmla="*/ 1543539 h 3795388"/>
              <a:gd name="connsiteX2" fmla="*/ 234060 w 908067"/>
              <a:gd name="connsiteY2" fmla="*/ 1052776 h 3795388"/>
              <a:gd name="connsiteX3" fmla="*/ 256756 w 908067"/>
              <a:gd name="connsiteY3" fmla="*/ 936144 h 3795388"/>
              <a:gd name="connsiteX4" fmla="*/ 514844 w 908067"/>
              <a:gd name="connsiteY4" fmla="*/ 534985 h 3795388"/>
              <a:gd name="connsiteX5" fmla="*/ 396969 w 908067"/>
              <a:gd name="connsiteY5" fmla="*/ 454687 h 3795388"/>
              <a:gd name="connsiteX6" fmla="*/ 501553 w 908067"/>
              <a:gd name="connsiteY6" fmla="*/ 309126 h 3795388"/>
              <a:gd name="connsiteX7" fmla="*/ 713914 w 908067"/>
              <a:gd name="connsiteY7" fmla="*/ 0 h 3795388"/>
              <a:gd name="connsiteX8" fmla="*/ 344396 w 908067"/>
              <a:gd name="connsiteY8" fmla="*/ 1947798 h 3795388"/>
              <a:gd name="connsiteX9" fmla="*/ 325607 w 908067"/>
              <a:gd name="connsiteY9" fmla="*/ 2292263 h 3795388"/>
              <a:gd name="connsiteX10" fmla="*/ 726440 w 908067"/>
              <a:gd name="connsiteY10" fmla="*/ 2642992 h 3795388"/>
              <a:gd name="connsiteX11" fmla="*/ 657547 w 908067"/>
              <a:gd name="connsiteY11" fmla="*/ 2787042 h 3795388"/>
              <a:gd name="connsiteX12" fmla="*/ 908067 w 908067"/>
              <a:gd name="connsiteY12" fmla="*/ 3043826 h 3795388"/>
              <a:gd name="connsiteX13" fmla="*/ 463393 w 908067"/>
              <a:gd name="connsiteY13" fmla="*/ 3607497 h 3795388"/>
              <a:gd name="connsiteX14" fmla="*/ 206610 w 908067"/>
              <a:gd name="connsiteY14" fmla="*/ 3795388 h 3795388"/>
              <a:gd name="connsiteX15" fmla="*/ 87612 w 908067"/>
              <a:gd name="connsiteY15" fmla="*/ 3620022 h 3795388"/>
              <a:gd name="connsiteX16" fmla="*/ 281766 w 908067"/>
              <a:gd name="connsiteY16" fmla="*/ 3407081 h 3795388"/>
              <a:gd name="connsiteX17" fmla="*/ 75086 w 908067"/>
              <a:gd name="connsiteY17" fmla="*/ 3244242 h 3795388"/>
              <a:gd name="connsiteX18" fmla="*/ 538550 w 908067"/>
              <a:gd name="connsiteY18" fmla="*/ 2736938 h 3795388"/>
              <a:gd name="connsiteX19" fmla="*/ 0 w 908067"/>
              <a:gd name="connsiteY19" fmla="*/ 2186164 h 3795388"/>
              <a:gd name="connsiteX20" fmla="*/ 205950 w 908067"/>
              <a:gd name="connsiteY20" fmla="*/ 1943752 h 3795388"/>
              <a:gd name="connsiteX0" fmla="*/ 205950 w 908067"/>
              <a:gd name="connsiteY0" fmla="*/ 1943752 h 3795388"/>
              <a:gd name="connsiteX1" fmla="*/ 17770 w 908067"/>
              <a:gd name="connsiteY1" fmla="*/ 1543539 h 3795388"/>
              <a:gd name="connsiteX2" fmla="*/ 234060 w 908067"/>
              <a:gd name="connsiteY2" fmla="*/ 1052776 h 3795388"/>
              <a:gd name="connsiteX3" fmla="*/ 256756 w 908067"/>
              <a:gd name="connsiteY3" fmla="*/ 936144 h 3795388"/>
              <a:gd name="connsiteX4" fmla="*/ 514844 w 908067"/>
              <a:gd name="connsiteY4" fmla="*/ 534985 h 3795388"/>
              <a:gd name="connsiteX5" fmla="*/ 396969 w 908067"/>
              <a:gd name="connsiteY5" fmla="*/ 454687 h 3795388"/>
              <a:gd name="connsiteX6" fmla="*/ 501553 w 908067"/>
              <a:gd name="connsiteY6" fmla="*/ 309126 h 3795388"/>
              <a:gd name="connsiteX7" fmla="*/ 713914 w 908067"/>
              <a:gd name="connsiteY7" fmla="*/ 0 h 3795388"/>
              <a:gd name="connsiteX8" fmla="*/ 657547 w 908067"/>
              <a:gd name="connsiteY8" fmla="*/ 281836 h 3795388"/>
              <a:gd name="connsiteX9" fmla="*/ 344396 w 908067"/>
              <a:gd name="connsiteY9" fmla="*/ 1947798 h 3795388"/>
              <a:gd name="connsiteX10" fmla="*/ 325607 w 908067"/>
              <a:gd name="connsiteY10" fmla="*/ 2292263 h 3795388"/>
              <a:gd name="connsiteX11" fmla="*/ 726440 w 908067"/>
              <a:gd name="connsiteY11" fmla="*/ 2642992 h 3795388"/>
              <a:gd name="connsiteX12" fmla="*/ 657547 w 908067"/>
              <a:gd name="connsiteY12" fmla="*/ 2787042 h 3795388"/>
              <a:gd name="connsiteX13" fmla="*/ 908067 w 908067"/>
              <a:gd name="connsiteY13" fmla="*/ 3043826 h 3795388"/>
              <a:gd name="connsiteX14" fmla="*/ 463393 w 908067"/>
              <a:gd name="connsiteY14" fmla="*/ 3607497 h 3795388"/>
              <a:gd name="connsiteX15" fmla="*/ 206610 w 908067"/>
              <a:gd name="connsiteY15" fmla="*/ 3795388 h 3795388"/>
              <a:gd name="connsiteX16" fmla="*/ 87612 w 908067"/>
              <a:gd name="connsiteY16" fmla="*/ 3620022 h 3795388"/>
              <a:gd name="connsiteX17" fmla="*/ 281766 w 908067"/>
              <a:gd name="connsiteY17" fmla="*/ 3407081 h 3795388"/>
              <a:gd name="connsiteX18" fmla="*/ 75086 w 908067"/>
              <a:gd name="connsiteY18" fmla="*/ 3244242 h 3795388"/>
              <a:gd name="connsiteX19" fmla="*/ 538550 w 908067"/>
              <a:gd name="connsiteY19" fmla="*/ 2736938 h 3795388"/>
              <a:gd name="connsiteX20" fmla="*/ 0 w 908067"/>
              <a:gd name="connsiteY20" fmla="*/ 2186164 h 3795388"/>
              <a:gd name="connsiteX21" fmla="*/ 205950 w 908067"/>
              <a:gd name="connsiteY21" fmla="*/ 1943752 h 3795388"/>
              <a:gd name="connsiteX0" fmla="*/ 205950 w 908067"/>
              <a:gd name="connsiteY0" fmla="*/ 2094064 h 3945700"/>
              <a:gd name="connsiteX1" fmla="*/ 17770 w 908067"/>
              <a:gd name="connsiteY1" fmla="*/ 1693851 h 3945700"/>
              <a:gd name="connsiteX2" fmla="*/ 234060 w 908067"/>
              <a:gd name="connsiteY2" fmla="*/ 1203088 h 3945700"/>
              <a:gd name="connsiteX3" fmla="*/ 256756 w 908067"/>
              <a:gd name="connsiteY3" fmla="*/ 1086456 h 3945700"/>
              <a:gd name="connsiteX4" fmla="*/ 514844 w 908067"/>
              <a:gd name="connsiteY4" fmla="*/ 685297 h 3945700"/>
              <a:gd name="connsiteX5" fmla="*/ 396969 w 908067"/>
              <a:gd name="connsiteY5" fmla="*/ 604999 h 3945700"/>
              <a:gd name="connsiteX6" fmla="*/ 501553 w 908067"/>
              <a:gd name="connsiteY6" fmla="*/ 459438 h 3945700"/>
              <a:gd name="connsiteX7" fmla="*/ 713914 w 908067"/>
              <a:gd name="connsiteY7" fmla="*/ 150312 h 3945700"/>
              <a:gd name="connsiteX8" fmla="*/ 883015 w 908067"/>
              <a:gd name="connsiteY8" fmla="*/ 0 h 3945700"/>
              <a:gd name="connsiteX9" fmla="*/ 344396 w 908067"/>
              <a:gd name="connsiteY9" fmla="*/ 2098110 h 3945700"/>
              <a:gd name="connsiteX10" fmla="*/ 325607 w 908067"/>
              <a:gd name="connsiteY10" fmla="*/ 2442575 h 3945700"/>
              <a:gd name="connsiteX11" fmla="*/ 726440 w 908067"/>
              <a:gd name="connsiteY11" fmla="*/ 2793304 h 3945700"/>
              <a:gd name="connsiteX12" fmla="*/ 657547 w 908067"/>
              <a:gd name="connsiteY12" fmla="*/ 2937354 h 3945700"/>
              <a:gd name="connsiteX13" fmla="*/ 908067 w 908067"/>
              <a:gd name="connsiteY13" fmla="*/ 3194138 h 3945700"/>
              <a:gd name="connsiteX14" fmla="*/ 463393 w 908067"/>
              <a:gd name="connsiteY14" fmla="*/ 3757809 h 3945700"/>
              <a:gd name="connsiteX15" fmla="*/ 206610 w 908067"/>
              <a:gd name="connsiteY15" fmla="*/ 3945700 h 3945700"/>
              <a:gd name="connsiteX16" fmla="*/ 87612 w 908067"/>
              <a:gd name="connsiteY16" fmla="*/ 3770334 h 3945700"/>
              <a:gd name="connsiteX17" fmla="*/ 281766 w 908067"/>
              <a:gd name="connsiteY17" fmla="*/ 3557393 h 3945700"/>
              <a:gd name="connsiteX18" fmla="*/ 75086 w 908067"/>
              <a:gd name="connsiteY18" fmla="*/ 3394554 h 3945700"/>
              <a:gd name="connsiteX19" fmla="*/ 538550 w 908067"/>
              <a:gd name="connsiteY19" fmla="*/ 2887250 h 3945700"/>
              <a:gd name="connsiteX20" fmla="*/ 0 w 908067"/>
              <a:gd name="connsiteY20" fmla="*/ 2336476 h 3945700"/>
              <a:gd name="connsiteX21" fmla="*/ 205950 w 908067"/>
              <a:gd name="connsiteY21" fmla="*/ 2094064 h 3945700"/>
              <a:gd name="connsiteX0" fmla="*/ 205950 w 908067"/>
              <a:gd name="connsiteY0" fmla="*/ 2094064 h 3945700"/>
              <a:gd name="connsiteX1" fmla="*/ 17770 w 908067"/>
              <a:gd name="connsiteY1" fmla="*/ 1693851 h 3945700"/>
              <a:gd name="connsiteX2" fmla="*/ 234060 w 908067"/>
              <a:gd name="connsiteY2" fmla="*/ 1203088 h 3945700"/>
              <a:gd name="connsiteX3" fmla="*/ 256756 w 908067"/>
              <a:gd name="connsiteY3" fmla="*/ 1086456 h 3945700"/>
              <a:gd name="connsiteX4" fmla="*/ 514844 w 908067"/>
              <a:gd name="connsiteY4" fmla="*/ 685297 h 3945700"/>
              <a:gd name="connsiteX5" fmla="*/ 396969 w 908067"/>
              <a:gd name="connsiteY5" fmla="*/ 604999 h 3945700"/>
              <a:gd name="connsiteX6" fmla="*/ 501553 w 908067"/>
              <a:gd name="connsiteY6" fmla="*/ 459438 h 3945700"/>
              <a:gd name="connsiteX7" fmla="*/ 713914 w 908067"/>
              <a:gd name="connsiteY7" fmla="*/ 150312 h 3945700"/>
              <a:gd name="connsiteX8" fmla="*/ 883015 w 908067"/>
              <a:gd name="connsiteY8" fmla="*/ 0 h 3945700"/>
              <a:gd name="connsiteX9" fmla="*/ 832911 w 908067"/>
              <a:gd name="connsiteY9" fmla="*/ 219205 h 3945700"/>
              <a:gd name="connsiteX10" fmla="*/ 344396 w 908067"/>
              <a:gd name="connsiteY10" fmla="*/ 2098110 h 3945700"/>
              <a:gd name="connsiteX11" fmla="*/ 325607 w 908067"/>
              <a:gd name="connsiteY11" fmla="*/ 2442575 h 3945700"/>
              <a:gd name="connsiteX12" fmla="*/ 726440 w 908067"/>
              <a:gd name="connsiteY12" fmla="*/ 2793304 h 3945700"/>
              <a:gd name="connsiteX13" fmla="*/ 657547 w 908067"/>
              <a:gd name="connsiteY13" fmla="*/ 2937354 h 3945700"/>
              <a:gd name="connsiteX14" fmla="*/ 908067 w 908067"/>
              <a:gd name="connsiteY14" fmla="*/ 3194138 h 3945700"/>
              <a:gd name="connsiteX15" fmla="*/ 463393 w 908067"/>
              <a:gd name="connsiteY15" fmla="*/ 3757809 h 3945700"/>
              <a:gd name="connsiteX16" fmla="*/ 206610 w 908067"/>
              <a:gd name="connsiteY16" fmla="*/ 3945700 h 3945700"/>
              <a:gd name="connsiteX17" fmla="*/ 87612 w 908067"/>
              <a:gd name="connsiteY17" fmla="*/ 3770334 h 3945700"/>
              <a:gd name="connsiteX18" fmla="*/ 281766 w 908067"/>
              <a:gd name="connsiteY18" fmla="*/ 3557393 h 3945700"/>
              <a:gd name="connsiteX19" fmla="*/ 75086 w 908067"/>
              <a:gd name="connsiteY19" fmla="*/ 3394554 h 3945700"/>
              <a:gd name="connsiteX20" fmla="*/ 538550 w 908067"/>
              <a:gd name="connsiteY20" fmla="*/ 2887250 h 3945700"/>
              <a:gd name="connsiteX21" fmla="*/ 0 w 908067"/>
              <a:gd name="connsiteY21" fmla="*/ 2336476 h 3945700"/>
              <a:gd name="connsiteX22" fmla="*/ 205950 w 908067"/>
              <a:gd name="connsiteY22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344396 w 939382"/>
              <a:gd name="connsiteY10" fmla="*/ 2098110 h 3945700"/>
              <a:gd name="connsiteX11" fmla="*/ 325607 w 939382"/>
              <a:gd name="connsiteY11" fmla="*/ 2442575 h 3945700"/>
              <a:gd name="connsiteX12" fmla="*/ 726440 w 939382"/>
              <a:gd name="connsiteY12" fmla="*/ 2793304 h 3945700"/>
              <a:gd name="connsiteX13" fmla="*/ 657547 w 939382"/>
              <a:gd name="connsiteY13" fmla="*/ 2937354 h 3945700"/>
              <a:gd name="connsiteX14" fmla="*/ 908067 w 939382"/>
              <a:gd name="connsiteY14" fmla="*/ 3194138 h 3945700"/>
              <a:gd name="connsiteX15" fmla="*/ 463393 w 939382"/>
              <a:gd name="connsiteY15" fmla="*/ 3757809 h 3945700"/>
              <a:gd name="connsiteX16" fmla="*/ 206610 w 939382"/>
              <a:gd name="connsiteY16" fmla="*/ 3945700 h 3945700"/>
              <a:gd name="connsiteX17" fmla="*/ 87612 w 939382"/>
              <a:gd name="connsiteY17" fmla="*/ 3770334 h 3945700"/>
              <a:gd name="connsiteX18" fmla="*/ 281766 w 939382"/>
              <a:gd name="connsiteY18" fmla="*/ 3557393 h 3945700"/>
              <a:gd name="connsiteX19" fmla="*/ 75086 w 939382"/>
              <a:gd name="connsiteY19" fmla="*/ 3394554 h 3945700"/>
              <a:gd name="connsiteX20" fmla="*/ 538550 w 939382"/>
              <a:gd name="connsiteY20" fmla="*/ 2887250 h 3945700"/>
              <a:gd name="connsiteX21" fmla="*/ 0 w 939382"/>
              <a:gd name="connsiteY21" fmla="*/ 2336476 h 3945700"/>
              <a:gd name="connsiteX22" fmla="*/ 205950 w 939382"/>
              <a:gd name="connsiteY22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876751 w 939382"/>
              <a:gd name="connsiteY10" fmla="*/ 356992 h 3945700"/>
              <a:gd name="connsiteX11" fmla="*/ 344396 w 939382"/>
              <a:gd name="connsiteY11" fmla="*/ 2098110 h 3945700"/>
              <a:gd name="connsiteX12" fmla="*/ 325607 w 939382"/>
              <a:gd name="connsiteY12" fmla="*/ 2442575 h 3945700"/>
              <a:gd name="connsiteX13" fmla="*/ 726440 w 939382"/>
              <a:gd name="connsiteY13" fmla="*/ 2793304 h 3945700"/>
              <a:gd name="connsiteX14" fmla="*/ 657547 w 939382"/>
              <a:gd name="connsiteY14" fmla="*/ 2937354 h 3945700"/>
              <a:gd name="connsiteX15" fmla="*/ 908067 w 939382"/>
              <a:gd name="connsiteY15" fmla="*/ 3194138 h 3945700"/>
              <a:gd name="connsiteX16" fmla="*/ 463393 w 939382"/>
              <a:gd name="connsiteY16" fmla="*/ 3757809 h 3945700"/>
              <a:gd name="connsiteX17" fmla="*/ 206610 w 939382"/>
              <a:gd name="connsiteY17" fmla="*/ 3945700 h 3945700"/>
              <a:gd name="connsiteX18" fmla="*/ 87612 w 939382"/>
              <a:gd name="connsiteY18" fmla="*/ 3770334 h 3945700"/>
              <a:gd name="connsiteX19" fmla="*/ 281766 w 939382"/>
              <a:gd name="connsiteY19" fmla="*/ 3557393 h 3945700"/>
              <a:gd name="connsiteX20" fmla="*/ 75086 w 939382"/>
              <a:gd name="connsiteY20" fmla="*/ 3394554 h 3945700"/>
              <a:gd name="connsiteX21" fmla="*/ 538550 w 939382"/>
              <a:gd name="connsiteY21" fmla="*/ 2887250 h 3945700"/>
              <a:gd name="connsiteX22" fmla="*/ 0 w 939382"/>
              <a:gd name="connsiteY22" fmla="*/ 2336476 h 3945700"/>
              <a:gd name="connsiteX23" fmla="*/ 205950 w 939382"/>
              <a:gd name="connsiteY23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344396 w 939382"/>
              <a:gd name="connsiteY11" fmla="*/ 2098110 h 3945700"/>
              <a:gd name="connsiteX12" fmla="*/ 325607 w 939382"/>
              <a:gd name="connsiteY12" fmla="*/ 2442575 h 3945700"/>
              <a:gd name="connsiteX13" fmla="*/ 726440 w 939382"/>
              <a:gd name="connsiteY13" fmla="*/ 2793304 h 3945700"/>
              <a:gd name="connsiteX14" fmla="*/ 657547 w 939382"/>
              <a:gd name="connsiteY14" fmla="*/ 2937354 h 3945700"/>
              <a:gd name="connsiteX15" fmla="*/ 908067 w 939382"/>
              <a:gd name="connsiteY15" fmla="*/ 3194138 h 3945700"/>
              <a:gd name="connsiteX16" fmla="*/ 463393 w 939382"/>
              <a:gd name="connsiteY16" fmla="*/ 3757809 h 3945700"/>
              <a:gd name="connsiteX17" fmla="*/ 206610 w 939382"/>
              <a:gd name="connsiteY17" fmla="*/ 3945700 h 3945700"/>
              <a:gd name="connsiteX18" fmla="*/ 87612 w 939382"/>
              <a:gd name="connsiteY18" fmla="*/ 3770334 h 3945700"/>
              <a:gd name="connsiteX19" fmla="*/ 281766 w 939382"/>
              <a:gd name="connsiteY19" fmla="*/ 3557393 h 3945700"/>
              <a:gd name="connsiteX20" fmla="*/ 75086 w 939382"/>
              <a:gd name="connsiteY20" fmla="*/ 3394554 h 3945700"/>
              <a:gd name="connsiteX21" fmla="*/ 538550 w 939382"/>
              <a:gd name="connsiteY21" fmla="*/ 2887250 h 3945700"/>
              <a:gd name="connsiteX22" fmla="*/ 0 w 939382"/>
              <a:gd name="connsiteY22" fmla="*/ 2336476 h 3945700"/>
              <a:gd name="connsiteX23" fmla="*/ 205950 w 939382"/>
              <a:gd name="connsiteY23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626231 w 939382"/>
              <a:gd name="connsiteY11" fmla="*/ 613775 h 3945700"/>
              <a:gd name="connsiteX12" fmla="*/ 344396 w 939382"/>
              <a:gd name="connsiteY12" fmla="*/ 2098110 h 3945700"/>
              <a:gd name="connsiteX13" fmla="*/ 325607 w 939382"/>
              <a:gd name="connsiteY13" fmla="*/ 2442575 h 3945700"/>
              <a:gd name="connsiteX14" fmla="*/ 726440 w 939382"/>
              <a:gd name="connsiteY14" fmla="*/ 2793304 h 3945700"/>
              <a:gd name="connsiteX15" fmla="*/ 657547 w 939382"/>
              <a:gd name="connsiteY15" fmla="*/ 2937354 h 3945700"/>
              <a:gd name="connsiteX16" fmla="*/ 908067 w 939382"/>
              <a:gd name="connsiteY16" fmla="*/ 3194138 h 3945700"/>
              <a:gd name="connsiteX17" fmla="*/ 463393 w 939382"/>
              <a:gd name="connsiteY17" fmla="*/ 3757809 h 3945700"/>
              <a:gd name="connsiteX18" fmla="*/ 206610 w 939382"/>
              <a:gd name="connsiteY18" fmla="*/ 3945700 h 3945700"/>
              <a:gd name="connsiteX19" fmla="*/ 87612 w 939382"/>
              <a:gd name="connsiteY19" fmla="*/ 3770334 h 3945700"/>
              <a:gd name="connsiteX20" fmla="*/ 281766 w 939382"/>
              <a:gd name="connsiteY20" fmla="*/ 3557393 h 3945700"/>
              <a:gd name="connsiteX21" fmla="*/ 75086 w 939382"/>
              <a:gd name="connsiteY21" fmla="*/ 3394554 h 3945700"/>
              <a:gd name="connsiteX22" fmla="*/ 538550 w 939382"/>
              <a:gd name="connsiteY22" fmla="*/ 2887250 h 3945700"/>
              <a:gd name="connsiteX23" fmla="*/ 0 w 939382"/>
              <a:gd name="connsiteY23" fmla="*/ 2336476 h 3945700"/>
              <a:gd name="connsiteX24" fmla="*/ 205950 w 939382"/>
              <a:gd name="connsiteY24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344396 w 939382"/>
              <a:gd name="connsiteY12" fmla="*/ 2098110 h 3945700"/>
              <a:gd name="connsiteX13" fmla="*/ 325607 w 939382"/>
              <a:gd name="connsiteY13" fmla="*/ 2442575 h 3945700"/>
              <a:gd name="connsiteX14" fmla="*/ 726440 w 939382"/>
              <a:gd name="connsiteY14" fmla="*/ 2793304 h 3945700"/>
              <a:gd name="connsiteX15" fmla="*/ 657547 w 939382"/>
              <a:gd name="connsiteY15" fmla="*/ 2937354 h 3945700"/>
              <a:gd name="connsiteX16" fmla="*/ 908067 w 939382"/>
              <a:gd name="connsiteY16" fmla="*/ 3194138 h 3945700"/>
              <a:gd name="connsiteX17" fmla="*/ 463393 w 939382"/>
              <a:gd name="connsiteY17" fmla="*/ 3757809 h 3945700"/>
              <a:gd name="connsiteX18" fmla="*/ 206610 w 939382"/>
              <a:gd name="connsiteY18" fmla="*/ 3945700 h 3945700"/>
              <a:gd name="connsiteX19" fmla="*/ 87612 w 939382"/>
              <a:gd name="connsiteY19" fmla="*/ 3770334 h 3945700"/>
              <a:gd name="connsiteX20" fmla="*/ 281766 w 939382"/>
              <a:gd name="connsiteY20" fmla="*/ 3557393 h 3945700"/>
              <a:gd name="connsiteX21" fmla="*/ 75086 w 939382"/>
              <a:gd name="connsiteY21" fmla="*/ 3394554 h 3945700"/>
              <a:gd name="connsiteX22" fmla="*/ 538550 w 939382"/>
              <a:gd name="connsiteY22" fmla="*/ 2887250 h 3945700"/>
              <a:gd name="connsiteX23" fmla="*/ 0 w 939382"/>
              <a:gd name="connsiteY23" fmla="*/ 2336476 h 3945700"/>
              <a:gd name="connsiteX24" fmla="*/ 205950 w 939382"/>
              <a:gd name="connsiteY24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582390 w 939382"/>
              <a:gd name="connsiteY12" fmla="*/ 657616 h 3945700"/>
              <a:gd name="connsiteX13" fmla="*/ 344396 w 939382"/>
              <a:gd name="connsiteY13" fmla="*/ 2098110 h 3945700"/>
              <a:gd name="connsiteX14" fmla="*/ 325607 w 939382"/>
              <a:gd name="connsiteY14" fmla="*/ 2442575 h 3945700"/>
              <a:gd name="connsiteX15" fmla="*/ 726440 w 939382"/>
              <a:gd name="connsiteY15" fmla="*/ 2793304 h 3945700"/>
              <a:gd name="connsiteX16" fmla="*/ 657547 w 939382"/>
              <a:gd name="connsiteY16" fmla="*/ 2937354 h 3945700"/>
              <a:gd name="connsiteX17" fmla="*/ 908067 w 939382"/>
              <a:gd name="connsiteY17" fmla="*/ 3194138 h 3945700"/>
              <a:gd name="connsiteX18" fmla="*/ 463393 w 939382"/>
              <a:gd name="connsiteY18" fmla="*/ 3757809 h 3945700"/>
              <a:gd name="connsiteX19" fmla="*/ 206610 w 939382"/>
              <a:gd name="connsiteY19" fmla="*/ 3945700 h 3945700"/>
              <a:gd name="connsiteX20" fmla="*/ 87612 w 939382"/>
              <a:gd name="connsiteY20" fmla="*/ 3770334 h 3945700"/>
              <a:gd name="connsiteX21" fmla="*/ 281766 w 939382"/>
              <a:gd name="connsiteY21" fmla="*/ 3557393 h 3945700"/>
              <a:gd name="connsiteX22" fmla="*/ 75086 w 939382"/>
              <a:gd name="connsiteY22" fmla="*/ 3394554 h 3945700"/>
              <a:gd name="connsiteX23" fmla="*/ 538550 w 939382"/>
              <a:gd name="connsiteY23" fmla="*/ 2887250 h 3945700"/>
              <a:gd name="connsiteX24" fmla="*/ 0 w 939382"/>
              <a:gd name="connsiteY24" fmla="*/ 2336476 h 3945700"/>
              <a:gd name="connsiteX25" fmla="*/ 205950 w 939382"/>
              <a:gd name="connsiteY25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738965 w 939382"/>
              <a:gd name="connsiteY12" fmla="*/ 663879 h 3945700"/>
              <a:gd name="connsiteX13" fmla="*/ 344396 w 939382"/>
              <a:gd name="connsiteY13" fmla="*/ 2098110 h 3945700"/>
              <a:gd name="connsiteX14" fmla="*/ 325607 w 939382"/>
              <a:gd name="connsiteY14" fmla="*/ 2442575 h 3945700"/>
              <a:gd name="connsiteX15" fmla="*/ 726440 w 939382"/>
              <a:gd name="connsiteY15" fmla="*/ 2793304 h 3945700"/>
              <a:gd name="connsiteX16" fmla="*/ 657547 w 939382"/>
              <a:gd name="connsiteY16" fmla="*/ 2937354 h 3945700"/>
              <a:gd name="connsiteX17" fmla="*/ 908067 w 939382"/>
              <a:gd name="connsiteY17" fmla="*/ 3194138 h 3945700"/>
              <a:gd name="connsiteX18" fmla="*/ 463393 w 939382"/>
              <a:gd name="connsiteY18" fmla="*/ 3757809 h 3945700"/>
              <a:gd name="connsiteX19" fmla="*/ 206610 w 939382"/>
              <a:gd name="connsiteY19" fmla="*/ 3945700 h 3945700"/>
              <a:gd name="connsiteX20" fmla="*/ 87612 w 939382"/>
              <a:gd name="connsiteY20" fmla="*/ 3770334 h 3945700"/>
              <a:gd name="connsiteX21" fmla="*/ 281766 w 939382"/>
              <a:gd name="connsiteY21" fmla="*/ 3557393 h 3945700"/>
              <a:gd name="connsiteX22" fmla="*/ 75086 w 939382"/>
              <a:gd name="connsiteY22" fmla="*/ 3394554 h 3945700"/>
              <a:gd name="connsiteX23" fmla="*/ 538550 w 939382"/>
              <a:gd name="connsiteY23" fmla="*/ 2887250 h 3945700"/>
              <a:gd name="connsiteX24" fmla="*/ 0 w 939382"/>
              <a:gd name="connsiteY24" fmla="*/ 2336476 h 3945700"/>
              <a:gd name="connsiteX25" fmla="*/ 205950 w 939382"/>
              <a:gd name="connsiteY25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738965 w 939382"/>
              <a:gd name="connsiteY12" fmla="*/ 663879 h 3945700"/>
              <a:gd name="connsiteX13" fmla="*/ 676335 w 939382"/>
              <a:gd name="connsiteY13" fmla="*/ 889348 h 3945700"/>
              <a:gd name="connsiteX14" fmla="*/ 344396 w 939382"/>
              <a:gd name="connsiteY14" fmla="*/ 2098110 h 3945700"/>
              <a:gd name="connsiteX15" fmla="*/ 325607 w 939382"/>
              <a:gd name="connsiteY15" fmla="*/ 2442575 h 3945700"/>
              <a:gd name="connsiteX16" fmla="*/ 726440 w 939382"/>
              <a:gd name="connsiteY16" fmla="*/ 2793304 h 3945700"/>
              <a:gd name="connsiteX17" fmla="*/ 657547 w 939382"/>
              <a:gd name="connsiteY17" fmla="*/ 2937354 h 3945700"/>
              <a:gd name="connsiteX18" fmla="*/ 908067 w 939382"/>
              <a:gd name="connsiteY18" fmla="*/ 3194138 h 3945700"/>
              <a:gd name="connsiteX19" fmla="*/ 463393 w 939382"/>
              <a:gd name="connsiteY19" fmla="*/ 3757809 h 3945700"/>
              <a:gd name="connsiteX20" fmla="*/ 206610 w 939382"/>
              <a:gd name="connsiteY20" fmla="*/ 3945700 h 3945700"/>
              <a:gd name="connsiteX21" fmla="*/ 87612 w 939382"/>
              <a:gd name="connsiteY21" fmla="*/ 3770334 h 3945700"/>
              <a:gd name="connsiteX22" fmla="*/ 281766 w 939382"/>
              <a:gd name="connsiteY22" fmla="*/ 3557393 h 3945700"/>
              <a:gd name="connsiteX23" fmla="*/ 75086 w 939382"/>
              <a:gd name="connsiteY23" fmla="*/ 3394554 h 3945700"/>
              <a:gd name="connsiteX24" fmla="*/ 538550 w 939382"/>
              <a:gd name="connsiteY24" fmla="*/ 2887250 h 3945700"/>
              <a:gd name="connsiteX25" fmla="*/ 0 w 939382"/>
              <a:gd name="connsiteY25" fmla="*/ 2336476 h 3945700"/>
              <a:gd name="connsiteX26" fmla="*/ 205950 w 939382"/>
              <a:gd name="connsiteY26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738965 w 939382"/>
              <a:gd name="connsiteY12" fmla="*/ 663879 h 3945700"/>
              <a:gd name="connsiteX13" fmla="*/ 582390 w 939382"/>
              <a:gd name="connsiteY13" fmla="*/ 926926 h 3945700"/>
              <a:gd name="connsiteX14" fmla="*/ 344396 w 939382"/>
              <a:gd name="connsiteY14" fmla="*/ 2098110 h 3945700"/>
              <a:gd name="connsiteX15" fmla="*/ 325607 w 939382"/>
              <a:gd name="connsiteY15" fmla="*/ 2442575 h 3945700"/>
              <a:gd name="connsiteX16" fmla="*/ 726440 w 939382"/>
              <a:gd name="connsiteY16" fmla="*/ 2793304 h 3945700"/>
              <a:gd name="connsiteX17" fmla="*/ 657547 w 939382"/>
              <a:gd name="connsiteY17" fmla="*/ 2937354 h 3945700"/>
              <a:gd name="connsiteX18" fmla="*/ 908067 w 939382"/>
              <a:gd name="connsiteY18" fmla="*/ 3194138 h 3945700"/>
              <a:gd name="connsiteX19" fmla="*/ 463393 w 939382"/>
              <a:gd name="connsiteY19" fmla="*/ 3757809 h 3945700"/>
              <a:gd name="connsiteX20" fmla="*/ 206610 w 939382"/>
              <a:gd name="connsiteY20" fmla="*/ 3945700 h 3945700"/>
              <a:gd name="connsiteX21" fmla="*/ 87612 w 939382"/>
              <a:gd name="connsiteY21" fmla="*/ 3770334 h 3945700"/>
              <a:gd name="connsiteX22" fmla="*/ 281766 w 939382"/>
              <a:gd name="connsiteY22" fmla="*/ 3557393 h 3945700"/>
              <a:gd name="connsiteX23" fmla="*/ 75086 w 939382"/>
              <a:gd name="connsiteY23" fmla="*/ 3394554 h 3945700"/>
              <a:gd name="connsiteX24" fmla="*/ 538550 w 939382"/>
              <a:gd name="connsiteY24" fmla="*/ 2887250 h 3945700"/>
              <a:gd name="connsiteX25" fmla="*/ 0 w 939382"/>
              <a:gd name="connsiteY25" fmla="*/ 2336476 h 3945700"/>
              <a:gd name="connsiteX26" fmla="*/ 205950 w 939382"/>
              <a:gd name="connsiteY26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738965 w 939382"/>
              <a:gd name="connsiteY12" fmla="*/ 663879 h 3945700"/>
              <a:gd name="connsiteX13" fmla="*/ 582390 w 939382"/>
              <a:gd name="connsiteY13" fmla="*/ 926926 h 3945700"/>
              <a:gd name="connsiteX14" fmla="*/ 557338 w 939382"/>
              <a:gd name="connsiteY14" fmla="*/ 1027134 h 3945700"/>
              <a:gd name="connsiteX15" fmla="*/ 344396 w 939382"/>
              <a:gd name="connsiteY15" fmla="*/ 2098110 h 3945700"/>
              <a:gd name="connsiteX16" fmla="*/ 325607 w 939382"/>
              <a:gd name="connsiteY16" fmla="*/ 2442575 h 3945700"/>
              <a:gd name="connsiteX17" fmla="*/ 726440 w 939382"/>
              <a:gd name="connsiteY17" fmla="*/ 2793304 h 3945700"/>
              <a:gd name="connsiteX18" fmla="*/ 657547 w 939382"/>
              <a:gd name="connsiteY18" fmla="*/ 2937354 h 3945700"/>
              <a:gd name="connsiteX19" fmla="*/ 908067 w 939382"/>
              <a:gd name="connsiteY19" fmla="*/ 3194138 h 3945700"/>
              <a:gd name="connsiteX20" fmla="*/ 463393 w 939382"/>
              <a:gd name="connsiteY20" fmla="*/ 3757809 h 3945700"/>
              <a:gd name="connsiteX21" fmla="*/ 206610 w 939382"/>
              <a:gd name="connsiteY21" fmla="*/ 3945700 h 3945700"/>
              <a:gd name="connsiteX22" fmla="*/ 87612 w 939382"/>
              <a:gd name="connsiteY22" fmla="*/ 3770334 h 3945700"/>
              <a:gd name="connsiteX23" fmla="*/ 281766 w 939382"/>
              <a:gd name="connsiteY23" fmla="*/ 3557393 h 3945700"/>
              <a:gd name="connsiteX24" fmla="*/ 75086 w 939382"/>
              <a:gd name="connsiteY24" fmla="*/ 3394554 h 3945700"/>
              <a:gd name="connsiteX25" fmla="*/ 538550 w 939382"/>
              <a:gd name="connsiteY25" fmla="*/ 2887250 h 3945700"/>
              <a:gd name="connsiteX26" fmla="*/ 0 w 939382"/>
              <a:gd name="connsiteY26" fmla="*/ 2336476 h 3945700"/>
              <a:gd name="connsiteX27" fmla="*/ 205950 w 939382"/>
              <a:gd name="connsiteY27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738965 w 939382"/>
              <a:gd name="connsiteY12" fmla="*/ 663879 h 3945700"/>
              <a:gd name="connsiteX13" fmla="*/ 582390 w 939382"/>
              <a:gd name="connsiteY13" fmla="*/ 926926 h 3945700"/>
              <a:gd name="connsiteX14" fmla="*/ 632494 w 939382"/>
              <a:gd name="connsiteY14" fmla="*/ 995819 h 3945700"/>
              <a:gd name="connsiteX15" fmla="*/ 344396 w 939382"/>
              <a:gd name="connsiteY15" fmla="*/ 2098110 h 3945700"/>
              <a:gd name="connsiteX16" fmla="*/ 325607 w 939382"/>
              <a:gd name="connsiteY16" fmla="*/ 2442575 h 3945700"/>
              <a:gd name="connsiteX17" fmla="*/ 726440 w 939382"/>
              <a:gd name="connsiteY17" fmla="*/ 2793304 h 3945700"/>
              <a:gd name="connsiteX18" fmla="*/ 657547 w 939382"/>
              <a:gd name="connsiteY18" fmla="*/ 2937354 h 3945700"/>
              <a:gd name="connsiteX19" fmla="*/ 908067 w 939382"/>
              <a:gd name="connsiteY19" fmla="*/ 3194138 h 3945700"/>
              <a:gd name="connsiteX20" fmla="*/ 463393 w 939382"/>
              <a:gd name="connsiteY20" fmla="*/ 3757809 h 3945700"/>
              <a:gd name="connsiteX21" fmla="*/ 206610 w 939382"/>
              <a:gd name="connsiteY21" fmla="*/ 3945700 h 3945700"/>
              <a:gd name="connsiteX22" fmla="*/ 87612 w 939382"/>
              <a:gd name="connsiteY22" fmla="*/ 3770334 h 3945700"/>
              <a:gd name="connsiteX23" fmla="*/ 281766 w 939382"/>
              <a:gd name="connsiteY23" fmla="*/ 3557393 h 3945700"/>
              <a:gd name="connsiteX24" fmla="*/ 75086 w 939382"/>
              <a:gd name="connsiteY24" fmla="*/ 3394554 h 3945700"/>
              <a:gd name="connsiteX25" fmla="*/ 538550 w 939382"/>
              <a:gd name="connsiteY25" fmla="*/ 2887250 h 3945700"/>
              <a:gd name="connsiteX26" fmla="*/ 0 w 939382"/>
              <a:gd name="connsiteY26" fmla="*/ 2336476 h 3945700"/>
              <a:gd name="connsiteX27" fmla="*/ 205950 w 939382"/>
              <a:gd name="connsiteY27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738965 w 939382"/>
              <a:gd name="connsiteY12" fmla="*/ 663879 h 3945700"/>
              <a:gd name="connsiteX13" fmla="*/ 582390 w 939382"/>
              <a:gd name="connsiteY13" fmla="*/ 926926 h 3945700"/>
              <a:gd name="connsiteX14" fmla="*/ 632494 w 939382"/>
              <a:gd name="connsiteY14" fmla="*/ 995819 h 3945700"/>
              <a:gd name="connsiteX15" fmla="*/ 588653 w 939382"/>
              <a:gd name="connsiteY15" fmla="*/ 1183710 h 3945700"/>
              <a:gd name="connsiteX16" fmla="*/ 344396 w 939382"/>
              <a:gd name="connsiteY16" fmla="*/ 2098110 h 3945700"/>
              <a:gd name="connsiteX17" fmla="*/ 325607 w 939382"/>
              <a:gd name="connsiteY17" fmla="*/ 2442575 h 3945700"/>
              <a:gd name="connsiteX18" fmla="*/ 726440 w 939382"/>
              <a:gd name="connsiteY18" fmla="*/ 2793304 h 3945700"/>
              <a:gd name="connsiteX19" fmla="*/ 657547 w 939382"/>
              <a:gd name="connsiteY19" fmla="*/ 2937354 h 3945700"/>
              <a:gd name="connsiteX20" fmla="*/ 908067 w 939382"/>
              <a:gd name="connsiteY20" fmla="*/ 3194138 h 3945700"/>
              <a:gd name="connsiteX21" fmla="*/ 463393 w 939382"/>
              <a:gd name="connsiteY21" fmla="*/ 3757809 h 3945700"/>
              <a:gd name="connsiteX22" fmla="*/ 206610 w 939382"/>
              <a:gd name="connsiteY22" fmla="*/ 3945700 h 3945700"/>
              <a:gd name="connsiteX23" fmla="*/ 87612 w 939382"/>
              <a:gd name="connsiteY23" fmla="*/ 3770334 h 3945700"/>
              <a:gd name="connsiteX24" fmla="*/ 281766 w 939382"/>
              <a:gd name="connsiteY24" fmla="*/ 3557393 h 3945700"/>
              <a:gd name="connsiteX25" fmla="*/ 75086 w 939382"/>
              <a:gd name="connsiteY25" fmla="*/ 3394554 h 3945700"/>
              <a:gd name="connsiteX26" fmla="*/ 538550 w 939382"/>
              <a:gd name="connsiteY26" fmla="*/ 2887250 h 3945700"/>
              <a:gd name="connsiteX27" fmla="*/ 0 w 939382"/>
              <a:gd name="connsiteY27" fmla="*/ 2336476 h 3945700"/>
              <a:gd name="connsiteX28" fmla="*/ 205950 w 939382"/>
              <a:gd name="connsiteY28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738965 w 939382"/>
              <a:gd name="connsiteY12" fmla="*/ 663879 h 3945700"/>
              <a:gd name="connsiteX13" fmla="*/ 582390 w 939382"/>
              <a:gd name="connsiteY13" fmla="*/ 926926 h 3945700"/>
              <a:gd name="connsiteX14" fmla="*/ 632494 w 939382"/>
              <a:gd name="connsiteY14" fmla="*/ 995819 h 3945700"/>
              <a:gd name="connsiteX15" fmla="*/ 425814 w 939382"/>
              <a:gd name="connsiteY15" fmla="*/ 1315233 h 3945700"/>
              <a:gd name="connsiteX16" fmla="*/ 344396 w 939382"/>
              <a:gd name="connsiteY16" fmla="*/ 2098110 h 3945700"/>
              <a:gd name="connsiteX17" fmla="*/ 325607 w 939382"/>
              <a:gd name="connsiteY17" fmla="*/ 2442575 h 3945700"/>
              <a:gd name="connsiteX18" fmla="*/ 726440 w 939382"/>
              <a:gd name="connsiteY18" fmla="*/ 2793304 h 3945700"/>
              <a:gd name="connsiteX19" fmla="*/ 657547 w 939382"/>
              <a:gd name="connsiteY19" fmla="*/ 2937354 h 3945700"/>
              <a:gd name="connsiteX20" fmla="*/ 908067 w 939382"/>
              <a:gd name="connsiteY20" fmla="*/ 3194138 h 3945700"/>
              <a:gd name="connsiteX21" fmla="*/ 463393 w 939382"/>
              <a:gd name="connsiteY21" fmla="*/ 3757809 h 3945700"/>
              <a:gd name="connsiteX22" fmla="*/ 206610 w 939382"/>
              <a:gd name="connsiteY22" fmla="*/ 3945700 h 3945700"/>
              <a:gd name="connsiteX23" fmla="*/ 87612 w 939382"/>
              <a:gd name="connsiteY23" fmla="*/ 3770334 h 3945700"/>
              <a:gd name="connsiteX24" fmla="*/ 281766 w 939382"/>
              <a:gd name="connsiteY24" fmla="*/ 3557393 h 3945700"/>
              <a:gd name="connsiteX25" fmla="*/ 75086 w 939382"/>
              <a:gd name="connsiteY25" fmla="*/ 3394554 h 3945700"/>
              <a:gd name="connsiteX26" fmla="*/ 538550 w 939382"/>
              <a:gd name="connsiteY26" fmla="*/ 2887250 h 3945700"/>
              <a:gd name="connsiteX27" fmla="*/ 0 w 939382"/>
              <a:gd name="connsiteY27" fmla="*/ 2336476 h 3945700"/>
              <a:gd name="connsiteX28" fmla="*/ 205950 w 939382"/>
              <a:gd name="connsiteY28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738965 w 939382"/>
              <a:gd name="connsiteY12" fmla="*/ 663879 h 3945700"/>
              <a:gd name="connsiteX13" fmla="*/ 582390 w 939382"/>
              <a:gd name="connsiteY13" fmla="*/ 926926 h 3945700"/>
              <a:gd name="connsiteX14" fmla="*/ 632494 w 939382"/>
              <a:gd name="connsiteY14" fmla="*/ 995819 h 3945700"/>
              <a:gd name="connsiteX15" fmla="*/ 425814 w 939382"/>
              <a:gd name="connsiteY15" fmla="*/ 1315233 h 3945700"/>
              <a:gd name="connsiteX16" fmla="*/ 375710 w 939382"/>
              <a:gd name="connsiteY16" fmla="*/ 1716066 h 3945700"/>
              <a:gd name="connsiteX17" fmla="*/ 344396 w 939382"/>
              <a:gd name="connsiteY17" fmla="*/ 2098110 h 3945700"/>
              <a:gd name="connsiteX18" fmla="*/ 325607 w 939382"/>
              <a:gd name="connsiteY18" fmla="*/ 2442575 h 3945700"/>
              <a:gd name="connsiteX19" fmla="*/ 726440 w 939382"/>
              <a:gd name="connsiteY19" fmla="*/ 2793304 h 3945700"/>
              <a:gd name="connsiteX20" fmla="*/ 657547 w 939382"/>
              <a:gd name="connsiteY20" fmla="*/ 2937354 h 3945700"/>
              <a:gd name="connsiteX21" fmla="*/ 908067 w 939382"/>
              <a:gd name="connsiteY21" fmla="*/ 3194138 h 3945700"/>
              <a:gd name="connsiteX22" fmla="*/ 463393 w 939382"/>
              <a:gd name="connsiteY22" fmla="*/ 3757809 h 3945700"/>
              <a:gd name="connsiteX23" fmla="*/ 206610 w 939382"/>
              <a:gd name="connsiteY23" fmla="*/ 3945700 h 3945700"/>
              <a:gd name="connsiteX24" fmla="*/ 87612 w 939382"/>
              <a:gd name="connsiteY24" fmla="*/ 3770334 h 3945700"/>
              <a:gd name="connsiteX25" fmla="*/ 281766 w 939382"/>
              <a:gd name="connsiteY25" fmla="*/ 3557393 h 3945700"/>
              <a:gd name="connsiteX26" fmla="*/ 75086 w 939382"/>
              <a:gd name="connsiteY26" fmla="*/ 3394554 h 3945700"/>
              <a:gd name="connsiteX27" fmla="*/ 538550 w 939382"/>
              <a:gd name="connsiteY27" fmla="*/ 2887250 h 3945700"/>
              <a:gd name="connsiteX28" fmla="*/ 0 w 939382"/>
              <a:gd name="connsiteY28" fmla="*/ 2336476 h 3945700"/>
              <a:gd name="connsiteX29" fmla="*/ 205950 w 939382"/>
              <a:gd name="connsiteY29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738965 w 939382"/>
              <a:gd name="connsiteY12" fmla="*/ 663879 h 3945700"/>
              <a:gd name="connsiteX13" fmla="*/ 582390 w 939382"/>
              <a:gd name="connsiteY13" fmla="*/ 926926 h 3945700"/>
              <a:gd name="connsiteX14" fmla="*/ 632494 w 939382"/>
              <a:gd name="connsiteY14" fmla="*/ 995819 h 3945700"/>
              <a:gd name="connsiteX15" fmla="*/ 425814 w 939382"/>
              <a:gd name="connsiteY15" fmla="*/ 1315233 h 3945700"/>
              <a:gd name="connsiteX16" fmla="*/ 325606 w 939382"/>
              <a:gd name="connsiteY16" fmla="*/ 1578279 h 3945700"/>
              <a:gd name="connsiteX17" fmla="*/ 344396 w 939382"/>
              <a:gd name="connsiteY17" fmla="*/ 2098110 h 3945700"/>
              <a:gd name="connsiteX18" fmla="*/ 325607 w 939382"/>
              <a:gd name="connsiteY18" fmla="*/ 2442575 h 3945700"/>
              <a:gd name="connsiteX19" fmla="*/ 726440 w 939382"/>
              <a:gd name="connsiteY19" fmla="*/ 2793304 h 3945700"/>
              <a:gd name="connsiteX20" fmla="*/ 657547 w 939382"/>
              <a:gd name="connsiteY20" fmla="*/ 2937354 h 3945700"/>
              <a:gd name="connsiteX21" fmla="*/ 908067 w 939382"/>
              <a:gd name="connsiteY21" fmla="*/ 3194138 h 3945700"/>
              <a:gd name="connsiteX22" fmla="*/ 463393 w 939382"/>
              <a:gd name="connsiteY22" fmla="*/ 3757809 h 3945700"/>
              <a:gd name="connsiteX23" fmla="*/ 206610 w 939382"/>
              <a:gd name="connsiteY23" fmla="*/ 3945700 h 3945700"/>
              <a:gd name="connsiteX24" fmla="*/ 87612 w 939382"/>
              <a:gd name="connsiteY24" fmla="*/ 3770334 h 3945700"/>
              <a:gd name="connsiteX25" fmla="*/ 281766 w 939382"/>
              <a:gd name="connsiteY25" fmla="*/ 3557393 h 3945700"/>
              <a:gd name="connsiteX26" fmla="*/ 75086 w 939382"/>
              <a:gd name="connsiteY26" fmla="*/ 3394554 h 3945700"/>
              <a:gd name="connsiteX27" fmla="*/ 538550 w 939382"/>
              <a:gd name="connsiteY27" fmla="*/ 2887250 h 3945700"/>
              <a:gd name="connsiteX28" fmla="*/ 0 w 939382"/>
              <a:gd name="connsiteY28" fmla="*/ 2336476 h 3945700"/>
              <a:gd name="connsiteX29" fmla="*/ 205950 w 939382"/>
              <a:gd name="connsiteY29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738965 w 939382"/>
              <a:gd name="connsiteY12" fmla="*/ 663879 h 3945700"/>
              <a:gd name="connsiteX13" fmla="*/ 582390 w 939382"/>
              <a:gd name="connsiteY13" fmla="*/ 926926 h 3945700"/>
              <a:gd name="connsiteX14" fmla="*/ 632494 w 939382"/>
              <a:gd name="connsiteY14" fmla="*/ 995819 h 3945700"/>
              <a:gd name="connsiteX15" fmla="*/ 425814 w 939382"/>
              <a:gd name="connsiteY15" fmla="*/ 1315233 h 3945700"/>
              <a:gd name="connsiteX16" fmla="*/ 313080 w 939382"/>
              <a:gd name="connsiteY16" fmla="*/ 1634647 h 3945700"/>
              <a:gd name="connsiteX17" fmla="*/ 344396 w 939382"/>
              <a:gd name="connsiteY17" fmla="*/ 2098110 h 3945700"/>
              <a:gd name="connsiteX18" fmla="*/ 325607 w 939382"/>
              <a:gd name="connsiteY18" fmla="*/ 2442575 h 3945700"/>
              <a:gd name="connsiteX19" fmla="*/ 726440 w 939382"/>
              <a:gd name="connsiteY19" fmla="*/ 2793304 h 3945700"/>
              <a:gd name="connsiteX20" fmla="*/ 657547 w 939382"/>
              <a:gd name="connsiteY20" fmla="*/ 2937354 h 3945700"/>
              <a:gd name="connsiteX21" fmla="*/ 908067 w 939382"/>
              <a:gd name="connsiteY21" fmla="*/ 3194138 h 3945700"/>
              <a:gd name="connsiteX22" fmla="*/ 463393 w 939382"/>
              <a:gd name="connsiteY22" fmla="*/ 3757809 h 3945700"/>
              <a:gd name="connsiteX23" fmla="*/ 206610 w 939382"/>
              <a:gd name="connsiteY23" fmla="*/ 3945700 h 3945700"/>
              <a:gd name="connsiteX24" fmla="*/ 87612 w 939382"/>
              <a:gd name="connsiteY24" fmla="*/ 3770334 h 3945700"/>
              <a:gd name="connsiteX25" fmla="*/ 281766 w 939382"/>
              <a:gd name="connsiteY25" fmla="*/ 3557393 h 3945700"/>
              <a:gd name="connsiteX26" fmla="*/ 75086 w 939382"/>
              <a:gd name="connsiteY26" fmla="*/ 3394554 h 3945700"/>
              <a:gd name="connsiteX27" fmla="*/ 538550 w 939382"/>
              <a:gd name="connsiteY27" fmla="*/ 2887250 h 3945700"/>
              <a:gd name="connsiteX28" fmla="*/ 0 w 939382"/>
              <a:gd name="connsiteY28" fmla="*/ 2336476 h 3945700"/>
              <a:gd name="connsiteX29" fmla="*/ 205950 w 939382"/>
              <a:gd name="connsiteY29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738965 w 939382"/>
              <a:gd name="connsiteY12" fmla="*/ 663879 h 3945700"/>
              <a:gd name="connsiteX13" fmla="*/ 582390 w 939382"/>
              <a:gd name="connsiteY13" fmla="*/ 926926 h 3945700"/>
              <a:gd name="connsiteX14" fmla="*/ 632494 w 939382"/>
              <a:gd name="connsiteY14" fmla="*/ 995819 h 3945700"/>
              <a:gd name="connsiteX15" fmla="*/ 475918 w 939382"/>
              <a:gd name="connsiteY15" fmla="*/ 1290181 h 3945700"/>
              <a:gd name="connsiteX16" fmla="*/ 313080 w 939382"/>
              <a:gd name="connsiteY16" fmla="*/ 1634647 h 3945700"/>
              <a:gd name="connsiteX17" fmla="*/ 344396 w 939382"/>
              <a:gd name="connsiteY17" fmla="*/ 2098110 h 3945700"/>
              <a:gd name="connsiteX18" fmla="*/ 325607 w 939382"/>
              <a:gd name="connsiteY18" fmla="*/ 2442575 h 3945700"/>
              <a:gd name="connsiteX19" fmla="*/ 726440 w 939382"/>
              <a:gd name="connsiteY19" fmla="*/ 2793304 h 3945700"/>
              <a:gd name="connsiteX20" fmla="*/ 657547 w 939382"/>
              <a:gd name="connsiteY20" fmla="*/ 2937354 h 3945700"/>
              <a:gd name="connsiteX21" fmla="*/ 908067 w 939382"/>
              <a:gd name="connsiteY21" fmla="*/ 3194138 h 3945700"/>
              <a:gd name="connsiteX22" fmla="*/ 463393 w 939382"/>
              <a:gd name="connsiteY22" fmla="*/ 3757809 h 3945700"/>
              <a:gd name="connsiteX23" fmla="*/ 206610 w 939382"/>
              <a:gd name="connsiteY23" fmla="*/ 3945700 h 3945700"/>
              <a:gd name="connsiteX24" fmla="*/ 87612 w 939382"/>
              <a:gd name="connsiteY24" fmla="*/ 3770334 h 3945700"/>
              <a:gd name="connsiteX25" fmla="*/ 281766 w 939382"/>
              <a:gd name="connsiteY25" fmla="*/ 3557393 h 3945700"/>
              <a:gd name="connsiteX26" fmla="*/ 75086 w 939382"/>
              <a:gd name="connsiteY26" fmla="*/ 3394554 h 3945700"/>
              <a:gd name="connsiteX27" fmla="*/ 538550 w 939382"/>
              <a:gd name="connsiteY27" fmla="*/ 2887250 h 3945700"/>
              <a:gd name="connsiteX28" fmla="*/ 0 w 939382"/>
              <a:gd name="connsiteY28" fmla="*/ 2336476 h 3945700"/>
              <a:gd name="connsiteX29" fmla="*/ 205950 w 939382"/>
              <a:gd name="connsiteY29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738965 w 939382"/>
              <a:gd name="connsiteY12" fmla="*/ 663879 h 3945700"/>
              <a:gd name="connsiteX13" fmla="*/ 582390 w 939382"/>
              <a:gd name="connsiteY13" fmla="*/ 926926 h 3945700"/>
              <a:gd name="connsiteX14" fmla="*/ 632494 w 939382"/>
              <a:gd name="connsiteY14" fmla="*/ 995819 h 3945700"/>
              <a:gd name="connsiteX15" fmla="*/ 475918 w 939382"/>
              <a:gd name="connsiteY15" fmla="*/ 1290181 h 3945700"/>
              <a:gd name="connsiteX16" fmla="*/ 313080 w 939382"/>
              <a:gd name="connsiteY16" fmla="*/ 1634647 h 3945700"/>
              <a:gd name="connsiteX17" fmla="*/ 507234 w 939382"/>
              <a:gd name="connsiteY17" fmla="*/ 2210845 h 3945700"/>
              <a:gd name="connsiteX18" fmla="*/ 325607 w 939382"/>
              <a:gd name="connsiteY18" fmla="*/ 2442575 h 3945700"/>
              <a:gd name="connsiteX19" fmla="*/ 726440 w 939382"/>
              <a:gd name="connsiteY19" fmla="*/ 2793304 h 3945700"/>
              <a:gd name="connsiteX20" fmla="*/ 657547 w 939382"/>
              <a:gd name="connsiteY20" fmla="*/ 2937354 h 3945700"/>
              <a:gd name="connsiteX21" fmla="*/ 908067 w 939382"/>
              <a:gd name="connsiteY21" fmla="*/ 3194138 h 3945700"/>
              <a:gd name="connsiteX22" fmla="*/ 463393 w 939382"/>
              <a:gd name="connsiteY22" fmla="*/ 3757809 h 3945700"/>
              <a:gd name="connsiteX23" fmla="*/ 206610 w 939382"/>
              <a:gd name="connsiteY23" fmla="*/ 3945700 h 3945700"/>
              <a:gd name="connsiteX24" fmla="*/ 87612 w 939382"/>
              <a:gd name="connsiteY24" fmla="*/ 3770334 h 3945700"/>
              <a:gd name="connsiteX25" fmla="*/ 281766 w 939382"/>
              <a:gd name="connsiteY25" fmla="*/ 3557393 h 3945700"/>
              <a:gd name="connsiteX26" fmla="*/ 75086 w 939382"/>
              <a:gd name="connsiteY26" fmla="*/ 3394554 h 3945700"/>
              <a:gd name="connsiteX27" fmla="*/ 538550 w 939382"/>
              <a:gd name="connsiteY27" fmla="*/ 2887250 h 3945700"/>
              <a:gd name="connsiteX28" fmla="*/ 0 w 939382"/>
              <a:gd name="connsiteY28" fmla="*/ 2336476 h 3945700"/>
              <a:gd name="connsiteX29" fmla="*/ 205950 w 939382"/>
              <a:gd name="connsiteY29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738965 w 939382"/>
              <a:gd name="connsiteY12" fmla="*/ 663879 h 3945700"/>
              <a:gd name="connsiteX13" fmla="*/ 582390 w 939382"/>
              <a:gd name="connsiteY13" fmla="*/ 926926 h 3945700"/>
              <a:gd name="connsiteX14" fmla="*/ 632494 w 939382"/>
              <a:gd name="connsiteY14" fmla="*/ 995819 h 3945700"/>
              <a:gd name="connsiteX15" fmla="*/ 475918 w 939382"/>
              <a:gd name="connsiteY15" fmla="*/ 1290181 h 3945700"/>
              <a:gd name="connsiteX16" fmla="*/ 356921 w 939382"/>
              <a:gd name="connsiteY16" fmla="*/ 1634647 h 3945700"/>
              <a:gd name="connsiteX17" fmla="*/ 507234 w 939382"/>
              <a:gd name="connsiteY17" fmla="*/ 2210845 h 3945700"/>
              <a:gd name="connsiteX18" fmla="*/ 325607 w 939382"/>
              <a:gd name="connsiteY18" fmla="*/ 2442575 h 3945700"/>
              <a:gd name="connsiteX19" fmla="*/ 726440 w 939382"/>
              <a:gd name="connsiteY19" fmla="*/ 2793304 h 3945700"/>
              <a:gd name="connsiteX20" fmla="*/ 657547 w 939382"/>
              <a:gd name="connsiteY20" fmla="*/ 2937354 h 3945700"/>
              <a:gd name="connsiteX21" fmla="*/ 908067 w 939382"/>
              <a:gd name="connsiteY21" fmla="*/ 3194138 h 3945700"/>
              <a:gd name="connsiteX22" fmla="*/ 463393 w 939382"/>
              <a:gd name="connsiteY22" fmla="*/ 3757809 h 3945700"/>
              <a:gd name="connsiteX23" fmla="*/ 206610 w 939382"/>
              <a:gd name="connsiteY23" fmla="*/ 3945700 h 3945700"/>
              <a:gd name="connsiteX24" fmla="*/ 87612 w 939382"/>
              <a:gd name="connsiteY24" fmla="*/ 3770334 h 3945700"/>
              <a:gd name="connsiteX25" fmla="*/ 281766 w 939382"/>
              <a:gd name="connsiteY25" fmla="*/ 3557393 h 3945700"/>
              <a:gd name="connsiteX26" fmla="*/ 75086 w 939382"/>
              <a:gd name="connsiteY26" fmla="*/ 3394554 h 3945700"/>
              <a:gd name="connsiteX27" fmla="*/ 538550 w 939382"/>
              <a:gd name="connsiteY27" fmla="*/ 2887250 h 3945700"/>
              <a:gd name="connsiteX28" fmla="*/ 0 w 939382"/>
              <a:gd name="connsiteY28" fmla="*/ 2336476 h 3945700"/>
              <a:gd name="connsiteX29" fmla="*/ 205950 w 939382"/>
              <a:gd name="connsiteY29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738965 w 939382"/>
              <a:gd name="connsiteY12" fmla="*/ 663879 h 3945700"/>
              <a:gd name="connsiteX13" fmla="*/ 582390 w 939382"/>
              <a:gd name="connsiteY13" fmla="*/ 926926 h 3945700"/>
              <a:gd name="connsiteX14" fmla="*/ 632494 w 939382"/>
              <a:gd name="connsiteY14" fmla="*/ 995819 h 3945700"/>
              <a:gd name="connsiteX15" fmla="*/ 475918 w 939382"/>
              <a:gd name="connsiteY15" fmla="*/ 1290181 h 3945700"/>
              <a:gd name="connsiteX16" fmla="*/ 356921 w 939382"/>
              <a:gd name="connsiteY16" fmla="*/ 1634647 h 3945700"/>
              <a:gd name="connsiteX17" fmla="*/ 507234 w 939382"/>
              <a:gd name="connsiteY17" fmla="*/ 2210845 h 3945700"/>
              <a:gd name="connsiteX18" fmla="*/ 325607 w 939382"/>
              <a:gd name="connsiteY18" fmla="*/ 2442575 h 3945700"/>
              <a:gd name="connsiteX19" fmla="*/ 751492 w 939382"/>
              <a:gd name="connsiteY19" fmla="*/ 2799567 h 3945700"/>
              <a:gd name="connsiteX20" fmla="*/ 657547 w 939382"/>
              <a:gd name="connsiteY20" fmla="*/ 2937354 h 3945700"/>
              <a:gd name="connsiteX21" fmla="*/ 908067 w 939382"/>
              <a:gd name="connsiteY21" fmla="*/ 3194138 h 3945700"/>
              <a:gd name="connsiteX22" fmla="*/ 463393 w 939382"/>
              <a:gd name="connsiteY22" fmla="*/ 3757809 h 3945700"/>
              <a:gd name="connsiteX23" fmla="*/ 206610 w 939382"/>
              <a:gd name="connsiteY23" fmla="*/ 3945700 h 3945700"/>
              <a:gd name="connsiteX24" fmla="*/ 87612 w 939382"/>
              <a:gd name="connsiteY24" fmla="*/ 3770334 h 3945700"/>
              <a:gd name="connsiteX25" fmla="*/ 281766 w 939382"/>
              <a:gd name="connsiteY25" fmla="*/ 3557393 h 3945700"/>
              <a:gd name="connsiteX26" fmla="*/ 75086 w 939382"/>
              <a:gd name="connsiteY26" fmla="*/ 3394554 h 3945700"/>
              <a:gd name="connsiteX27" fmla="*/ 538550 w 939382"/>
              <a:gd name="connsiteY27" fmla="*/ 2887250 h 3945700"/>
              <a:gd name="connsiteX28" fmla="*/ 0 w 939382"/>
              <a:gd name="connsiteY28" fmla="*/ 2336476 h 3945700"/>
              <a:gd name="connsiteX29" fmla="*/ 205950 w 939382"/>
              <a:gd name="connsiteY29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663809 w 939382"/>
              <a:gd name="connsiteY10" fmla="*/ 469726 h 3945700"/>
              <a:gd name="connsiteX11" fmla="*/ 594916 w 939382"/>
              <a:gd name="connsiteY11" fmla="*/ 563671 h 3945700"/>
              <a:gd name="connsiteX12" fmla="*/ 738965 w 939382"/>
              <a:gd name="connsiteY12" fmla="*/ 663879 h 3945700"/>
              <a:gd name="connsiteX13" fmla="*/ 582390 w 939382"/>
              <a:gd name="connsiteY13" fmla="*/ 926926 h 3945700"/>
              <a:gd name="connsiteX14" fmla="*/ 632494 w 939382"/>
              <a:gd name="connsiteY14" fmla="*/ 995819 h 3945700"/>
              <a:gd name="connsiteX15" fmla="*/ 475918 w 939382"/>
              <a:gd name="connsiteY15" fmla="*/ 1290181 h 3945700"/>
              <a:gd name="connsiteX16" fmla="*/ 356921 w 939382"/>
              <a:gd name="connsiteY16" fmla="*/ 1634647 h 3945700"/>
              <a:gd name="connsiteX17" fmla="*/ 507234 w 939382"/>
              <a:gd name="connsiteY17" fmla="*/ 2210845 h 3945700"/>
              <a:gd name="connsiteX18" fmla="*/ 325607 w 939382"/>
              <a:gd name="connsiteY18" fmla="*/ 2442575 h 3945700"/>
              <a:gd name="connsiteX19" fmla="*/ 757755 w 939382"/>
              <a:gd name="connsiteY19" fmla="*/ 2818356 h 3945700"/>
              <a:gd name="connsiteX20" fmla="*/ 657547 w 939382"/>
              <a:gd name="connsiteY20" fmla="*/ 2937354 h 3945700"/>
              <a:gd name="connsiteX21" fmla="*/ 908067 w 939382"/>
              <a:gd name="connsiteY21" fmla="*/ 3194138 h 3945700"/>
              <a:gd name="connsiteX22" fmla="*/ 463393 w 939382"/>
              <a:gd name="connsiteY22" fmla="*/ 3757809 h 3945700"/>
              <a:gd name="connsiteX23" fmla="*/ 206610 w 939382"/>
              <a:gd name="connsiteY23" fmla="*/ 3945700 h 3945700"/>
              <a:gd name="connsiteX24" fmla="*/ 87612 w 939382"/>
              <a:gd name="connsiteY24" fmla="*/ 3770334 h 3945700"/>
              <a:gd name="connsiteX25" fmla="*/ 281766 w 939382"/>
              <a:gd name="connsiteY25" fmla="*/ 3557393 h 3945700"/>
              <a:gd name="connsiteX26" fmla="*/ 75086 w 939382"/>
              <a:gd name="connsiteY26" fmla="*/ 3394554 h 3945700"/>
              <a:gd name="connsiteX27" fmla="*/ 538550 w 939382"/>
              <a:gd name="connsiteY27" fmla="*/ 2887250 h 3945700"/>
              <a:gd name="connsiteX28" fmla="*/ 0 w 939382"/>
              <a:gd name="connsiteY28" fmla="*/ 2336476 h 3945700"/>
              <a:gd name="connsiteX29" fmla="*/ 205950 w 939382"/>
              <a:gd name="connsiteY29" fmla="*/ 2094064 h 3945700"/>
              <a:gd name="connsiteX0" fmla="*/ 205950 w 939382"/>
              <a:gd name="connsiteY0" fmla="*/ 2094064 h 3945700"/>
              <a:gd name="connsiteX1" fmla="*/ 17770 w 939382"/>
              <a:gd name="connsiteY1" fmla="*/ 1693851 h 3945700"/>
              <a:gd name="connsiteX2" fmla="*/ 234060 w 939382"/>
              <a:gd name="connsiteY2" fmla="*/ 1203088 h 3945700"/>
              <a:gd name="connsiteX3" fmla="*/ 256756 w 939382"/>
              <a:gd name="connsiteY3" fmla="*/ 1086456 h 3945700"/>
              <a:gd name="connsiteX4" fmla="*/ 514844 w 939382"/>
              <a:gd name="connsiteY4" fmla="*/ 685297 h 3945700"/>
              <a:gd name="connsiteX5" fmla="*/ 396969 w 939382"/>
              <a:gd name="connsiteY5" fmla="*/ 604999 h 3945700"/>
              <a:gd name="connsiteX6" fmla="*/ 501553 w 939382"/>
              <a:gd name="connsiteY6" fmla="*/ 459438 h 3945700"/>
              <a:gd name="connsiteX7" fmla="*/ 713914 w 939382"/>
              <a:gd name="connsiteY7" fmla="*/ 150312 h 3945700"/>
              <a:gd name="connsiteX8" fmla="*/ 883015 w 939382"/>
              <a:gd name="connsiteY8" fmla="*/ 0 h 3945700"/>
              <a:gd name="connsiteX9" fmla="*/ 939382 w 939382"/>
              <a:gd name="connsiteY9" fmla="*/ 137786 h 3945700"/>
              <a:gd name="connsiteX10" fmla="*/ 864225 w 939382"/>
              <a:gd name="connsiteY10" fmla="*/ 206679 h 3945700"/>
              <a:gd name="connsiteX11" fmla="*/ 663809 w 939382"/>
              <a:gd name="connsiteY11" fmla="*/ 469726 h 3945700"/>
              <a:gd name="connsiteX12" fmla="*/ 594916 w 939382"/>
              <a:gd name="connsiteY12" fmla="*/ 563671 h 3945700"/>
              <a:gd name="connsiteX13" fmla="*/ 738965 w 939382"/>
              <a:gd name="connsiteY13" fmla="*/ 663879 h 3945700"/>
              <a:gd name="connsiteX14" fmla="*/ 582390 w 939382"/>
              <a:gd name="connsiteY14" fmla="*/ 926926 h 3945700"/>
              <a:gd name="connsiteX15" fmla="*/ 632494 w 939382"/>
              <a:gd name="connsiteY15" fmla="*/ 995819 h 3945700"/>
              <a:gd name="connsiteX16" fmla="*/ 475918 w 939382"/>
              <a:gd name="connsiteY16" fmla="*/ 1290181 h 3945700"/>
              <a:gd name="connsiteX17" fmla="*/ 356921 w 939382"/>
              <a:gd name="connsiteY17" fmla="*/ 1634647 h 3945700"/>
              <a:gd name="connsiteX18" fmla="*/ 507234 w 939382"/>
              <a:gd name="connsiteY18" fmla="*/ 2210845 h 3945700"/>
              <a:gd name="connsiteX19" fmla="*/ 325607 w 939382"/>
              <a:gd name="connsiteY19" fmla="*/ 2442575 h 3945700"/>
              <a:gd name="connsiteX20" fmla="*/ 757755 w 939382"/>
              <a:gd name="connsiteY20" fmla="*/ 2818356 h 3945700"/>
              <a:gd name="connsiteX21" fmla="*/ 657547 w 939382"/>
              <a:gd name="connsiteY21" fmla="*/ 2937354 h 3945700"/>
              <a:gd name="connsiteX22" fmla="*/ 908067 w 939382"/>
              <a:gd name="connsiteY22" fmla="*/ 3194138 h 3945700"/>
              <a:gd name="connsiteX23" fmla="*/ 463393 w 939382"/>
              <a:gd name="connsiteY23" fmla="*/ 3757809 h 3945700"/>
              <a:gd name="connsiteX24" fmla="*/ 206610 w 939382"/>
              <a:gd name="connsiteY24" fmla="*/ 3945700 h 3945700"/>
              <a:gd name="connsiteX25" fmla="*/ 87612 w 939382"/>
              <a:gd name="connsiteY25" fmla="*/ 3770334 h 3945700"/>
              <a:gd name="connsiteX26" fmla="*/ 281766 w 939382"/>
              <a:gd name="connsiteY26" fmla="*/ 3557393 h 3945700"/>
              <a:gd name="connsiteX27" fmla="*/ 75086 w 939382"/>
              <a:gd name="connsiteY27" fmla="*/ 3394554 h 3945700"/>
              <a:gd name="connsiteX28" fmla="*/ 538550 w 939382"/>
              <a:gd name="connsiteY28" fmla="*/ 2887250 h 3945700"/>
              <a:gd name="connsiteX29" fmla="*/ 0 w 939382"/>
              <a:gd name="connsiteY29" fmla="*/ 2336476 h 3945700"/>
              <a:gd name="connsiteX30" fmla="*/ 205950 w 939382"/>
              <a:gd name="connsiteY30" fmla="*/ 2094064 h 3945700"/>
              <a:gd name="connsiteX0" fmla="*/ 205950 w 1189903"/>
              <a:gd name="connsiteY0" fmla="*/ 2206798 h 4058434"/>
              <a:gd name="connsiteX1" fmla="*/ 17770 w 1189903"/>
              <a:gd name="connsiteY1" fmla="*/ 1806585 h 4058434"/>
              <a:gd name="connsiteX2" fmla="*/ 234060 w 1189903"/>
              <a:gd name="connsiteY2" fmla="*/ 1315822 h 4058434"/>
              <a:gd name="connsiteX3" fmla="*/ 256756 w 1189903"/>
              <a:gd name="connsiteY3" fmla="*/ 1199190 h 4058434"/>
              <a:gd name="connsiteX4" fmla="*/ 514844 w 1189903"/>
              <a:gd name="connsiteY4" fmla="*/ 798031 h 4058434"/>
              <a:gd name="connsiteX5" fmla="*/ 396969 w 1189903"/>
              <a:gd name="connsiteY5" fmla="*/ 717733 h 4058434"/>
              <a:gd name="connsiteX6" fmla="*/ 501553 w 1189903"/>
              <a:gd name="connsiteY6" fmla="*/ 572172 h 4058434"/>
              <a:gd name="connsiteX7" fmla="*/ 713914 w 1189903"/>
              <a:gd name="connsiteY7" fmla="*/ 263046 h 4058434"/>
              <a:gd name="connsiteX8" fmla="*/ 883015 w 1189903"/>
              <a:gd name="connsiteY8" fmla="*/ 112734 h 4058434"/>
              <a:gd name="connsiteX9" fmla="*/ 1189903 w 1189903"/>
              <a:gd name="connsiteY9" fmla="*/ 0 h 4058434"/>
              <a:gd name="connsiteX10" fmla="*/ 864225 w 1189903"/>
              <a:gd name="connsiteY10" fmla="*/ 319413 h 4058434"/>
              <a:gd name="connsiteX11" fmla="*/ 663809 w 1189903"/>
              <a:gd name="connsiteY11" fmla="*/ 582460 h 4058434"/>
              <a:gd name="connsiteX12" fmla="*/ 594916 w 1189903"/>
              <a:gd name="connsiteY12" fmla="*/ 676405 h 4058434"/>
              <a:gd name="connsiteX13" fmla="*/ 738965 w 1189903"/>
              <a:gd name="connsiteY13" fmla="*/ 776613 h 4058434"/>
              <a:gd name="connsiteX14" fmla="*/ 582390 w 1189903"/>
              <a:gd name="connsiteY14" fmla="*/ 1039660 h 4058434"/>
              <a:gd name="connsiteX15" fmla="*/ 632494 w 1189903"/>
              <a:gd name="connsiteY15" fmla="*/ 1108553 h 4058434"/>
              <a:gd name="connsiteX16" fmla="*/ 475918 w 1189903"/>
              <a:gd name="connsiteY16" fmla="*/ 1402915 h 4058434"/>
              <a:gd name="connsiteX17" fmla="*/ 356921 w 1189903"/>
              <a:gd name="connsiteY17" fmla="*/ 1747381 h 4058434"/>
              <a:gd name="connsiteX18" fmla="*/ 507234 w 1189903"/>
              <a:gd name="connsiteY18" fmla="*/ 2323579 h 4058434"/>
              <a:gd name="connsiteX19" fmla="*/ 325607 w 1189903"/>
              <a:gd name="connsiteY19" fmla="*/ 2555309 h 4058434"/>
              <a:gd name="connsiteX20" fmla="*/ 757755 w 1189903"/>
              <a:gd name="connsiteY20" fmla="*/ 2931090 h 4058434"/>
              <a:gd name="connsiteX21" fmla="*/ 657547 w 1189903"/>
              <a:gd name="connsiteY21" fmla="*/ 3050088 h 4058434"/>
              <a:gd name="connsiteX22" fmla="*/ 908067 w 1189903"/>
              <a:gd name="connsiteY22" fmla="*/ 3306872 h 4058434"/>
              <a:gd name="connsiteX23" fmla="*/ 463393 w 1189903"/>
              <a:gd name="connsiteY23" fmla="*/ 3870543 h 4058434"/>
              <a:gd name="connsiteX24" fmla="*/ 206610 w 1189903"/>
              <a:gd name="connsiteY24" fmla="*/ 4058434 h 4058434"/>
              <a:gd name="connsiteX25" fmla="*/ 87612 w 1189903"/>
              <a:gd name="connsiteY25" fmla="*/ 3883068 h 4058434"/>
              <a:gd name="connsiteX26" fmla="*/ 281766 w 1189903"/>
              <a:gd name="connsiteY26" fmla="*/ 3670127 h 4058434"/>
              <a:gd name="connsiteX27" fmla="*/ 75086 w 1189903"/>
              <a:gd name="connsiteY27" fmla="*/ 3507288 h 4058434"/>
              <a:gd name="connsiteX28" fmla="*/ 538550 w 1189903"/>
              <a:gd name="connsiteY28" fmla="*/ 2999984 h 4058434"/>
              <a:gd name="connsiteX29" fmla="*/ 0 w 1189903"/>
              <a:gd name="connsiteY29" fmla="*/ 2449210 h 4058434"/>
              <a:gd name="connsiteX30" fmla="*/ 205950 w 1189903"/>
              <a:gd name="connsiteY30" fmla="*/ 2206798 h 4058434"/>
              <a:gd name="connsiteX0" fmla="*/ 205950 w 1189903"/>
              <a:gd name="connsiteY0" fmla="*/ 2206798 h 4058434"/>
              <a:gd name="connsiteX1" fmla="*/ 17770 w 1189903"/>
              <a:gd name="connsiteY1" fmla="*/ 1806585 h 4058434"/>
              <a:gd name="connsiteX2" fmla="*/ 234060 w 1189903"/>
              <a:gd name="connsiteY2" fmla="*/ 1315822 h 4058434"/>
              <a:gd name="connsiteX3" fmla="*/ 256756 w 1189903"/>
              <a:gd name="connsiteY3" fmla="*/ 1199190 h 4058434"/>
              <a:gd name="connsiteX4" fmla="*/ 514844 w 1189903"/>
              <a:gd name="connsiteY4" fmla="*/ 798031 h 4058434"/>
              <a:gd name="connsiteX5" fmla="*/ 396969 w 1189903"/>
              <a:gd name="connsiteY5" fmla="*/ 717733 h 4058434"/>
              <a:gd name="connsiteX6" fmla="*/ 501553 w 1189903"/>
              <a:gd name="connsiteY6" fmla="*/ 572172 h 4058434"/>
              <a:gd name="connsiteX7" fmla="*/ 713914 w 1189903"/>
              <a:gd name="connsiteY7" fmla="*/ 263046 h 4058434"/>
              <a:gd name="connsiteX8" fmla="*/ 883015 w 1189903"/>
              <a:gd name="connsiteY8" fmla="*/ 112734 h 4058434"/>
              <a:gd name="connsiteX9" fmla="*/ 995749 w 1189903"/>
              <a:gd name="connsiteY9" fmla="*/ 62630 h 4058434"/>
              <a:gd name="connsiteX10" fmla="*/ 1189903 w 1189903"/>
              <a:gd name="connsiteY10" fmla="*/ 0 h 4058434"/>
              <a:gd name="connsiteX11" fmla="*/ 864225 w 1189903"/>
              <a:gd name="connsiteY11" fmla="*/ 319413 h 4058434"/>
              <a:gd name="connsiteX12" fmla="*/ 663809 w 1189903"/>
              <a:gd name="connsiteY12" fmla="*/ 582460 h 4058434"/>
              <a:gd name="connsiteX13" fmla="*/ 594916 w 1189903"/>
              <a:gd name="connsiteY13" fmla="*/ 676405 h 4058434"/>
              <a:gd name="connsiteX14" fmla="*/ 738965 w 1189903"/>
              <a:gd name="connsiteY14" fmla="*/ 776613 h 4058434"/>
              <a:gd name="connsiteX15" fmla="*/ 582390 w 1189903"/>
              <a:gd name="connsiteY15" fmla="*/ 1039660 h 4058434"/>
              <a:gd name="connsiteX16" fmla="*/ 632494 w 1189903"/>
              <a:gd name="connsiteY16" fmla="*/ 1108553 h 4058434"/>
              <a:gd name="connsiteX17" fmla="*/ 475918 w 1189903"/>
              <a:gd name="connsiteY17" fmla="*/ 1402915 h 4058434"/>
              <a:gd name="connsiteX18" fmla="*/ 356921 w 1189903"/>
              <a:gd name="connsiteY18" fmla="*/ 1747381 h 4058434"/>
              <a:gd name="connsiteX19" fmla="*/ 507234 w 1189903"/>
              <a:gd name="connsiteY19" fmla="*/ 2323579 h 4058434"/>
              <a:gd name="connsiteX20" fmla="*/ 325607 w 1189903"/>
              <a:gd name="connsiteY20" fmla="*/ 2555309 h 4058434"/>
              <a:gd name="connsiteX21" fmla="*/ 757755 w 1189903"/>
              <a:gd name="connsiteY21" fmla="*/ 2931090 h 4058434"/>
              <a:gd name="connsiteX22" fmla="*/ 657547 w 1189903"/>
              <a:gd name="connsiteY22" fmla="*/ 3050088 h 4058434"/>
              <a:gd name="connsiteX23" fmla="*/ 908067 w 1189903"/>
              <a:gd name="connsiteY23" fmla="*/ 3306872 h 4058434"/>
              <a:gd name="connsiteX24" fmla="*/ 463393 w 1189903"/>
              <a:gd name="connsiteY24" fmla="*/ 3870543 h 4058434"/>
              <a:gd name="connsiteX25" fmla="*/ 206610 w 1189903"/>
              <a:gd name="connsiteY25" fmla="*/ 4058434 h 4058434"/>
              <a:gd name="connsiteX26" fmla="*/ 87612 w 1189903"/>
              <a:gd name="connsiteY26" fmla="*/ 3883068 h 4058434"/>
              <a:gd name="connsiteX27" fmla="*/ 281766 w 1189903"/>
              <a:gd name="connsiteY27" fmla="*/ 3670127 h 4058434"/>
              <a:gd name="connsiteX28" fmla="*/ 75086 w 1189903"/>
              <a:gd name="connsiteY28" fmla="*/ 3507288 h 4058434"/>
              <a:gd name="connsiteX29" fmla="*/ 538550 w 1189903"/>
              <a:gd name="connsiteY29" fmla="*/ 2999984 h 4058434"/>
              <a:gd name="connsiteX30" fmla="*/ 0 w 1189903"/>
              <a:gd name="connsiteY30" fmla="*/ 2449210 h 4058434"/>
              <a:gd name="connsiteX31" fmla="*/ 205950 w 1189903"/>
              <a:gd name="connsiteY31" fmla="*/ 2206798 h 4058434"/>
              <a:gd name="connsiteX0" fmla="*/ 205950 w 1277585"/>
              <a:gd name="connsiteY0" fmla="*/ 2476108 h 4327744"/>
              <a:gd name="connsiteX1" fmla="*/ 17770 w 1277585"/>
              <a:gd name="connsiteY1" fmla="*/ 2075895 h 4327744"/>
              <a:gd name="connsiteX2" fmla="*/ 234060 w 1277585"/>
              <a:gd name="connsiteY2" fmla="*/ 1585132 h 4327744"/>
              <a:gd name="connsiteX3" fmla="*/ 256756 w 1277585"/>
              <a:gd name="connsiteY3" fmla="*/ 1468500 h 4327744"/>
              <a:gd name="connsiteX4" fmla="*/ 514844 w 1277585"/>
              <a:gd name="connsiteY4" fmla="*/ 1067341 h 4327744"/>
              <a:gd name="connsiteX5" fmla="*/ 396969 w 1277585"/>
              <a:gd name="connsiteY5" fmla="*/ 987043 h 4327744"/>
              <a:gd name="connsiteX6" fmla="*/ 501553 w 1277585"/>
              <a:gd name="connsiteY6" fmla="*/ 841482 h 4327744"/>
              <a:gd name="connsiteX7" fmla="*/ 713914 w 1277585"/>
              <a:gd name="connsiteY7" fmla="*/ 532356 h 4327744"/>
              <a:gd name="connsiteX8" fmla="*/ 883015 w 1277585"/>
              <a:gd name="connsiteY8" fmla="*/ 382044 h 4327744"/>
              <a:gd name="connsiteX9" fmla="*/ 1277585 w 1277585"/>
              <a:gd name="connsiteY9" fmla="*/ 0 h 4327744"/>
              <a:gd name="connsiteX10" fmla="*/ 1189903 w 1277585"/>
              <a:gd name="connsiteY10" fmla="*/ 269310 h 4327744"/>
              <a:gd name="connsiteX11" fmla="*/ 864225 w 1277585"/>
              <a:gd name="connsiteY11" fmla="*/ 588723 h 4327744"/>
              <a:gd name="connsiteX12" fmla="*/ 663809 w 1277585"/>
              <a:gd name="connsiteY12" fmla="*/ 851770 h 4327744"/>
              <a:gd name="connsiteX13" fmla="*/ 594916 w 1277585"/>
              <a:gd name="connsiteY13" fmla="*/ 945715 h 4327744"/>
              <a:gd name="connsiteX14" fmla="*/ 738965 w 1277585"/>
              <a:gd name="connsiteY14" fmla="*/ 1045923 h 4327744"/>
              <a:gd name="connsiteX15" fmla="*/ 582390 w 1277585"/>
              <a:gd name="connsiteY15" fmla="*/ 1308970 h 4327744"/>
              <a:gd name="connsiteX16" fmla="*/ 632494 w 1277585"/>
              <a:gd name="connsiteY16" fmla="*/ 1377863 h 4327744"/>
              <a:gd name="connsiteX17" fmla="*/ 475918 w 1277585"/>
              <a:gd name="connsiteY17" fmla="*/ 1672225 h 4327744"/>
              <a:gd name="connsiteX18" fmla="*/ 356921 w 1277585"/>
              <a:gd name="connsiteY18" fmla="*/ 2016691 h 4327744"/>
              <a:gd name="connsiteX19" fmla="*/ 507234 w 1277585"/>
              <a:gd name="connsiteY19" fmla="*/ 2592889 h 4327744"/>
              <a:gd name="connsiteX20" fmla="*/ 325607 w 1277585"/>
              <a:gd name="connsiteY20" fmla="*/ 2824619 h 4327744"/>
              <a:gd name="connsiteX21" fmla="*/ 757755 w 1277585"/>
              <a:gd name="connsiteY21" fmla="*/ 3200400 h 4327744"/>
              <a:gd name="connsiteX22" fmla="*/ 657547 w 1277585"/>
              <a:gd name="connsiteY22" fmla="*/ 3319398 h 4327744"/>
              <a:gd name="connsiteX23" fmla="*/ 908067 w 1277585"/>
              <a:gd name="connsiteY23" fmla="*/ 3576182 h 4327744"/>
              <a:gd name="connsiteX24" fmla="*/ 463393 w 1277585"/>
              <a:gd name="connsiteY24" fmla="*/ 4139853 h 4327744"/>
              <a:gd name="connsiteX25" fmla="*/ 206610 w 1277585"/>
              <a:gd name="connsiteY25" fmla="*/ 4327744 h 4327744"/>
              <a:gd name="connsiteX26" fmla="*/ 87612 w 1277585"/>
              <a:gd name="connsiteY26" fmla="*/ 4152378 h 4327744"/>
              <a:gd name="connsiteX27" fmla="*/ 281766 w 1277585"/>
              <a:gd name="connsiteY27" fmla="*/ 3939437 h 4327744"/>
              <a:gd name="connsiteX28" fmla="*/ 75086 w 1277585"/>
              <a:gd name="connsiteY28" fmla="*/ 3776598 h 4327744"/>
              <a:gd name="connsiteX29" fmla="*/ 538550 w 1277585"/>
              <a:gd name="connsiteY29" fmla="*/ 3269294 h 4327744"/>
              <a:gd name="connsiteX30" fmla="*/ 0 w 1277585"/>
              <a:gd name="connsiteY30" fmla="*/ 2718520 h 4327744"/>
              <a:gd name="connsiteX31" fmla="*/ 205950 w 1277585"/>
              <a:gd name="connsiteY31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64225 w 1390319"/>
              <a:gd name="connsiteY11" fmla="*/ 588723 h 4327744"/>
              <a:gd name="connsiteX12" fmla="*/ 663809 w 1390319"/>
              <a:gd name="connsiteY12" fmla="*/ 851770 h 4327744"/>
              <a:gd name="connsiteX13" fmla="*/ 594916 w 1390319"/>
              <a:gd name="connsiteY13" fmla="*/ 945715 h 4327744"/>
              <a:gd name="connsiteX14" fmla="*/ 738965 w 1390319"/>
              <a:gd name="connsiteY14" fmla="*/ 1045923 h 4327744"/>
              <a:gd name="connsiteX15" fmla="*/ 582390 w 1390319"/>
              <a:gd name="connsiteY15" fmla="*/ 1308970 h 4327744"/>
              <a:gd name="connsiteX16" fmla="*/ 632494 w 1390319"/>
              <a:gd name="connsiteY16" fmla="*/ 1377863 h 4327744"/>
              <a:gd name="connsiteX17" fmla="*/ 475918 w 1390319"/>
              <a:gd name="connsiteY17" fmla="*/ 1672225 h 4327744"/>
              <a:gd name="connsiteX18" fmla="*/ 356921 w 1390319"/>
              <a:gd name="connsiteY18" fmla="*/ 2016691 h 4327744"/>
              <a:gd name="connsiteX19" fmla="*/ 507234 w 1390319"/>
              <a:gd name="connsiteY19" fmla="*/ 2592889 h 4327744"/>
              <a:gd name="connsiteX20" fmla="*/ 325607 w 1390319"/>
              <a:gd name="connsiteY20" fmla="*/ 2824619 h 4327744"/>
              <a:gd name="connsiteX21" fmla="*/ 757755 w 1390319"/>
              <a:gd name="connsiteY21" fmla="*/ 3200400 h 4327744"/>
              <a:gd name="connsiteX22" fmla="*/ 657547 w 1390319"/>
              <a:gd name="connsiteY22" fmla="*/ 3319398 h 4327744"/>
              <a:gd name="connsiteX23" fmla="*/ 908067 w 1390319"/>
              <a:gd name="connsiteY23" fmla="*/ 3576182 h 4327744"/>
              <a:gd name="connsiteX24" fmla="*/ 463393 w 1390319"/>
              <a:gd name="connsiteY24" fmla="*/ 4139853 h 4327744"/>
              <a:gd name="connsiteX25" fmla="*/ 206610 w 1390319"/>
              <a:gd name="connsiteY25" fmla="*/ 4327744 h 4327744"/>
              <a:gd name="connsiteX26" fmla="*/ 87612 w 1390319"/>
              <a:gd name="connsiteY26" fmla="*/ 4152378 h 4327744"/>
              <a:gd name="connsiteX27" fmla="*/ 281766 w 1390319"/>
              <a:gd name="connsiteY27" fmla="*/ 3939437 h 4327744"/>
              <a:gd name="connsiteX28" fmla="*/ 75086 w 1390319"/>
              <a:gd name="connsiteY28" fmla="*/ 3776598 h 4327744"/>
              <a:gd name="connsiteX29" fmla="*/ 538550 w 1390319"/>
              <a:gd name="connsiteY29" fmla="*/ 3269294 h 4327744"/>
              <a:gd name="connsiteX30" fmla="*/ 0 w 1390319"/>
              <a:gd name="connsiteY30" fmla="*/ 2718520 h 4327744"/>
              <a:gd name="connsiteX31" fmla="*/ 205950 w 1390319"/>
              <a:gd name="connsiteY31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63809 w 1390319"/>
              <a:gd name="connsiteY12" fmla="*/ 851770 h 4327744"/>
              <a:gd name="connsiteX13" fmla="*/ 594916 w 1390319"/>
              <a:gd name="connsiteY13" fmla="*/ 945715 h 4327744"/>
              <a:gd name="connsiteX14" fmla="*/ 738965 w 1390319"/>
              <a:gd name="connsiteY14" fmla="*/ 1045923 h 4327744"/>
              <a:gd name="connsiteX15" fmla="*/ 582390 w 1390319"/>
              <a:gd name="connsiteY15" fmla="*/ 1308970 h 4327744"/>
              <a:gd name="connsiteX16" fmla="*/ 632494 w 1390319"/>
              <a:gd name="connsiteY16" fmla="*/ 1377863 h 4327744"/>
              <a:gd name="connsiteX17" fmla="*/ 475918 w 1390319"/>
              <a:gd name="connsiteY17" fmla="*/ 1672225 h 4327744"/>
              <a:gd name="connsiteX18" fmla="*/ 356921 w 1390319"/>
              <a:gd name="connsiteY18" fmla="*/ 2016691 h 4327744"/>
              <a:gd name="connsiteX19" fmla="*/ 507234 w 1390319"/>
              <a:gd name="connsiteY19" fmla="*/ 2592889 h 4327744"/>
              <a:gd name="connsiteX20" fmla="*/ 325607 w 1390319"/>
              <a:gd name="connsiteY20" fmla="*/ 2824619 h 4327744"/>
              <a:gd name="connsiteX21" fmla="*/ 757755 w 1390319"/>
              <a:gd name="connsiteY21" fmla="*/ 3200400 h 4327744"/>
              <a:gd name="connsiteX22" fmla="*/ 657547 w 1390319"/>
              <a:gd name="connsiteY22" fmla="*/ 3319398 h 4327744"/>
              <a:gd name="connsiteX23" fmla="*/ 908067 w 1390319"/>
              <a:gd name="connsiteY23" fmla="*/ 3576182 h 4327744"/>
              <a:gd name="connsiteX24" fmla="*/ 463393 w 1390319"/>
              <a:gd name="connsiteY24" fmla="*/ 4139853 h 4327744"/>
              <a:gd name="connsiteX25" fmla="*/ 206610 w 1390319"/>
              <a:gd name="connsiteY25" fmla="*/ 4327744 h 4327744"/>
              <a:gd name="connsiteX26" fmla="*/ 87612 w 1390319"/>
              <a:gd name="connsiteY26" fmla="*/ 4152378 h 4327744"/>
              <a:gd name="connsiteX27" fmla="*/ 281766 w 1390319"/>
              <a:gd name="connsiteY27" fmla="*/ 3939437 h 4327744"/>
              <a:gd name="connsiteX28" fmla="*/ 75086 w 1390319"/>
              <a:gd name="connsiteY28" fmla="*/ 3776598 h 4327744"/>
              <a:gd name="connsiteX29" fmla="*/ 538550 w 1390319"/>
              <a:gd name="connsiteY29" fmla="*/ 3269294 h 4327744"/>
              <a:gd name="connsiteX30" fmla="*/ 0 w 1390319"/>
              <a:gd name="connsiteY30" fmla="*/ 2718520 h 4327744"/>
              <a:gd name="connsiteX31" fmla="*/ 205950 w 1390319"/>
              <a:gd name="connsiteY31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88861 w 1390319"/>
              <a:gd name="connsiteY12" fmla="*/ 851770 h 4327744"/>
              <a:gd name="connsiteX13" fmla="*/ 594916 w 1390319"/>
              <a:gd name="connsiteY13" fmla="*/ 945715 h 4327744"/>
              <a:gd name="connsiteX14" fmla="*/ 738965 w 1390319"/>
              <a:gd name="connsiteY14" fmla="*/ 1045923 h 4327744"/>
              <a:gd name="connsiteX15" fmla="*/ 582390 w 1390319"/>
              <a:gd name="connsiteY15" fmla="*/ 1308970 h 4327744"/>
              <a:gd name="connsiteX16" fmla="*/ 632494 w 1390319"/>
              <a:gd name="connsiteY16" fmla="*/ 1377863 h 4327744"/>
              <a:gd name="connsiteX17" fmla="*/ 475918 w 1390319"/>
              <a:gd name="connsiteY17" fmla="*/ 1672225 h 4327744"/>
              <a:gd name="connsiteX18" fmla="*/ 356921 w 1390319"/>
              <a:gd name="connsiteY18" fmla="*/ 2016691 h 4327744"/>
              <a:gd name="connsiteX19" fmla="*/ 507234 w 1390319"/>
              <a:gd name="connsiteY19" fmla="*/ 2592889 h 4327744"/>
              <a:gd name="connsiteX20" fmla="*/ 325607 w 1390319"/>
              <a:gd name="connsiteY20" fmla="*/ 2824619 h 4327744"/>
              <a:gd name="connsiteX21" fmla="*/ 757755 w 1390319"/>
              <a:gd name="connsiteY21" fmla="*/ 3200400 h 4327744"/>
              <a:gd name="connsiteX22" fmla="*/ 657547 w 1390319"/>
              <a:gd name="connsiteY22" fmla="*/ 3319398 h 4327744"/>
              <a:gd name="connsiteX23" fmla="*/ 908067 w 1390319"/>
              <a:gd name="connsiteY23" fmla="*/ 3576182 h 4327744"/>
              <a:gd name="connsiteX24" fmla="*/ 463393 w 1390319"/>
              <a:gd name="connsiteY24" fmla="*/ 4139853 h 4327744"/>
              <a:gd name="connsiteX25" fmla="*/ 206610 w 1390319"/>
              <a:gd name="connsiteY25" fmla="*/ 4327744 h 4327744"/>
              <a:gd name="connsiteX26" fmla="*/ 87612 w 1390319"/>
              <a:gd name="connsiteY26" fmla="*/ 4152378 h 4327744"/>
              <a:gd name="connsiteX27" fmla="*/ 281766 w 1390319"/>
              <a:gd name="connsiteY27" fmla="*/ 3939437 h 4327744"/>
              <a:gd name="connsiteX28" fmla="*/ 75086 w 1390319"/>
              <a:gd name="connsiteY28" fmla="*/ 3776598 h 4327744"/>
              <a:gd name="connsiteX29" fmla="*/ 538550 w 1390319"/>
              <a:gd name="connsiteY29" fmla="*/ 3269294 h 4327744"/>
              <a:gd name="connsiteX30" fmla="*/ 0 w 1390319"/>
              <a:gd name="connsiteY30" fmla="*/ 2718520 h 4327744"/>
              <a:gd name="connsiteX31" fmla="*/ 205950 w 1390319"/>
              <a:gd name="connsiteY31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88861 w 1390319"/>
              <a:gd name="connsiteY12" fmla="*/ 851770 h 4327744"/>
              <a:gd name="connsiteX13" fmla="*/ 738965 w 1390319"/>
              <a:gd name="connsiteY13" fmla="*/ 1045923 h 4327744"/>
              <a:gd name="connsiteX14" fmla="*/ 582390 w 1390319"/>
              <a:gd name="connsiteY14" fmla="*/ 1308970 h 4327744"/>
              <a:gd name="connsiteX15" fmla="*/ 632494 w 1390319"/>
              <a:gd name="connsiteY15" fmla="*/ 1377863 h 4327744"/>
              <a:gd name="connsiteX16" fmla="*/ 475918 w 1390319"/>
              <a:gd name="connsiteY16" fmla="*/ 1672225 h 4327744"/>
              <a:gd name="connsiteX17" fmla="*/ 356921 w 1390319"/>
              <a:gd name="connsiteY17" fmla="*/ 2016691 h 4327744"/>
              <a:gd name="connsiteX18" fmla="*/ 507234 w 1390319"/>
              <a:gd name="connsiteY18" fmla="*/ 2592889 h 4327744"/>
              <a:gd name="connsiteX19" fmla="*/ 325607 w 1390319"/>
              <a:gd name="connsiteY19" fmla="*/ 2824619 h 4327744"/>
              <a:gd name="connsiteX20" fmla="*/ 757755 w 1390319"/>
              <a:gd name="connsiteY20" fmla="*/ 3200400 h 4327744"/>
              <a:gd name="connsiteX21" fmla="*/ 657547 w 1390319"/>
              <a:gd name="connsiteY21" fmla="*/ 3319398 h 4327744"/>
              <a:gd name="connsiteX22" fmla="*/ 908067 w 1390319"/>
              <a:gd name="connsiteY22" fmla="*/ 3576182 h 4327744"/>
              <a:gd name="connsiteX23" fmla="*/ 463393 w 1390319"/>
              <a:gd name="connsiteY23" fmla="*/ 4139853 h 4327744"/>
              <a:gd name="connsiteX24" fmla="*/ 206610 w 1390319"/>
              <a:gd name="connsiteY24" fmla="*/ 4327744 h 4327744"/>
              <a:gd name="connsiteX25" fmla="*/ 87612 w 1390319"/>
              <a:gd name="connsiteY25" fmla="*/ 4152378 h 4327744"/>
              <a:gd name="connsiteX26" fmla="*/ 281766 w 1390319"/>
              <a:gd name="connsiteY26" fmla="*/ 3939437 h 4327744"/>
              <a:gd name="connsiteX27" fmla="*/ 75086 w 1390319"/>
              <a:gd name="connsiteY27" fmla="*/ 3776598 h 4327744"/>
              <a:gd name="connsiteX28" fmla="*/ 538550 w 1390319"/>
              <a:gd name="connsiteY28" fmla="*/ 3269294 h 4327744"/>
              <a:gd name="connsiteX29" fmla="*/ 0 w 1390319"/>
              <a:gd name="connsiteY29" fmla="*/ 2718520 h 4327744"/>
              <a:gd name="connsiteX30" fmla="*/ 205950 w 1390319"/>
              <a:gd name="connsiteY30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19968 w 1390319"/>
              <a:gd name="connsiteY12" fmla="*/ 926926 h 4327744"/>
              <a:gd name="connsiteX13" fmla="*/ 738965 w 1390319"/>
              <a:gd name="connsiteY13" fmla="*/ 1045923 h 4327744"/>
              <a:gd name="connsiteX14" fmla="*/ 582390 w 1390319"/>
              <a:gd name="connsiteY14" fmla="*/ 1308970 h 4327744"/>
              <a:gd name="connsiteX15" fmla="*/ 632494 w 1390319"/>
              <a:gd name="connsiteY15" fmla="*/ 1377863 h 4327744"/>
              <a:gd name="connsiteX16" fmla="*/ 475918 w 1390319"/>
              <a:gd name="connsiteY16" fmla="*/ 1672225 h 4327744"/>
              <a:gd name="connsiteX17" fmla="*/ 356921 w 1390319"/>
              <a:gd name="connsiteY17" fmla="*/ 2016691 h 4327744"/>
              <a:gd name="connsiteX18" fmla="*/ 507234 w 1390319"/>
              <a:gd name="connsiteY18" fmla="*/ 2592889 h 4327744"/>
              <a:gd name="connsiteX19" fmla="*/ 325607 w 1390319"/>
              <a:gd name="connsiteY19" fmla="*/ 2824619 h 4327744"/>
              <a:gd name="connsiteX20" fmla="*/ 757755 w 1390319"/>
              <a:gd name="connsiteY20" fmla="*/ 3200400 h 4327744"/>
              <a:gd name="connsiteX21" fmla="*/ 657547 w 1390319"/>
              <a:gd name="connsiteY21" fmla="*/ 3319398 h 4327744"/>
              <a:gd name="connsiteX22" fmla="*/ 908067 w 1390319"/>
              <a:gd name="connsiteY22" fmla="*/ 3576182 h 4327744"/>
              <a:gd name="connsiteX23" fmla="*/ 463393 w 1390319"/>
              <a:gd name="connsiteY23" fmla="*/ 4139853 h 4327744"/>
              <a:gd name="connsiteX24" fmla="*/ 206610 w 1390319"/>
              <a:gd name="connsiteY24" fmla="*/ 4327744 h 4327744"/>
              <a:gd name="connsiteX25" fmla="*/ 87612 w 1390319"/>
              <a:gd name="connsiteY25" fmla="*/ 4152378 h 4327744"/>
              <a:gd name="connsiteX26" fmla="*/ 281766 w 1390319"/>
              <a:gd name="connsiteY26" fmla="*/ 3939437 h 4327744"/>
              <a:gd name="connsiteX27" fmla="*/ 75086 w 1390319"/>
              <a:gd name="connsiteY27" fmla="*/ 3776598 h 4327744"/>
              <a:gd name="connsiteX28" fmla="*/ 538550 w 1390319"/>
              <a:gd name="connsiteY28" fmla="*/ 3269294 h 4327744"/>
              <a:gd name="connsiteX29" fmla="*/ 0 w 1390319"/>
              <a:gd name="connsiteY29" fmla="*/ 2718520 h 4327744"/>
              <a:gd name="connsiteX30" fmla="*/ 205950 w 1390319"/>
              <a:gd name="connsiteY30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38965 w 1390319"/>
              <a:gd name="connsiteY13" fmla="*/ 1045923 h 4327744"/>
              <a:gd name="connsiteX14" fmla="*/ 582390 w 1390319"/>
              <a:gd name="connsiteY14" fmla="*/ 1308970 h 4327744"/>
              <a:gd name="connsiteX15" fmla="*/ 632494 w 1390319"/>
              <a:gd name="connsiteY15" fmla="*/ 1377863 h 4327744"/>
              <a:gd name="connsiteX16" fmla="*/ 475918 w 1390319"/>
              <a:gd name="connsiteY16" fmla="*/ 1672225 h 4327744"/>
              <a:gd name="connsiteX17" fmla="*/ 356921 w 1390319"/>
              <a:gd name="connsiteY17" fmla="*/ 2016691 h 4327744"/>
              <a:gd name="connsiteX18" fmla="*/ 507234 w 1390319"/>
              <a:gd name="connsiteY18" fmla="*/ 2592889 h 4327744"/>
              <a:gd name="connsiteX19" fmla="*/ 325607 w 1390319"/>
              <a:gd name="connsiteY19" fmla="*/ 2824619 h 4327744"/>
              <a:gd name="connsiteX20" fmla="*/ 757755 w 1390319"/>
              <a:gd name="connsiteY20" fmla="*/ 3200400 h 4327744"/>
              <a:gd name="connsiteX21" fmla="*/ 657547 w 1390319"/>
              <a:gd name="connsiteY21" fmla="*/ 3319398 h 4327744"/>
              <a:gd name="connsiteX22" fmla="*/ 908067 w 1390319"/>
              <a:gd name="connsiteY22" fmla="*/ 3576182 h 4327744"/>
              <a:gd name="connsiteX23" fmla="*/ 463393 w 1390319"/>
              <a:gd name="connsiteY23" fmla="*/ 4139853 h 4327744"/>
              <a:gd name="connsiteX24" fmla="*/ 206610 w 1390319"/>
              <a:gd name="connsiteY24" fmla="*/ 4327744 h 4327744"/>
              <a:gd name="connsiteX25" fmla="*/ 87612 w 1390319"/>
              <a:gd name="connsiteY25" fmla="*/ 4152378 h 4327744"/>
              <a:gd name="connsiteX26" fmla="*/ 281766 w 1390319"/>
              <a:gd name="connsiteY26" fmla="*/ 3939437 h 4327744"/>
              <a:gd name="connsiteX27" fmla="*/ 75086 w 1390319"/>
              <a:gd name="connsiteY27" fmla="*/ 3776598 h 4327744"/>
              <a:gd name="connsiteX28" fmla="*/ 538550 w 1390319"/>
              <a:gd name="connsiteY28" fmla="*/ 3269294 h 4327744"/>
              <a:gd name="connsiteX29" fmla="*/ 0 w 1390319"/>
              <a:gd name="connsiteY29" fmla="*/ 2718520 h 4327744"/>
              <a:gd name="connsiteX30" fmla="*/ 205950 w 1390319"/>
              <a:gd name="connsiteY30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51491 w 1390319"/>
              <a:gd name="connsiteY13" fmla="*/ 1039660 h 4327744"/>
              <a:gd name="connsiteX14" fmla="*/ 582390 w 1390319"/>
              <a:gd name="connsiteY14" fmla="*/ 1308970 h 4327744"/>
              <a:gd name="connsiteX15" fmla="*/ 632494 w 1390319"/>
              <a:gd name="connsiteY15" fmla="*/ 1377863 h 4327744"/>
              <a:gd name="connsiteX16" fmla="*/ 475918 w 1390319"/>
              <a:gd name="connsiteY16" fmla="*/ 1672225 h 4327744"/>
              <a:gd name="connsiteX17" fmla="*/ 356921 w 1390319"/>
              <a:gd name="connsiteY17" fmla="*/ 2016691 h 4327744"/>
              <a:gd name="connsiteX18" fmla="*/ 507234 w 1390319"/>
              <a:gd name="connsiteY18" fmla="*/ 2592889 h 4327744"/>
              <a:gd name="connsiteX19" fmla="*/ 325607 w 1390319"/>
              <a:gd name="connsiteY19" fmla="*/ 2824619 h 4327744"/>
              <a:gd name="connsiteX20" fmla="*/ 757755 w 1390319"/>
              <a:gd name="connsiteY20" fmla="*/ 3200400 h 4327744"/>
              <a:gd name="connsiteX21" fmla="*/ 657547 w 1390319"/>
              <a:gd name="connsiteY21" fmla="*/ 3319398 h 4327744"/>
              <a:gd name="connsiteX22" fmla="*/ 908067 w 1390319"/>
              <a:gd name="connsiteY22" fmla="*/ 3576182 h 4327744"/>
              <a:gd name="connsiteX23" fmla="*/ 463393 w 1390319"/>
              <a:gd name="connsiteY23" fmla="*/ 4139853 h 4327744"/>
              <a:gd name="connsiteX24" fmla="*/ 206610 w 1390319"/>
              <a:gd name="connsiteY24" fmla="*/ 4327744 h 4327744"/>
              <a:gd name="connsiteX25" fmla="*/ 87612 w 1390319"/>
              <a:gd name="connsiteY25" fmla="*/ 4152378 h 4327744"/>
              <a:gd name="connsiteX26" fmla="*/ 281766 w 1390319"/>
              <a:gd name="connsiteY26" fmla="*/ 3939437 h 4327744"/>
              <a:gd name="connsiteX27" fmla="*/ 75086 w 1390319"/>
              <a:gd name="connsiteY27" fmla="*/ 3776598 h 4327744"/>
              <a:gd name="connsiteX28" fmla="*/ 538550 w 1390319"/>
              <a:gd name="connsiteY28" fmla="*/ 3269294 h 4327744"/>
              <a:gd name="connsiteX29" fmla="*/ 0 w 1390319"/>
              <a:gd name="connsiteY29" fmla="*/ 2718520 h 4327744"/>
              <a:gd name="connsiteX30" fmla="*/ 205950 w 1390319"/>
              <a:gd name="connsiteY30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51491 w 1390319"/>
              <a:gd name="connsiteY13" fmla="*/ 1039660 h 4327744"/>
              <a:gd name="connsiteX14" fmla="*/ 582390 w 1390319"/>
              <a:gd name="connsiteY14" fmla="*/ 1308970 h 4327744"/>
              <a:gd name="connsiteX15" fmla="*/ 657546 w 1390319"/>
              <a:gd name="connsiteY15" fmla="*/ 1365337 h 4327744"/>
              <a:gd name="connsiteX16" fmla="*/ 475918 w 1390319"/>
              <a:gd name="connsiteY16" fmla="*/ 1672225 h 4327744"/>
              <a:gd name="connsiteX17" fmla="*/ 356921 w 1390319"/>
              <a:gd name="connsiteY17" fmla="*/ 2016691 h 4327744"/>
              <a:gd name="connsiteX18" fmla="*/ 507234 w 1390319"/>
              <a:gd name="connsiteY18" fmla="*/ 2592889 h 4327744"/>
              <a:gd name="connsiteX19" fmla="*/ 325607 w 1390319"/>
              <a:gd name="connsiteY19" fmla="*/ 2824619 h 4327744"/>
              <a:gd name="connsiteX20" fmla="*/ 757755 w 1390319"/>
              <a:gd name="connsiteY20" fmla="*/ 3200400 h 4327744"/>
              <a:gd name="connsiteX21" fmla="*/ 657547 w 1390319"/>
              <a:gd name="connsiteY21" fmla="*/ 3319398 h 4327744"/>
              <a:gd name="connsiteX22" fmla="*/ 908067 w 1390319"/>
              <a:gd name="connsiteY22" fmla="*/ 3576182 h 4327744"/>
              <a:gd name="connsiteX23" fmla="*/ 463393 w 1390319"/>
              <a:gd name="connsiteY23" fmla="*/ 4139853 h 4327744"/>
              <a:gd name="connsiteX24" fmla="*/ 206610 w 1390319"/>
              <a:gd name="connsiteY24" fmla="*/ 4327744 h 4327744"/>
              <a:gd name="connsiteX25" fmla="*/ 87612 w 1390319"/>
              <a:gd name="connsiteY25" fmla="*/ 4152378 h 4327744"/>
              <a:gd name="connsiteX26" fmla="*/ 281766 w 1390319"/>
              <a:gd name="connsiteY26" fmla="*/ 3939437 h 4327744"/>
              <a:gd name="connsiteX27" fmla="*/ 75086 w 1390319"/>
              <a:gd name="connsiteY27" fmla="*/ 3776598 h 4327744"/>
              <a:gd name="connsiteX28" fmla="*/ 538550 w 1390319"/>
              <a:gd name="connsiteY28" fmla="*/ 3269294 h 4327744"/>
              <a:gd name="connsiteX29" fmla="*/ 0 w 1390319"/>
              <a:gd name="connsiteY29" fmla="*/ 2718520 h 4327744"/>
              <a:gd name="connsiteX30" fmla="*/ 205950 w 1390319"/>
              <a:gd name="connsiteY30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51491 w 1390319"/>
              <a:gd name="connsiteY13" fmla="*/ 1039660 h 4327744"/>
              <a:gd name="connsiteX14" fmla="*/ 582390 w 1390319"/>
              <a:gd name="connsiteY14" fmla="*/ 1308970 h 4327744"/>
              <a:gd name="connsiteX15" fmla="*/ 657546 w 1390319"/>
              <a:gd name="connsiteY15" fmla="*/ 1365337 h 4327744"/>
              <a:gd name="connsiteX16" fmla="*/ 475918 w 1390319"/>
              <a:gd name="connsiteY16" fmla="*/ 1672225 h 4327744"/>
              <a:gd name="connsiteX17" fmla="*/ 438340 w 1390319"/>
              <a:gd name="connsiteY17" fmla="*/ 1734855 h 4327744"/>
              <a:gd name="connsiteX18" fmla="*/ 356921 w 1390319"/>
              <a:gd name="connsiteY18" fmla="*/ 2016691 h 4327744"/>
              <a:gd name="connsiteX19" fmla="*/ 507234 w 1390319"/>
              <a:gd name="connsiteY19" fmla="*/ 2592889 h 4327744"/>
              <a:gd name="connsiteX20" fmla="*/ 325607 w 1390319"/>
              <a:gd name="connsiteY20" fmla="*/ 2824619 h 4327744"/>
              <a:gd name="connsiteX21" fmla="*/ 757755 w 1390319"/>
              <a:gd name="connsiteY21" fmla="*/ 3200400 h 4327744"/>
              <a:gd name="connsiteX22" fmla="*/ 657547 w 1390319"/>
              <a:gd name="connsiteY22" fmla="*/ 3319398 h 4327744"/>
              <a:gd name="connsiteX23" fmla="*/ 908067 w 1390319"/>
              <a:gd name="connsiteY23" fmla="*/ 3576182 h 4327744"/>
              <a:gd name="connsiteX24" fmla="*/ 463393 w 1390319"/>
              <a:gd name="connsiteY24" fmla="*/ 4139853 h 4327744"/>
              <a:gd name="connsiteX25" fmla="*/ 206610 w 1390319"/>
              <a:gd name="connsiteY25" fmla="*/ 4327744 h 4327744"/>
              <a:gd name="connsiteX26" fmla="*/ 87612 w 1390319"/>
              <a:gd name="connsiteY26" fmla="*/ 4152378 h 4327744"/>
              <a:gd name="connsiteX27" fmla="*/ 281766 w 1390319"/>
              <a:gd name="connsiteY27" fmla="*/ 3939437 h 4327744"/>
              <a:gd name="connsiteX28" fmla="*/ 75086 w 1390319"/>
              <a:gd name="connsiteY28" fmla="*/ 3776598 h 4327744"/>
              <a:gd name="connsiteX29" fmla="*/ 538550 w 1390319"/>
              <a:gd name="connsiteY29" fmla="*/ 3269294 h 4327744"/>
              <a:gd name="connsiteX30" fmla="*/ 0 w 1390319"/>
              <a:gd name="connsiteY30" fmla="*/ 2718520 h 4327744"/>
              <a:gd name="connsiteX31" fmla="*/ 205950 w 1390319"/>
              <a:gd name="connsiteY31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51491 w 1390319"/>
              <a:gd name="connsiteY13" fmla="*/ 1039660 h 4327744"/>
              <a:gd name="connsiteX14" fmla="*/ 582390 w 1390319"/>
              <a:gd name="connsiteY14" fmla="*/ 1308970 h 4327744"/>
              <a:gd name="connsiteX15" fmla="*/ 657546 w 1390319"/>
              <a:gd name="connsiteY15" fmla="*/ 1365337 h 4327744"/>
              <a:gd name="connsiteX16" fmla="*/ 475918 w 1390319"/>
              <a:gd name="connsiteY16" fmla="*/ 1672225 h 4327744"/>
              <a:gd name="connsiteX17" fmla="*/ 676335 w 1390319"/>
              <a:gd name="connsiteY17" fmla="*/ 1791222 h 4327744"/>
              <a:gd name="connsiteX18" fmla="*/ 356921 w 1390319"/>
              <a:gd name="connsiteY18" fmla="*/ 2016691 h 4327744"/>
              <a:gd name="connsiteX19" fmla="*/ 507234 w 1390319"/>
              <a:gd name="connsiteY19" fmla="*/ 2592889 h 4327744"/>
              <a:gd name="connsiteX20" fmla="*/ 325607 w 1390319"/>
              <a:gd name="connsiteY20" fmla="*/ 2824619 h 4327744"/>
              <a:gd name="connsiteX21" fmla="*/ 757755 w 1390319"/>
              <a:gd name="connsiteY21" fmla="*/ 3200400 h 4327744"/>
              <a:gd name="connsiteX22" fmla="*/ 657547 w 1390319"/>
              <a:gd name="connsiteY22" fmla="*/ 3319398 h 4327744"/>
              <a:gd name="connsiteX23" fmla="*/ 908067 w 1390319"/>
              <a:gd name="connsiteY23" fmla="*/ 3576182 h 4327744"/>
              <a:gd name="connsiteX24" fmla="*/ 463393 w 1390319"/>
              <a:gd name="connsiteY24" fmla="*/ 4139853 h 4327744"/>
              <a:gd name="connsiteX25" fmla="*/ 206610 w 1390319"/>
              <a:gd name="connsiteY25" fmla="*/ 4327744 h 4327744"/>
              <a:gd name="connsiteX26" fmla="*/ 87612 w 1390319"/>
              <a:gd name="connsiteY26" fmla="*/ 4152378 h 4327744"/>
              <a:gd name="connsiteX27" fmla="*/ 281766 w 1390319"/>
              <a:gd name="connsiteY27" fmla="*/ 3939437 h 4327744"/>
              <a:gd name="connsiteX28" fmla="*/ 75086 w 1390319"/>
              <a:gd name="connsiteY28" fmla="*/ 3776598 h 4327744"/>
              <a:gd name="connsiteX29" fmla="*/ 538550 w 1390319"/>
              <a:gd name="connsiteY29" fmla="*/ 3269294 h 4327744"/>
              <a:gd name="connsiteX30" fmla="*/ 0 w 1390319"/>
              <a:gd name="connsiteY30" fmla="*/ 2718520 h 4327744"/>
              <a:gd name="connsiteX31" fmla="*/ 205950 w 1390319"/>
              <a:gd name="connsiteY31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51491 w 1390319"/>
              <a:gd name="connsiteY13" fmla="*/ 1039660 h 4327744"/>
              <a:gd name="connsiteX14" fmla="*/ 582390 w 1390319"/>
              <a:gd name="connsiteY14" fmla="*/ 1308970 h 4327744"/>
              <a:gd name="connsiteX15" fmla="*/ 657546 w 1390319"/>
              <a:gd name="connsiteY15" fmla="*/ 1365337 h 4327744"/>
              <a:gd name="connsiteX16" fmla="*/ 475918 w 1390319"/>
              <a:gd name="connsiteY16" fmla="*/ 1672225 h 4327744"/>
              <a:gd name="connsiteX17" fmla="*/ 676335 w 1390319"/>
              <a:gd name="connsiteY17" fmla="*/ 1791222 h 4327744"/>
              <a:gd name="connsiteX18" fmla="*/ 588653 w 1390319"/>
              <a:gd name="connsiteY18" fmla="*/ 2217107 h 4327744"/>
              <a:gd name="connsiteX19" fmla="*/ 507234 w 1390319"/>
              <a:gd name="connsiteY19" fmla="*/ 2592889 h 4327744"/>
              <a:gd name="connsiteX20" fmla="*/ 325607 w 1390319"/>
              <a:gd name="connsiteY20" fmla="*/ 2824619 h 4327744"/>
              <a:gd name="connsiteX21" fmla="*/ 757755 w 1390319"/>
              <a:gd name="connsiteY21" fmla="*/ 3200400 h 4327744"/>
              <a:gd name="connsiteX22" fmla="*/ 657547 w 1390319"/>
              <a:gd name="connsiteY22" fmla="*/ 3319398 h 4327744"/>
              <a:gd name="connsiteX23" fmla="*/ 908067 w 1390319"/>
              <a:gd name="connsiteY23" fmla="*/ 3576182 h 4327744"/>
              <a:gd name="connsiteX24" fmla="*/ 463393 w 1390319"/>
              <a:gd name="connsiteY24" fmla="*/ 4139853 h 4327744"/>
              <a:gd name="connsiteX25" fmla="*/ 206610 w 1390319"/>
              <a:gd name="connsiteY25" fmla="*/ 4327744 h 4327744"/>
              <a:gd name="connsiteX26" fmla="*/ 87612 w 1390319"/>
              <a:gd name="connsiteY26" fmla="*/ 4152378 h 4327744"/>
              <a:gd name="connsiteX27" fmla="*/ 281766 w 1390319"/>
              <a:gd name="connsiteY27" fmla="*/ 3939437 h 4327744"/>
              <a:gd name="connsiteX28" fmla="*/ 75086 w 1390319"/>
              <a:gd name="connsiteY28" fmla="*/ 3776598 h 4327744"/>
              <a:gd name="connsiteX29" fmla="*/ 538550 w 1390319"/>
              <a:gd name="connsiteY29" fmla="*/ 3269294 h 4327744"/>
              <a:gd name="connsiteX30" fmla="*/ 0 w 1390319"/>
              <a:gd name="connsiteY30" fmla="*/ 2718520 h 4327744"/>
              <a:gd name="connsiteX31" fmla="*/ 205950 w 1390319"/>
              <a:gd name="connsiteY31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51491 w 1390319"/>
              <a:gd name="connsiteY13" fmla="*/ 1039660 h 4327744"/>
              <a:gd name="connsiteX14" fmla="*/ 582390 w 1390319"/>
              <a:gd name="connsiteY14" fmla="*/ 1308970 h 4327744"/>
              <a:gd name="connsiteX15" fmla="*/ 657546 w 1390319"/>
              <a:gd name="connsiteY15" fmla="*/ 1365337 h 4327744"/>
              <a:gd name="connsiteX16" fmla="*/ 475918 w 1390319"/>
              <a:gd name="connsiteY16" fmla="*/ 1672225 h 4327744"/>
              <a:gd name="connsiteX17" fmla="*/ 676335 w 1390319"/>
              <a:gd name="connsiteY17" fmla="*/ 1791222 h 4327744"/>
              <a:gd name="connsiteX18" fmla="*/ 538549 w 1390319"/>
              <a:gd name="connsiteY18" fmla="*/ 2135688 h 4327744"/>
              <a:gd name="connsiteX19" fmla="*/ 507234 w 1390319"/>
              <a:gd name="connsiteY19" fmla="*/ 2592889 h 4327744"/>
              <a:gd name="connsiteX20" fmla="*/ 325607 w 1390319"/>
              <a:gd name="connsiteY20" fmla="*/ 2824619 h 4327744"/>
              <a:gd name="connsiteX21" fmla="*/ 757755 w 1390319"/>
              <a:gd name="connsiteY21" fmla="*/ 3200400 h 4327744"/>
              <a:gd name="connsiteX22" fmla="*/ 657547 w 1390319"/>
              <a:gd name="connsiteY22" fmla="*/ 3319398 h 4327744"/>
              <a:gd name="connsiteX23" fmla="*/ 908067 w 1390319"/>
              <a:gd name="connsiteY23" fmla="*/ 3576182 h 4327744"/>
              <a:gd name="connsiteX24" fmla="*/ 463393 w 1390319"/>
              <a:gd name="connsiteY24" fmla="*/ 4139853 h 4327744"/>
              <a:gd name="connsiteX25" fmla="*/ 206610 w 1390319"/>
              <a:gd name="connsiteY25" fmla="*/ 4327744 h 4327744"/>
              <a:gd name="connsiteX26" fmla="*/ 87612 w 1390319"/>
              <a:gd name="connsiteY26" fmla="*/ 4152378 h 4327744"/>
              <a:gd name="connsiteX27" fmla="*/ 281766 w 1390319"/>
              <a:gd name="connsiteY27" fmla="*/ 3939437 h 4327744"/>
              <a:gd name="connsiteX28" fmla="*/ 75086 w 1390319"/>
              <a:gd name="connsiteY28" fmla="*/ 3776598 h 4327744"/>
              <a:gd name="connsiteX29" fmla="*/ 538550 w 1390319"/>
              <a:gd name="connsiteY29" fmla="*/ 3269294 h 4327744"/>
              <a:gd name="connsiteX30" fmla="*/ 0 w 1390319"/>
              <a:gd name="connsiteY30" fmla="*/ 2718520 h 4327744"/>
              <a:gd name="connsiteX31" fmla="*/ 205950 w 1390319"/>
              <a:gd name="connsiteY31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51491 w 1390319"/>
              <a:gd name="connsiteY13" fmla="*/ 1039660 h 4327744"/>
              <a:gd name="connsiteX14" fmla="*/ 582390 w 1390319"/>
              <a:gd name="connsiteY14" fmla="*/ 1308970 h 4327744"/>
              <a:gd name="connsiteX15" fmla="*/ 657546 w 1390319"/>
              <a:gd name="connsiteY15" fmla="*/ 1365337 h 4327744"/>
              <a:gd name="connsiteX16" fmla="*/ 475918 w 1390319"/>
              <a:gd name="connsiteY16" fmla="*/ 1672225 h 4327744"/>
              <a:gd name="connsiteX17" fmla="*/ 676335 w 1390319"/>
              <a:gd name="connsiteY17" fmla="*/ 1791222 h 4327744"/>
              <a:gd name="connsiteX18" fmla="*/ 538549 w 1390319"/>
              <a:gd name="connsiteY18" fmla="*/ 2135688 h 4327744"/>
              <a:gd name="connsiteX19" fmla="*/ 513496 w 1390319"/>
              <a:gd name="connsiteY19" fmla="*/ 2298526 h 4327744"/>
              <a:gd name="connsiteX20" fmla="*/ 507234 w 1390319"/>
              <a:gd name="connsiteY20" fmla="*/ 2592889 h 4327744"/>
              <a:gd name="connsiteX21" fmla="*/ 325607 w 1390319"/>
              <a:gd name="connsiteY21" fmla="*/ 2824619 h 4327744"/>
              <a:gd name="connsiteX22" fmla="*/ 757755 w 1390319"/>
              <a:gd name="connsiteY22" fmla="*/ 3200400 h 4327744"/>
              <a:gd name="connsiteX23" fmla="*/ 657547 w 1390319"/>
              <a:gd name="connsiteY23" fmla="*/ 3319398 h 4327744"/>
              <a:gd name="connsiteX24" fmla="*/ 908067 w 1390319"/>
              <a:gd name="connsiteY24" fmla="*/ 3576182 h 4327744"/>
              <a:gd name="connsiteX25" fmla="*/ 463393 w 1390319"/>
              <a:gd name="connsiteY25" fmla="*/ 4139853 h 4327744"/>
              <a:gd name="connsiteX26" fmla="*/ 206610 w 1390319"/>
              <a:gd name="connsiteY26" fmla="*/ 4327744 h 4327744"/>
              <a:gd name="connsiteX27" fmla="*/ 87612 w 1390319"/>
              <a:gd name="connsiteY27" fmla="*/ 4152378 h 4327744"/>
              <a:gd name="connsiteX28" fmla="*/ 281766 w 1390319"/>
              <a:gd name="connsiteY28" fmla="*/ 3939437 h 4327744"/>
              <a:gd name="connsiteX29" fmla="*/ 75086 w 1390319"/>
              <a:gd name="connsiteY29" fmla="*/ 3776598 h 4327744"/>
              <a:gd name="connsiteX30" fmla="*/ 538550 w 1390319"/>
              <a:gd name="connsiteY30" fmla="*/ 3269294 h 4327744"/>
              <a:gd name="connsiteX31" fmla="*/ 0 w 1390319"/>
              <a:gd name="connsiteY31" fmla="*/ 2718520 h 4327744"/>
              <a:gd name="connsiteX32" fmla="*/ 205950 w 1390319"/>
              <a:gd name="connsiteY32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51491 w 1390319"/>
              <a:gd name="connsiteY13" fmla="*/ 1039660 h 4327744"/>
              <a:gd name="connsiteX14" fmla="*/ 582390 w 1390319"/>
              <a:gd name="connsiteY14" fmla="*/ 1308970 h 4327744"/>
              <a:gd name="connsiteX15" fmla="*/ 657546 w 1390319"/>
              <a:gd name="connsiteY15" fmla="*/ 1365337 h 4327744"/>
              <a:gd name="connsiteX16" fmla="*/ 475918 w 1390319"/>
              <a:gd name="connsiteY16" fmla="*/ 1672225 h 4327744"/>
              <a:gd name="connsiteX17" fmla="*/ 676335 w 1390319"/>
              <a:gd name="connsiteY17" fmla="*/ 1791222 h 4327744"/>
              <a:gd name="connsiteX18" fmla="*/ 538549 w 1390319"/>
              <a:gd name="connsiteY18" fmla="*/ 2135688 h 4327744"/>
              <a:gd name="connsiteX19" fmla="*/ 688861 w 1390319"/>
              <a:gd name="connsiteY19" fmla="*/ 2223370 h 4327744"/>
              <a:gd name="connsiteX20" fmla="*/ 507234 w 1390319"/>
              <a:gd name="connsiteY20" fmla="*/ 2592889 h 4327744"/>
              <a:gd name="connsiteX21" fmla="*/ 325607 w 1390319"/>
              <a:gd name="connsiteY21" fmla="*/ 2824619 h 4327744"/>
              <a:gd name="connsiteX22" fmla="*/ 757755 w 1390319"/>
              <a:gd name="connsiteY22" fmla="*/ 3200400 h 4327744"/>
              <a:gd name="connsiteX23" fmla="*/ 657547 w 1390319"/>
              <a:gd name="connsiteY23" fmla="*/ 3319398 h 4327744"/>
              <a:gd name="connsiteX24" fmla="*/ 908067 w 1390319"/>
              <a:gd name="connsiteY24" fmla="*/ 3576182 h 4327744"/>
              <a:gd name="connsiteX25" fmla="*/ 463393 w 1390319"/>
              <a:gd name="connsiteY25" fmla="*/ 4139853 h 4327744"/>
              <a:gd name="connsiteX26" fmla="*/ 206610 w 1390319"/>
              <a:gd name="connsiteY26" fmla="*/ 4327744 h 4327744"/>
              <a:gd name="connsiteX27" fmla="*/ 87612 w 1390319"/>
              <a:gd name="connsiteY27" fmla="*/ 4152378 h 4327744"/>
              <a:gd name="connsiteX28" fmla="*/ 281766 w 1390319"/>
              <a:gd name="connsiteY28" fmla="*/ 3939437 h 4327744"/>
              <a:gd name="connsiteX29" fmla="*/ 75086 w 1390319"/>
              <a:gd name="connsiteY29" fmla="*/ 3776598 h 4327744"/>
              <a:gd name="connsiteX30" fmla="*/ 538550 w 1390319"/>
              <a:gd name="connsiteY30" fmla="*/ 3269294 h 4327744"/>
              <a:gd name="connsiteX31" fmla="*/ 0 w 1390319"/>
              <a:gd name="connsiteY31" fmla="*/ 2718520 h 4327744"/>
              <a:gd name="connsiteX32" fmla="*/ 205950 w 1390319"/>
              <a:gd name="connsiteY32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51491 w 1390319"/>
              <a:gd name="connsiteY13" fmla="*/ 1039660 h 4327744"/>
              <a:gd name="connsiteX14" fmla="*/ 582390 w 1390319"/>
              <a:gd name="connsiteY14" fmla="*/ 1308970 h 4327744"/>
              <a:gd name="connsiteX15" fmla="*/ 657546 w 1390319"/>
              <a:gd name="connsiteY15" fmla="*/ 1365337 h 4327744"/>
              <a:gd name="connsiteX16" fmla="*/ 475918 w 1390319"/>
              <a:gd name="connsiteY16" fmla="*/ 1672225 h 4327744"/>
              <a:gd name="connsiteX17" fmla="*/ 676335 w 1390319"/>
              <a:gd name="connsiteY17" fmla="*/ 1791222 h 4327744"/>
              <a:gd name="connsiteX18" fmla="*/ 538549 w 1390319"/>
              <a:gd name="connsiteY18" fmla="*/ 2135688 h 4327744"/>
              <a:gd name="connsiteX19" fmla="*/ 688861 w 1390319"/>
              <a:gd name="connsiteY19" fmla="*/ 2223370 h 4327744"/>
              <a:gd name="connsiteX20" fmla="*/ 507234 w 1390319"/>
              <a:gd name="connsiteY20" fmla="*/ 2592889 h 4327744"/>
              <a:gd name="connsiteX21" fmla="*/ 369448 w 1390319"/>
              <a:gd name="connsiteY21" fmla="*/ 2736937 h 4327744"/>
              <a:gd name="connsiteX22" fmla="*/ 757755 w 1390319"/>
              <a:gd name="connsiteY22" fmla="*/ 3200400 h 4327744"/>
              <a:gd name="connsiteX23" fmla="*/ 657547 w 1390319"/>
              <a:gd name="connsiteY23" fmla="*/ 3319398 h 4327744"/>
              <a:gd name="connsiteX24" fmla="*/ 908067 w 1390319"/>
              <a:gd name="connsiteY24" fmla="*/ 3576182 h 4327744"/>
              <a:gd name="connsiteX25" fmla="*/ 463393 w 1390319"/>
              <a:gd name="connsiteY25" fmla="*/ 4139853 h 4327744"/>
              <a:gd name="connsiteX26" fmla="*/ 206610 w 1390319"/>
              <a:gd name="connsiteY26" fmla="*/ 4327744 h 4327744"/>
              <a:gd name="connsiteX27" fmla="*/ 87612 w 1390319"/>
              <a:gd name="connsiteY27" fmla="*/ 4152378 h 4327744"/>
              <a:gd name="connsiteX28" fmla="*/ 281766 w 1390319"/>
              <a:gd name="connsiteY28" fmla="*/ 3939437 h 4327744"/>
              <a:gd name="connsiteX29" fmla="*/ 75086 w 1390319"/>
              <a:gd name="connsiteY29" fmla="*/ 3776598 h 4327744"/>
              <a:gd name="connsiteX30" fmla="*/ 538550 w 1390319"/>
              <a:gd name="connsiteY30" fmla="*/ 3269294 h 4327744"/>
              <a:gd name="connsiteX31" fmla="*/ 0 w 1390319"/>
              <a:gd name="connsiteY31" fmla="*/ 2718520 h 4327744"/>
              <a:gd name="connsiteX32" fmla="*/ 205950 w 1390319"/>
              <a:gd name="connsiteY32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51491 w 1390319"/>
              <a:gd name="connsiteY13" fmla="*/ 1039660 h 4327744"/>
              <a:gd name="connsiteX14" fmla="*/ 582390 w 1390319"/>
              <a:gd name="connsiteY14" fmla="*/ 1308970 h 4327744"/>
              <a:gd name="connsiteX15" fmla="*/ 657546 w 1390319"/>
              <a:gd name="connsiteY15" fmla="*/ 1365337 h 4327744"/>
              <a:gd name="connsiteX16" fmla="*/ 475918 w 1390319"/>
              <a:gd name="connsiteY16" fmla="*/ 1672225 h 4327744"/>
              <a:gd name="connsiteX17" fmla="*/ 676335 w 1390319"/>
              <a:gd name="connsiteY17" fmla="*/ 1791222 h 4327744"/>
              <a:gd name="connsiteX18" fmla="*/ 538549 w 1390319"/>
              <a:gd name="connsiteY18" fmla="*/ 2135688 h 4327744"/>
              <a:gd name="connsiteX19" fmla="*/ 688861 w 1390319"/>
              <a:gd name="connsiteY19" fmla="*/ 2223370 h 4327744"/>
              <a:gd name="connsiteX20" fmla="*/ 557339 w 1390319"/>
              <a:gd name="connsiteY20" fmla="*/ 2536522 h 4327744"/>
              <a:gd name="connsiteX21" fmla="*/ 369448 w 1390319"/>
              <a:gd name="connsiteY21" fmla="*/ 2736937 h 4327744"/>
              <a:gd name="connsiteX22" fmla="*/ 757755 w 1390319"/>
              <a:gd name="connsiteY22" fmla="*/ 3200400 h 4327744"/>
              <a:gd name="connsiteX23" fmla="*/ 657547 w 1390319"/>
              <a:gd name="connsiteY23" fmla="*/ 3319398 h 4327744"/>
              <a:gd name="connsiteX24" fmla="*/ 908067 w 1390319"/>
              <a:gd name="connsiteY24" fmla="*/ 3576182 h 4327744"/>
              <a:gd name="connsiteX25" fmla="*/ 463393 w 1390319"/>
              <a:gd name="connsiteY25" fmla="*/ 4139853 h 4327744"/>
              <a:gd name="connsiteX26" fmla="*/ 206610 w 1390319"/>
              <a:gd name="connsiteY26" fmla="*/ 4327744 h 4327744"/>
              <a:gd name="connsiteX27" fmla="*/ 87612 w 1390319"/>
              <a:gd name="connsiteY27" fmla="*/ 4152378 h 4327744"/>
              <a:gd name="connsiteX28" fmla="*/ 281766 w 1390319"/>
              <a:gd name="connsiteY28" fmla="*/ 3939437 h 4327744"/>
              <a:gd name="connsiteX29" fmla="*/ 75086 w 1390319"/>
              <a:gd name="connsiteY29" fmla="*/ 3776598 h 4327744"/>
              <a:gd name="connsiteX30" fmla="*/ 538550 w 1390319"/>
              <a:gd name="connsiteY30" fmla="*/ 3269294 h 4327744"/>
              <a:gd name="connsiteX31" fmla="*/ 0 w 1390319"/>
              <a:gd name="connsiteY31" fmla="*/ 2718520 h 4327744"/>
              <a:gd name="connsiteX32" fmla="*/ 205950 w 1390319"/>
              <a:gd name="connsiteY32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51491 w 1390319"/>
              <a:gd name="connsiteY13" fmla="*/ 1039660 h 4327744"/>
              <a:gd name="connsiteX14" fmla="*/ 582390 w 1390319"/>
              <a:gd name="connsiteY14" fmla="*/ 1308970 h 4327744"/>
              <a:gd name="connsiteX15" fmla="*/ 657546 w 1390319"/>
              <a:gd name="connsiteY15" fmla="*/ 1365337 h 4327744"/>
              <a:gd name="connsiteX16" fmla="*/ 475918 w 1390319"/>
              <a:gd name="connsiteY16" fmla="*/ 1672225 h 4327744"/>
              <a:gd name="connsiteX17" fmla="*/ 676335 w 1390319"/>
              <a:gd name="connsiteY17" fmla="*/ 1791222 h 4327744"/>
              <a:gd name="connsiteX18" fmla="*/ 538549 w 1390319"/>
              <a:gd name="connsiteY18" fmla="*/ 2135688 h 4327744"/>
              <a:gd name="connsiteX19" fmla="*/ 688861 w 1390319"/>
              <a:gd name="connsiteY19" fmla="*/ 2223370 h 4327744"/>
              <a:gd name="connsiteX20" fmla="*/ 557339 w 1390319"/>
              <a:gd name="connsiteY20" fmla="*/ 2536522 h 4327744"/>
              <a:gd name="connsiteX21" fmla="*/ 908067 w 1390319"/>
              <a:gd name="connsiteY21" fmla="*/ 2843408 h 4327744"/>
              <a:gd name="connsiteX22" fmla="*/ 757755 w 1390319"/>
              <a:gd name="connsiteY22" fmla="*/ 3200400 h 4327744"/>
              <a:gd name="connsiteX23" fmla="*/ 657547 w 1390319"/>
              <a:gd name="connsiteY23" fmla="*/ 3319398 h 4327744"/>
              <a:gd name="connsiteX24" fmla="*/ 908067 w 1390319"/>
              <a:gd name="connsiteY24" fmla="*/ 3576182 h 4327744"/>
              <a:gd name="connsiteX25" fmla="*/ 463393 w 1390319"/>
              <a:gd name="connsiteY25" fmla="*/ 4139853 h 4327744"/>
              <a:gd name="connsiteX26" fmla="*/ 206610 w 1390319"/>
              <a:gd name="connsiteY26" fmla="*/ 4327744 h 4327744"/>
              <a:gd name="connsiteX27" fmla="*/ 87612 w 1390319"/>
              <a:gd name="connsiteY27" fmla="*/ 4152378 h 4327744"/>
              <a:gd name="connsiteX28" fmla="*/ 281766 w 1390319"/>
              <a:gd name="connsiteY28" fmla="*/ 3939437 h 4327744"/>
              <a:gd name="connsiteX29" fmla="*/ 75086 w 1390319"/>
              <a:gd name="connsiteY29" fmla="*/ 3776598 h 4327744"/>
              <a:gd name="connsiteX30" fmla="*/ 538550 w 1390319"/>
              <a:gd name="connsiteY30" fmla="*/ 3269294 h 4327744"/>
              <a:gd name="connsiteX31" fmla="*/ 0 w 1390319"/>
              <a:gd name="connsiteY31" fmla="*/ 2718520 h 4327744"/>
              <a:gd name="connsiteX32" fmla="*/ 205950 w 1390319"/>
              <a:gd name="connsiteY32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51491 w 1390319"/>
              <a:gd name="connsiteY13" fmla="*/ 1039660 h 4327744"/>
              <a:gd name="connsiteX14" fmla="*/ 582390 w 1390319"/>
              <a:gd name="connsiteY14" fmla="*/ 1308970 h 4327744"/>
              <a:gd name="connsiteX15" fmla="*/ 657546 w 1390319"/>
              <a:gd name="connsiteY15" fmla="*/ 1365337 h 4327744"/>
              <a:gd name="connsiteX16" fmla="*/ 475918 w 1390319"/>
              <a:gd name="connsiteY16" fmla="*/ 1672225 h 4327744"/>
              <a:gd name="connsiteX17" fmla="*/ 676335 w 1390319"/>
              <a:gd name="connsiteY17" fmla="*/ 1791222 h 4327744"/>
              <a:gd name="connsiteX18" fmla="*/ 538549 w 1390319"/>
              <a:gd name="connsiteY18" fmla="*/ 2135688 h 4327744"/>
              <a:gd name="connsiteX19" fmla="*/ 688861 w 1390319"/>
              <a:gd name="connsiteY19" fmla="*/ 2223370 h 4327744"/>
              <a:gd name="connsiteX20" fmla="*/ 557339 w 1390319"/>
              <a:gd name="connsiteY20" fmla="*/ 2536522 h 4327744"/>
              <a:gd name="connsiteX21" fmla="*/ 908067 w 1390319"/>
              <a:gd name="connsiteY21" fmla="*/ 2843408 h 4327744"/>
              <a:gd name="connsiteX22" fmla="*/ 720177 w 1390319"/>
              <a:gd name="connsiteY22" fmla="*/ 3162822 h 4327744"/>
              <a:gd name="connsiteX23" fmla="*/ 657547 w 1390319"/>
              <a:gd name="connsiteY23" fmla="*/ 3319398 h 4327744"/>
              <a:gd name="connsiteX24" fmla="*/ 908067 w 1390319"/>
              <a:gd name="connsiteY24" fmla="*/ 3576182 h 4327744"/>
              <a:gd name="connsiteX25" fmla="*/ 463393 w 1390319"/>
              <a:gd name="connsiteY25" fmla="*/ 4139853 h 4327744"/>
              <a:gd name="connsiteX26" fmla="*/ 206610 w 1390319"/>
              <a:gd name="connsiteY26" fmla="*/ 4327744 h 4327744"/>
              <a:gd name="connsiteX27" fmla="*/ 87612 w 1390319"/>
              <a:gd name="connsiteY27" fmla="*/ 4152378 h 4327744"/>
              <a:gd name="connsiteX28" fmla="*/ 281766 w 1390319"/>
              <a:gd name="connsiteY28" fmla="*/ 3939437 h 4327744"/>
              <a:gd name="connsiteX29" fmla="*/ 75086 w 1390319"/>
              <a:gd name="connsiteY29" fmla="*/ 3776598 h 4327744"/>
              <a:gd name="connsiteX30" fmla="*/ 538550 w 1390319"/>
              <a:gd name="connsiteY30" fmla="*/ 3269294 h 4327744"/>
              <a:gd name="connsiteX31" fmla="*/ 0 w 1390319"/>
              <a:gd name="connsiteY31" fmla="*/ 2718520 h 4327744"/>
              <a:gd name="connsiteX32" fmla="*/ 205950 w 1390319"/>
              <a:gd name="connsiteY32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51491 w 1390319"/>
              <a:gd name="connsiteY13" fmla="*/ 1039660 h 4327744"/>
              <a:gd name="connsiteX14" fmla="*/ 582390 w 1390319"/>
              <a:gd name="connsiteY14" fmla="*/ 1308970 h 4327744"/>
              <a:gd name="connsiteX15" fmla="*/ 657546 w 1390319"/>
              <a:gd name="connsiteY15" fmla="*/ 1365337 h 4327744"/>
              <a:gd name="connsiteX16" fmla="*/ 475918 w 1390319"/>
              <a:gd name="connsiteY16" fmla="*/ 1672225 h 4327744"/>
              <a:gd name="connsiteX17" fmla="*/ 676335 w 1390319"/>
              <a:gd name="connsiteY17" fmla="*/ 1791222 h 4327744"/>
              <a:gd name="connsiteX18" fmla="*/ 538549 w 1390319"/>
              <a:gd name="connsiteY18" fmla="*/ 2135688 h 4327744"/>
              <a:gd name="connsiteX19" fmla="*/ 688861 w 1390319"/>
              <a:gd name="connsiteY19" fmla="*/ 2223370 h 4327744"/>
              <a:gd name="connsiteX20" fmla="*/ 557339 w 1390319"/>
              <a:gd name="connsiteY20" fmla="*/ 2536522 h 4327744"/>
              <a:gd name="connsiteX21" fmla="*/ 951908 w 1390319"/>
              <a:gd name="connsiteY21" fmla="*/ 2893512 h 4327744"/>
              <a:gd name="connsiteX22" fmla="*/ 720177 w 1390319"/>
              <a:gd name="connsiteY22" fmla="*/ 3162822 h 4327744"/>
              <a:gd name="connsiteX23" fmla="*/ 657547 w 1390319"/>
              <a:gd name="connsiteY23" fmla="*/ 3319398 h 4327744"/>
              <a:gd name="connsiteX24" fmla="*/ 908067 w 1390319"/>
              <a:gd name="connsiteY24" fmla="*/ 3576182 h 4327744"/>
              <a:gd name="connsiteX25" fmla="*/ 463393 w 1390319"/>
              <a:gd name="connsiteY25" fmla="*/ 4139853 h 4327744"/>
              <a:gd name="connsiteX26" fmla="*/ 206610 w 1390319"/>
              <a:gd name="connsiteY26" fmla="*/ 4327744 h 4327744"/>
              <a:gd name="connsiteX27" fmla="*/ 87612 w 1390319"/>
              <a:gd name="connsiteY27" fmla="*/ 4152378 h 4327744"/>
              <a:gd name="connsiteX28" fmla="*/ 281766 w 1390319"/>
              <a:gd name="connsiteY28" fmla="*/ 3939437 h 4327744"/>
              <a:gd name="connsiteX29" fmla="*/ 75086 w 1390319"/>
              <a:gd name="connsiteY29" fmla="*/ 3776598 h 4327744"/>
              <a:gd name="connsiteX30" fmla="*/ 538550 w 1390319"/>
              <a:gd name="connsiteY30" fmla="*/ 3269294 h 4327744"/>
              <a:gd name="connsiteX31" fmla="*/ 0 w 1390319"/>
              <a:gd name="connsiteY31" fmla="*/ 2718520 h 4327744"/>
              <a:gd name="connsiteX32" fmla="*/ 205950 w 1390319"/>
              <a:gd name="connsiteY32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51491 w 1390319"/>
              <a:gd name="connsiteY13" fmla="*/ 1039660 h 4327744"/>
              <a:gd name="connsiteX14" fmla="*/ 582390 w 1390319"/>
              <a:gd name="connsiteY14" fmla="*/ 1308970 h 4327744"/>
              <a:gd name="connsiteX15" fmla="*/ 657546 w 1390319"/>
              <a:gd name="connsiteY15" fmla="*/ 1365337 h 4327744"/>
              <a:gd name="connsiteX16" fmla="*/ 475918 w 1390319"/>
              <a:gd name="connsiteY16" fmla="*/ 1672225 h 4327744"/>
              <a:gd name="connsiteX17" fmla="*/ 676335 w 1390319"/>
              <a:gd name="connsiteY17" fmla="*/ 1791222 h 4327744"/>
              <a:gd name="connsiteX18" fmla="*/ 538549 w 1390319"/>
              <a:gd name="connsiteY18" fmla="*/ 2135688 h 4327744"/>
              <a:gd name="connsiteX19" fmla="*/ 688861 w 1390319"/>
              <a:gd name="connsiteY19" fmla="*/ 2223370 h 4327744"/>
              <a:gd name="connsiteX20" fmla="*/ 557339 w 1390319"/>
              <a:gd name="connsiteY20" fmla="*/ 2536522 h 4327744"/>
              <a:gd name="connsiteX21" fmla="*/ 951908 w 1390319"/>
              <a:gd name="connsiteY21" fmla="*/ 2893512 h 4327744"/>
              <a:gd name="connsiteX22" fmla="*/ 745229 w 1390319"/>
              <a:gd name="connsiteY22" fmla="*/ 3181611 h 4327744"/>
              <a:gd name="connsiteX23" fmla="*/ 657547 w 1390319"/>
              <a:gd name="connsiteY23" fmla="*/ 3319398 h 4327744"/>
              <a:gd name="connsiteX24" fmla="*/ 908067 w 1390319"/>
              <a:gd name="connsiteY24" fmla="*/ 3576182 h 4327744"/>
              <a:gd name="connsiteX25" fmla="*/ 463393 w 1390319"/>
              <a:gd name="connsiteY25" fmla="*/ 4139853 h 4327744"/>
              <a:gd name="connsiteX26" fmla="*/ 206610 w 1390319"/>
              <a:gd name="connsiteY26" fmla="*/ 4327744 h 4327744"/>
              <a:gd name="connsiteX27" fmla="*/ 87612 w 1390319"/>
              <a:gd name="connsiteY27" fmla="*/ 4152378 h 4327744"/>
              <a:gd name="connsiteX28" fmla="*/ 281766 w 1390319"/>
              <a:gd name="connsiteY28" fmla="*/ 3939437 h 4327744"/>
              <a:gd name="connsiteX29" fmla="*/ 75086 w 1390319"/>
              <a:gd name="connsiteY29" fmla="*/ 3776598 h 4327744"/>
              <a:gd name="connsiteX30" fmla="*/ 538550 w 1390319"/>
              <a:gd name="connsiteY30" fmla="*/ 3269294 h 4327744"/>
              <a:gd name="connsiteX31" fmla="*/ 0 w 1390319"/>
              <a:gd name="connsiteY31" fmla="*/ 2718520 h 4327744"/>
              <a:gd name="connsiteX32" fmla="*/ 205950 w 1390319"/>
              <a:gd name="connsiteY32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51491 w 1390319"/>
              <a:gd name="connsiteY13" fmla="*/ 1039660 h 4327744"/>
              <a:gd name="connsiteX14" fmla="*/ 582390 w 1390319"/>
              <a:gd name="connsiteY14" fmla="*/ 1308970 h 4327744"/>
              <a:gd name="connsiteX15" fmla="*/ 657546 w 1390319"/>
              <a:gd name="connsiteY15" fmla="*/ 1365337 h 4327744"/>
              <a:gd name="connsiteX16" fmla="*/ 475918 w 1390319"/>
              <a:gd name="connsiteY16" fmla="*/ 1672225 h 4327744"/>
              <a:gd name="connsiteX17" fmla="*/ 676335 w 1390319"/>
              <a:gd name="connsiteY17" fmla="*/ 1791222 h 4327744"/>
              <a:gd name="connsiteX18" fmla="*/ 538549 w 1390319"/>
              <a:gd name="connsiteY18" fmla="*/ 2135688 h 4327744"/>
              <a:gd name="connsiteX19" fmla="*/ 688861 w 1390319"/>
              <a:gd name="connsiteY19" fmla="*/ 2223370 h 4327744"/>
              <a:gd name="connsiteX20" fmla="*/ 557339 w 1390319"/>
              <a:gd name="connsiteY20" fmla="*/ 2536522 h 4327744"/>
              <a:gd name="connsiteX21" fmla="*/ 951908 w 1390319"/>
              <a:gd name="connsiteY21" fmla="*/ 2893512 h 4327744"/>
              <a:gd name="connsiteX22" fmla="*/ 745229 w 1390319"/>
              <a:gd name="connsiteY22" fmla="*/ 3181611 h 4327744"/>
              <a:gd name="connsiteX23" fmla="*/ 657547 w 1390319"/>
              <a:gd name="connsiteY23" fmla="*/ 3319398 h 4327744"/>
              <a:gd name="connsiteX24" fmla="*/ 908067 w 1390319"/>
              <a:gd name="connsiteY24" fmla="*/ 3576182 h 4327744"/>
              <a:gd name="connsiteX25" fmla="*/ 463393 w 1390319"/>
              <a:gd name="connsiteY25" fmla="*/ 4139853 h 4327744"/>
              <a:gd name="connsiteX26" fmla="*/ 206610 w 1390319"/>
              <a:gd name="connsiteY26" fmla="*/ 4327744 h 4327744"/>
              <a:gd name="connsiteX27" fmla="*/ 87612 w 1390319"/>
              <a:gd name="connsiteY27" fmla="*/ 4152378 h 4327744"/>
              <a:gd name="connsiteX28" fmla="*/ 281766 w 1390319"/>
              <a:gd name="connsiteY28" fmla="*/ 3939437 h 4327744"/>
              <a:gd name="connsiteX29" fmla="*/ 75086 w 1390319"/>
              <a:gd name="connsiteY29" fmla="*/ 3776598 h 4327744"/>
              <a:gd name="connsiteX30" fmla="*/ 538550 w 1390319"/>
              <a:gd name="connsiteY30" fmla="*/ 3269294 h 4327744"/>
              <a:gd name="connsiteX31" fmla="*/ 0 w 1390319"/>
              <a:gd name="connsiteY31" fmla="*/ 2718520 h 4327744"/>
              <a:gd name="connsiteX32" fmla="*/ 205950 w 1390319"/>
              <a:gd name="connsiteY32" fmla="*/ 2476108 h 4327744"/>
              <a:gd name="connsiteX0" fmla="*/ 205950 w 1390319"/>
              <a:gd name="connsiteY0" fmla="*/ 2476108 h 4327744"/>
              <a:gd name="connsiteX1" fmla="*/ 17770 w 1390319"/>
              <a:gd name="connsiteY1" fmla="*/ 2075895 h 4327744"/>
              <a:gd name="connsiteX2" fmla="*/ 234060 w 1390319"/>
              <a:gd name="connsiteY2" fmla="*/ 1585132 h 4327744"/>
              <a:gd name="connsiteX3" fmla="*/ 256756 w 1390319"/>
              <a:gd name="connsiteY3" fmla="*/ 1468500 h 4327744"/>
              <a:gd name="connsiteX4" fmla="*/ 514844 w 1390319"/>
              <a:gd name="connsiteY4" fmla="*/ 1067341 h 4327744"/>
              <a:gd name="connsiteX5" fmla="*/ 396969 w 1390319"/>
              <a:gd name="connsiteY5" fmla="*/ 987043 h 4327744"/>
              <a:gd name="connsiteX6" fmla="*/ 501553 w 1390319"/>
              <a:gd name="connsiteY6" fmla="*/ 841482 h 4327744"/>
              <a:gd name="connsiteX7" fmla="*/ 713914 w 1390319"/>
              <a:gd name="connsiteY7" fmla="*/ 532356 h 4327744"/>
              <a:gd name="connsiteX8" fmla="*/ 883015 w 1390319"/>
              <a:gd name="connsiteY8" fmla="*/ 382044 h 4327744"/>
              <a:gd name="connsiteX9" fmla="*/ 1277585 w 1390319"/>
              <a:gd name="connsiteY9" fmla="*/ 0 h 4327744"/>
              <a:gd name="connsiteX10" fmla="*/ 1390319 w 1390319"/>
              <a:gd name="connsiteY10" fmla="*/ 118997 h 4327744"/>
              <a:gd name="connsiteX11" fmla="*/ 883014 w 1390319"/>
              <a:gd name="connsiteY11" fmla="*/ 594986 h 4327744"/>
              <a:gd name="connsiteX12" fmla="*/ 645020 w 1390319"/>
              <a:gd name="connsiteY12" fmla="*/ 945715 h 4327744"/>
              <a:gd name="connsiteX13" fmla="*/ 751491 w 1390319"/>
              <a:gd name="connsiteY13" fmla="*/ 1039660 h 4327744"/>
              <a:gd name="connsiteX14" fmla="*/ 582390 w 1390319"/>
              <a:gd name="connsiteY14" fmla="*/ 1308970 h 4327744"/>
              <a:gd name="connsiteX15" fmla="*/ 657546 w 1390319"/>
              <a:gd name="connsiteY15" fmla="*/ 1365337 h 4327744"/>
              <a:gd name="connsiteX16" fmla="*/ 475918 w 1390319"/>
              <a:gd name="connsiteY16" fmla="*/ 1672225 h 4327744"/>
              <a:gd name="connsiteX17" fmla="*/ 676335 w 1390319"/>
              <a:gd name="connsiteY17" fmla="*/ 1791222 h 4327744"/>
              <a:gd name="connsiteX18" fmla="*/ 538549 w 1390319"/>
              <a:gd name="connsiteY18" fmla="*/ 2135688 h 4327744"/>
              <a:gd name="connsiteX19" fmla="*/ 688861 w 1390319"/>
              <a:gd name="connsiteY19" fmla="*/ 2223370 h 4327744"/>
              <a:gd name="connsiteX20" fmla="*/ 557339 w 1390319"/>
              <a:gd name="connsiteY20" fmla="*/ 2536522 h 4327744"/>
              <a:gd name="connsiteX21" fmla="*/ 970697 w 1390319"/>
              <a:gd name="connsiteY21" fmla="*/ 2899775 h 4327744"/>
              <a:gd name="connsiteX22" fmla="*/ 745229 w 1390319"/>
              <a:gd name="connsiteY22" fmla="*/ 3181611 h 4327744"/>
              <a:gd name="connsiteX23" fmla="*/ 657547 w 1390319"/>
              <a:gd name="connsiteY23" fmla="*/ 3319398 h 4327744"/>
              <a:gd name="connsiteX24" fmla="*/ 908067 w 1390319"/>
              <a:gd name="connsiteY24" fmla="*/ 3576182 h 4327744"/>
              <a:gd name="connsiteX25" fmla="*/ 463393 w 1390319"/>
              <a:gd name="connsiteY25" fmla="*/ 4139853 h 4327744"/>
              <a:gd name="connsiteX26" fmla="*/ 206610 w 1390319"/>
              <a:gd name="connsiteY26" fmla="*/ 4327744 h 4327744"/>
              <a:gd name="connsiteX27" fmla="*/ 87612 w 1390319"/>
              <a:gd name="connsiteY27" fmla="*/ 4152378 h 4327744"/>
              <a:gd name="connsiteX28" fmla="*/ 281766 w 1390319"/>
              <a:gd name="connsiteY28" fmla="*/ 3939437 h 4327744"/>
              <a:gd name="connsiteX29" fmla="*/ 75086 w 1390319"/>
              <a:gd name="connsiteY29" fmla="*/ 3776598 h 4327744"/>
              <a:gd name="connsiteX30" fmla="*/ 538550 w 1390319"/>
              <a:gd name="connsiteY30" fmla="*/ 3269294 h 4327744"/>
              <a:gd name="connsiteX31" fmla="*/ 0 w 1390319"/>
              <a:gd name="connsiteY31" fmla="*/ 2718520 h 4327744"/>
              <a:gd name="connsiteX32" fmla="*/ 205950 w 1390319"/>
              <a:gd name="connsiteY32" fmla="*/ 2476108 h 4327744"/>
              <a:gd name="connsiteX0" fmla="*/ 368093 w 1552462"/>
              <a:gd name="connsiteY0" fmla="*/ 2476108 h 4402132"/>
              <a:gd name="connsiteX1" fmla="*/ 179913 w 1552462"/>
              <a:gd name="connsiteY1" fmla="*/ 2075895 h 4402132"/>
              <a:gd name="connsiteX2" fmla="*/ 396203 w 1552462"/>
              <a:gd name="connsiteY2" fmla="*/ 1585132 h 4402132"/>
              <a:gd name="connsiteX3" fmla="*/ 418899 w 1552462"/>
              <a:gd name="connsiteY3" fmla="*/ 1468500 h 4402132"/>
              <a:gd name="connsiteX4" fmla="*/ 676987 w 1552462"/>
              <a:gd name="connsiteY4" fmla="*/ 1067341 h 4402132"/>
              <a:gd name="connsiteX5" fmla="*/ 559112 w 1552462"/>
              <a:gd name="connsiteY5" fmla="*/ 987043 h 4402132"/>
              <a:gd name="connsiteX6" fmla="*/ 663696 w 1552462"/>
              <a:gd name="connsiteY6" fmla="*/ 841482 h 4402132"/>
              <a:gd name="connsiteX7" fmla="*/ 876057 w 1552462"/>
              <a:gd name="connsiteY7" fmla="*/ 532356 h 4402132"/>
              <a:gd name="connsiteX8" fmla="*/ 1045158 w 1552462"/>
              <a:gd name="connsiteY8" fmla="*/ 382044 h 4402132"/>
              <a:gd name="connsiteX9" fmla="*/ 1439728 w 1552462"/>
              <a:gd name="connsiteY9" fmla="*/ 0 h 4402132"/>
              <a:gd name="connsiteX10" fmla="*/ 1552462 w 1552462"/>
              <a:gd name="connsiteY10" fmla="*/ 118997 h 4402132"/>
              <a:gd name="connsiteX11" fmla="*/ 1045157 w 1552462"/>
              <a:gd name="connsiteY11" fmla="*/ 594986 h 4402132"/>
              <a:gd name="connsiteX12" fmla="*/ 807163 w 1552462"/>
              <a:gd name="connsiteY12" fmla="*/ 945715 h 4402132"/>
              <a:gd name="connsiteX13" fmla="*/ 913634 w 1552462"/>
              <a:gd name="connsiteY13" fmla="*/ 1039660 h 4402132"/>
              <a:gd name="connsiteX14" fmla="*/ 744533 w 1552462"/>
              <a:gd name="connsiteY14" fmla="*/ 1308970 h 4402132"/>
              <a:gd name="connsiteX15" fmla="*/ 819689 w 1552462"/>
              <a:gd name="connsiteY15" fmla="*/ 1365337 h 4402132"/>
              <a:gd name="connsiteX16" fmla="*/ 638061 w 1552462"/>
              <a:gd name="connsiteY16" fmla="*/ 1672225 h 4402132"/>
              <a:gd name="connsiteX17" fmla="*/ 838478 w 1552462"/>
              <a:gd name="connsiteY17" fmla="*/ 1791222 h 4402132"/>
              <a:gd name="connsiteX18" fmla="*/ 700692 w 1552462"/>
              <a:gd name="connsiteY18" fmla="*/ 2135688 h 4402132"/>
              <a:gd name="connsiteX19" fmla="*/ 851004 w 1552462"/>
              <a:gd name="connsiteY19" fmla="*/ 2223370 h 4402132"/>
              <a:gd name="connsiteX20" fmla="*/ 719482 w 1552462"/>
              <a:gd name="connsiteY20" fmla="*/ 2536522 h 4402132"/>
              <a:gd name="connsiteX21" fmla="*/ 1132840 w 1552462"/>
              <a:gd name="connsiteY21" fmla="*/ 2899775 h 4402132"/>
              <a:gd name="connsiteX22" fmla="*/ 907372 w 1552462"/>
              <a:gd name="connsiteY22" fmla="*/ 3181611 h 4402132"/>
              <a:gd name="connsiteX23" fmla="*/ 819690 w 1552462"/>
              <a:gd name="connsiteY23" fmla="*/ 3319398 h 4402132"/>
              <a:gd name="connsiteX24" fmla="*/ 1070210 w 1552462"/>
              <a:gd name="connsiteY24" fmla="*/ 3576182 h 4402132"/>
              <a:gd name="connsiteX25" fmla="*/ 625536 w 1552462"/>
              <a:gd name="connsiteY25" fmla="*/ 4139853 h 4402132"/>
              <a:gd name="connsiteX26" fmla="*/ 368753 w 1552462"/>
              <a:gd name="connsiteY26" fmla="*/ 4327744 h 4402132"/>
              <a:gd name="connsiteX27" fmla="*/ 0 w 1552462"/>
              <a:gd name="connsiteY27" fmla="*/ 4402132 h 4402132"/>
              <a:gd name="connsiteX28" fmla="*/ 443909 w 1552462"/>
              <a:gd name="connsiteY28" fmla="*/ 3939437 h 4402132"/>
              <a:gd name="connsiteX29" fmla="*/ 237229 w 1552462"/>
              <a:gd name="connsiteY29" fmla="*/ 3776598 h 4402132"/>
              <a:gd name="connsiteX30" fmla="*/ 700693 w 1552462"/>
              <a:gd name="connsiteY30" fmla="*/ 3269294 h 4402132"/>
              <a:gd name="connsiteX31" fmla="*/ 162143 w 1552462"/>
              <a:gd name="connsiteY31" fmla="*/ 2718520 h 4402132"/>
              <a:gd name="connsiteX32" fmla="*/ 368093 w 1552462"/>
              <a:gd name="connsiteY32" fmla="*/ 2476108 h 4402132"/>
              <a:gd name="connsiteX0" fmla="*/ 368093 w 1552462"/>
              <a:gd name="connsiteY0" fmla="*/ 2476108 h 4457616"/>
              <a:gd name="connsiteX1" fmla="*/ 179913 w 1552462"/>
              <a:gd name="connsiteY1" fmla="*/ 2075895 h 4457616"/>
              <a:gd name="connsiteX2" fmla="*/ 396203 w 1552462"/>
              <a:gd name="connsiteY2" fmla="*/ 1585132 h 4457616"/>
              <a:gd name="connsiteX3" fmla="*/ 418899 w 1552462"/>
              <a:gd name="connsiteY3" fmla="*/ 1468500 h 4457616"/>
              <a:gd name="connsiteX4" fmla="*/ 676987 w 1552462"/>
              <a:gd name="connsiteY4" fmla="*/ 1067341 h 4457616"/>
              <a:gd name="connsiteX5" fmla="*/ 559112 w 1552462"/>
              <a:gd name="connsiteY5" fmla="*/ 987043 h 4457616"/>
              <a:gd name="connsiteX6" fmla="*/ 663696 w 1552462"/>
              <a:gd name="connsiteY6" fmla="*/ 841482 h 4457616"/>
              <a:gd name="connsiteX7" fmla="*/ 876057 w 1552462"/>
              <a:gd name="connsiteY7" fmla="*/ 532356 h 4457616"/>
              <a:gd name="connsiteX8" fmla="*/ 1045158 w 1552462"/>
              <a:gd name="connsiteY8" fmla="*/ 382044 h 4457616"/>
              <a:gd name="connsiteX9" fmla="*/ 1439728 w 1552462"/>
              <a:gd name="connsiteY9" fmla="*/ 0 h 4457616"/>
              <a:gd name="connsiteX10" fmla="*/ 1552462 w 1552462"/>
              <a:gd name="connsiteY10" fmla="*/ 118997 h 4457616"/>
              <a:gd name="connsiteX11" fmla="*/ 1045157 w 1552462"/>
              <a:gd name="connsiteY11" fmla="*/ 594986 h 4457616"/>
              <a:gd name="connsiteX12" fmla="*/ 807163 w 1552462"/>
              <a:gd name="connsiteY12" fmla="*/ 945715 h 4457616"/>
              <a:gd name="connsiteX13" fmla="*/ 913634 w 1552462"/>
              <a:gd name="connsiteY13" fmla="*/ 1039660 h 4457616"/>
              <a:gd name="connsiteX14" fmla="*/ 744533 w 1552462"/>
              <a:gd name="connsiteY14" fmla="*/ 1308970 h 4457616"/>
              <a:gd name="connsiteX15" fmla="*/ 819689 w 1552462"/>
              <a:gd name="connsiteY15" fmla="*/ 1365337 h 4457616"/>
              <a:gd name="connsiteX16" fmla="*/ 638061 w 1552462"/>
              <a:gd name="connsiteY16" fmla="*/ 1672225 h 4457616"/>
              <a:gd name="connsiteX17" fmla="*/ 838478 w 1552462"/>
              <a:gd name="connsiteY17" fmla="*/ 1791222 h 4457616"/>
              <a:gd name="connsiteX18" fmla="*/ 700692 w 1552462"/>
              <a:gd name="connsiteY18" fmla="*/ 2135688 h 4457616"/>
              <a:gd name="connsiteX19" fmla="*/ 851004 w 1552462"/>
              <a:gd name="connsiteY19" fmla="*/ 2223370 h 4457616"/>
              <a:gd name="connsiteX20" fmla="*/ 719482 w 1552462"/>
              <a:gd name="connsiteY20" fmla="*/ 2536522 h 4457616"/>
              <a:gd name="connsiteX21" fmla="*/ 1132840 w 1552462"/>
              <a:gd name="connsiteY21" fmla="*/ 2899775 h 4457616"/>
              <a:gd name="connsiteX22" fmla="*/ 907372 w 1552462"/>
              <a:gd name="connsiteY22" fmla="*/ 3181611 h 4457616"/>
              <a:gd name="connsiteX23" fmla="*/ 819690 w 1552462"/>
              <a:gd name="connsiteY23" fmla="*/ 3319398 h 4457616"/>
              <a:gd name="connsiteX24" fmla="*/ 1070210 w 1552462"/>
              <a:gd name="connsiteY24" fmla="*/ 3576182 h 4457616"/>
              <a:gd name="connsiteX25" fmla="*/ 625536 w 1552462"/>
              <a:gd name="connsiteY25" fmla="*/ 4139853 h 4457616"/>
              <a:gd name="connsiteX26" fmla="*/ 618506 w 1552462"/>
              <a:gd name="connsiteY26" fmla="*/ 4457616 h 4457616"/>
              <a:gd name="connsiteX27" fmla="*/ 0 w 1552462"/>
              <a:gd name="connsiteY27" fmla="*/ 4402132 h 4457616"/>
              <a:gd name="connsiteX28" fmla="*/ 443909 w 1552462"/>
              <a:gd name="connsiteY28" fmla="*/ 3939437 h 4457616"/>
              <a:gd name="connsiteX29" fmla="*/ 237229 w 1552462"/>
              <a:gd name="connsiteY29" fmla="*/ 3776598 h 4457616"/>
              <a:gd name="connsiteX30" fmla="*/ 700693 w 1552462"/>
              <a:gd name="connsiteY30" fmla="*/ 3269294 h 4457616"/>
              <a:gd name="connsiteX31" fmla="*/ 162143 w 1552462"/>
              <a:gd name="connsiteY31" fmla="*/ 2718520 h 4457616"/>
              <a:gd name="connsiteX32" fmla="*/ 368093 w 1552462"/>
              <a:gd name="connsiteY32" fmla="*/ 2476108 h 4457616"/>
              <a:gd name="connsiteX0" fmla="*/ 368093 w 1552462"/>
              <a:gd name="connsiteY0" fmla="*/ 2476108 h 4457616"/>
              <a:gd name="connsiteX1" fmla="*/ 179913 w 1552462"/>
              <a:gd name="connsiteY1" fmla="*/ 2075895 h 4457616"/>
              <a:gd name="connsiteX2" fmla="*/ 396203 w 1552462"/>
              <a:gd name="connsiteY2" fmla="*/ 1585132 h 4457616"/>
              <a:gd name="connsiteX3" fmla="*/ 418899 w 1552462"/>
              <a:gd name="connsiteY3" fmla="*/ 1468500 h 4457616"/>
              <a:gd name="connsiteX4" fmla="*/ 676987 w 1552462"/>
              <a:gd name="connsiteY4" fmla="*/ 1067341 h 4457616"/>
              <a:gd name="connsiteX5" fmla="*/ 559112 w 1552462"/>
              <a:gd name="connsiteY5" fmla="*/ 987043 h 4457616"/>
              <a:gd name="connsiteX6" fmla="*/ 663696 w 1552462"/>
              <a:gd name="connsiteY6" fmla="*/ 841482 h 4457616"/>
              <a:gd name="connsiteX7" fmla="*/ 876057 w 1552462"/>
              <a:gd name="connsiteY7" fmla="*/ 532356 h 4457616"/>
              <a:gd name="connsiteX8" fmla="*/ 1045158 w 1552462"/>
              <a:gd name="connsiteY8" fmla="*/ 382044 h 4457616"/>
              <a:gd name="connsiteX9" fmla="*/ 1439728 w 1552462"/>
              <a:gd name="connsiteY9" fmla="*/ 0 h 4457616"/>
              <a:gd name="connsiteX10" fmla="*/ 1552462 w 1552462"/>
              <a:gd name="connsiteY10" fmla="*/ 118997 h 4457616"/>
              <a:gd name="connsiteX11" fmla="*/ 1045157 w 1552462"/>
              <a:gd name="connsiteY11" fmla="*/ 594986 h 4457616"/>
              <a:gd name="connsiteX12" fmla="*/ 807163 w 1552462"/>
              <a:gd name="connsiteY12" fmla="*/ 945715 h 4457616"/>
              <a:gd name="connsiteX13" fmla="*/ 913634 w 1552462"/>
              <a:gd name="connsiteY13" fmla="*/ 1039660 h 4457616"/>
              <a:gd name="connsiteX14" fmla="*/ 744533 w 1552462"/>
              <a:gd name="connsiteY14" fmla="*/ 1308970 h 4457616"/>
              <a:gd name="connsiteX15" fmla="*/ 819689 w 1552462"/>
              <a:gd name="connsiteY15" fmla="*/ 1365337 h 4457616"/>
              <a:gd name="connsiteX16" fmla="*/ 638061 w 1552462"/>
              <a:gd name="connsiteY16" fmla="*/ 1672225 h 4457616"/>
              <a:gd name="connsiteX17" fmla="*/ 838478 w 1552462"/>
              <a:gd name="connsiteY17" fmla="*/ 1791222 h 4457616"/>
              <a:gd name="connsiteX18" fmla="*/ 700692 w 1552462"/>
              <a:gd name="connsiteY18" fmla="*/ 2135688 h 4457616"/>
              <a:gd name="connsiteX19" fmla="*/ 851004 w 1552462"/>
              <a:gd name="connsiteY19" fmla="*/ 2223370 h 4457616"/>
              <a:gd name="connsiteX20" fmla="*/ 719482 w 1552462"/>
              <a:gd name="connsiteY20" fmla="*/ 2536522 h 4457616"/>
              <a:gd name="connsiteX21" fmla="*/ 1132840 w 1552462"/>
              <a:gd name="connsiteY21" fmla="*/ 2899775 h 4457616"/>
              <a:gd name="connsiteX22" fmla="*/ 907372 w 1552462"/>
              <a:gd name="connsiteY22" fmla="*/ 3181611 h 4457616"/>
              <a:gd name="connsiteX23" fmla="*/ 819690 w 1552462"/>
              <a:gd name="connsiteY23" fmla="*/ 3319398 h 4457616"/>
              <a:gd name="connsiteX24" fmla="*/ 1070210 w 1552462"/>
              <a:gd name="connsiteY24" fmla="*/ 3576182 h 4457616"/>
              <a:gd name="connsiteX25" fmla="*/ 625536 w 1552462"/>
              <a:gd name="connsiteY25" fmla="*/ 4139853 h 4457616"/>
              <a:gd name="connsiteX26" fmla="*/ 618506 w 1552462"/>
              <a:gd name="connsiteY26" fmla="*/ 4457616 h 4457616"/>
              <a:gd name="connsiteX27" fmla="*/ 232920 w 1552462"/>
              <a:gd name="connsiteY27" fmla="*/ 4417656 h 4457616"/>
              <a:gd name="connsiteX28" fmla="*/ 0 w 1552462"/>
              <a:gd name="connsiteY28" fmla="*/ 4402132 h 4457616"/>
              <a:gd name="connsiteX29" fmla="*/ 443909 w 1552462"/>
              <a:gd name="connsiteY29" fmla="*/ 3939437 h 4457616"/>
              <a:gd name="connsiteX30" fmla="*/ 237229 w 1552462"/>
              <a:gd name="connsiteY30" fmla="*/ 3776598 h 4457616"/>
              <a:gd name="connsiteX31" fmla="*/ 700693 w 1552462"/>
              <a:gd name="connsiteY31" fmla="*/ 3269294 h 4457616"/>
              <a:gd name="connsiteX32" fmla="*/ 162143 w 1552462"/>
              <a:gd name="connsiteY32" fmla="*/ 2718520 h 4457616"/>
              <a:gd name="connsiteX33" fmla="*/ 368093 w 1552462"/>
              <a:gd name="connsiteY33" fmla="*/ 2476108 h 4457616"/>
              <a:gd name="connsiteX0" fmla="*/ 368093 w 1552462"/>
              <a:gd name="connsiteY0" fmla="*/ 2476108 h 4797281"/>
              <a:gd name="connsiteX1" fmla="*/ 179913 w 1552462"/>
              <a:gd name="connsiteY1" fmla="*/ 2075895 h 4797281"/>
              <a:gd name="connsiteX2" fmla="*/ 396203 w 1552462"/>
              <a:gd name="connsiteY2" fmla="*/ 1585132 h 4797281"/>
              <a:gd name="connsiteX3" fmla="*/ 418899 w 1552462"/>
              <a:gd name="connsiteY3" fmla="*/ 1468500 h 4797281"/>
              <a:gd name="connsiteX4" fmla="*/ 676987 w 1552462"/>
              <a:gd name="connsiteY4" fmla="*/ 1067341 h 4797281"/>
              <a:gd name="connsiteX5" fmla="*/ 559112 w 1552462"/>
              <a:gd name="connsiteY5" fmla="*/ 987043 h 4797281"/>
              <a:gd name="connsiteX6" fmla="*/ 663696 w 1552462"/>
              <a:gd name="connsiteY6" fmla="*/ 841482 h 4797281"/>
              <a:gd name="connsiteX7" fmla="*/ 876057 w 1552462"/>
              <a:gd name="connsiteY7" fmla="*/ 532356 h 4797281"/>
              <a:gd name="connsiteX8" fmla="*/ 1045158 w 1552462"/>
              <a:gd name="connsiteY8" fmla="*/ 382044 h 4797281"/>
              <a:gd name="connsiteX9" fmla="*/ 1439728 w 1552462"/>
              <a:gd name="connsiteY9" fmla="*/ 0 h 4797281"/>
              <a:gd name="connsiteX10" fmla="*/ 1552462 w 1552462"/>
              <a:gd name="connsiteY10" fmla="*/ 118997 h 4797281"/>
              <a:gd name="connsiteX11" fmla="*/ 1045157 w 1552462"/>
              <a:gd name="connsiteY11" fmla="*/ 594986 h 4797281"/>
              <a:gd name="connsiteX12" fmla="*/ 807163 w 1552462"/>
              <a:gd name="connsiteY12" fmla="*/ 945715 h 4797281"/>
              <a:gd name="connsiteX13" fmla="*/ 913634 w 1552462"/>
              <a:gd name="connsiteY13" fmla="*/ 1039660 h 4797281"/>
              <a:gd name="connsiteX14" fmla="*/ 744533 w 1552462"/>
              <a:gd name="connsiteY14" fmla="*/ 1308970 h 4797281"/>
              <a:gd name="connsiteX15" fmla="*/ 819689 w 1552462"/>
              <a:gd name="connsiteY15" fmla="*/ 1365337 h 4797281"/>
              <a:gd name="connsiteX16" fmla="*/ 638061 w 1552462"/>
              <a:gd name="connsiteY16" fmla="*/ 1672225 h 4797281"/>
              <a:gd name="connsiteX17" fmla="*/ 838478 w 1552462"/>
              <a:gd name="connsiteY17" fmla="*/ 1791222 h 4797281"/>
              <a:gd name="connsiteX18" fmla="*/ 700692 w 1552462"/>
              <a:gd name="connsiteY18" fmla="*/ 2135688 h 4797281"/>
              <a:gd name="connsiteX19" fmla="*/ 851004 w 1552462"/>
              <a:gd name="connsiteY19" fmla="*/ 2223370 h 4797281"/>
              <a:gd name="connsiteX20" fmla="*/ 719482 w 1552462"/>
              <a:gd name="connsiteY20" fmla="*/ 2536522 h 4797281"/>
              <a:gd name="connsiteX21" fmla="*/ 1132840 w 1552462"/>
              <a:gd name="connsiteY21" fmla="*/ 2899775 h 4797281"/>
              <a:gd name="connsiteX22" fmla="*/ 907372 w 1552462"/>
              <a:gd name="connsiteY22" fmla="*/ 3181611 h 4797281"/>
              <a:gd name="connsiteX23" fmla="*/ 819690 w 1552462"/>
              <a:gd name="connsiteY23" fmla="*/ 3319398 h 4797281"/>
              <a:gd name="connsiteX24" fmla="*/ 1070210 w 1552462"/>
              <a:gd name="connsiteY24" fmla="*/ 3576182 h 4797281"/>
              <a:gd name="connsiteX25" fmla="*/ 625536 w 1552462"/>
              <a:gd name="connsiteY25" fmla="*/ 4139853 h 4797281"/>
              <a:gd name="connsiteX26" fmla="*/ 618506 w 1552462"/>
              <a:gd name="connsiteY26" fmla="*/ 4457616 h 4797281"/>
              <a:gd name="connsiteX27" fmla="*/ 182968 w 1552462"/>
              <a:gd name="connsiteY27" fmla="*/ 4797281 h 4797281"/>
              <a:gd name="connsiteX28" fmla="*/ 0 w 1552462"/>
              <a:gd name="connsiteY28" fmla="*/ 4402132 h 4797281"/>
              <a:gd name="connsiteX29" fmla="*/ 443909 w 1552462"/>
              <a:gd name="connsiteY29" fmla="*/ 3939437 h 4797281"/>
              <a:gd name="connsiteX30" fmla="*/ 237229 w 1552462"/>
              <a:gd name="connsiteY30" fmla="*/ 3776598 h 4797281"/>
              <a:gd name="connsiteX31" fmla="*/ 700693 w 1552462"/>
              <a:gd name="connsiteY31" fmla="*/ 3269294 h 4797281"/>
              <a:gd name="connsiteX32" fmla="*/ 162143 w 1552462"/>
              <a:gd name="connsiteY32" fmla="*/ 2718520 h 4797281"/>
              <a:gd name="connsiteX33" fmla="*/ 368093 w 1552462"/>
              <a:gd name="connsiteY33" fmla="*/ 2476108 h 4797281"/>
              <a:gd name="connsiteX0" fmla="*/ 368093 w 1552462"/>
              <a:gd name="connsiteY0" fmla="*/ 2476108 h 4797281"/>
              <a:gd name="connsiteX1" fmla="*/ 179913 w 1552462"/>
              <a:gd name="connsiteY1" fmla="*/ 2075895 h 4797281"/>
              <a:gd name="connsiteX2" fmla="*/ 396203 w 1552462"/>
              <a:gd name="connsiteY2" fmla="*/ 1585132 h 4797281"/>
              <a:gd name="connsiteX3" fmla="*/ 418899 w 1552462"/>
              <a:gd name="connsiteY3" fmla="*/ 1468500 h 4797281"/>
              <a:gd name="connsiteX4" fmla="*/ 676987 w 1552462"/>
              <a:gd name="connsiteY4" fmla="*/ 1067341 h 4797281"/>
              <a:gd name="connsiteX5" fmla="*/ 559112 w 1552462"/>
              <a:gd name="connsiteY5" fmla="*/ 987043 h 4797281"/>
              <a:gd name="connsiteX6" fmla="*/ 663696 w 1552462"/>
              <a:gd name="connsiteY6" fmla="*/ 841482 h 4797281"/>
              <a:gd name="connsiteX7" fmla="*/ 876057 w 1552462"/>
              <a:gd name="connsiteY7" fmla="*/ 532356 h 4797281"/>
              <a:gd name="connsiteX8" fmla="*/ 1045158 w 1552462"/>
              <a:gd name="connsiteY8" fmla="*/ 382044 h 4797281"/>
              <a:gd name="connsiteX9" fmla="*/ 1439728 w 1552462"/>
              <a:gd name="connsiteY9" fmla="*/ 0 h 4797281"/>
              <a:gd name="connsiteX10" fmla="*/ 1552462 w 1552462"/>
              <a:gd name="connsiteY10" fmla="*/ 118997 h 4797281"/>
              <a:gd name="connsiteX11" fmla="*/ 1045157 w 1552462"/>
              <a:gd name="connsiteY11" fmla="*/ 594986 h 4797281"/>
              <a:gd name="connsiteX12" fmla="*/ 807163 w 1552462"/>
              <a:gd name="connsiteY12" fmla="*/ 945715 h 4797281"/>
              <a:gd name="connsiteX13" fmla="*/ 913634 w 1552462"/>
              <a:gd name="connsiteY13" fmla="*/ 1039660 h 4797281"/>
              <a:gd name="connsiteX14" fmla="*/ 744533 w 1552462"/>
              <a:gd name="connsiteY14" fmla="*/ 1308970 h 4797281"/>
              <a:gd name="connsiteX15" fmla="*/ 819689 w 1552462"/>
              <a:gd name="connsiteY15" fmla="*/ 1365337 h 4797281"/>
              <a:gd name="connsiteX16" fmla="*/ 638061 w 1552462"/>
              <a:gd name="connsiteY16" fmla="*/ 1672225 h 4797281"/>
              <a:gd name="connsiteX17" fmla="*/ 838478 w 1552462"/>
              <a:gd name="connsiteY17" fmla="*/ 1791222 h 4797281"/>
              <a:gd name="connsiteX18" fmla="*/ 700692 w 1552462"/>
              <a:gd name="connsiteY18" fmla="*/ 2135688 h 4797281"/>
              <a:gd name="connsiteX19" fmla="*/ 851004 w 1552462"/>
              <a:gd name="connsiteY19" fmla="*/ 2223370 h 4797281"/>
              <a:gd name="connsiteX20" fmla="*/ 719482 w 1552462"/>
              <a:gd name="connsiteY20" fmla="*/ 2536522 h 4797281"/>
              <a:gd name="connsiteX21" fmla="*/ 1132840 w 1552462"/>
              <a:gd name="connsiteY21" fmla="*/ 2899775 h 4797281"/>
              <a:gd name="connsiteX22" fmla="*/ 907372 w 1552462"/>
              <a:gd name="connsiteY22" fmla="*/ 3181611 h 4797281"/>
              <a:gd name="connsiteX23" fmla="*/ 819690 w 1552462"/>
              <a:gd name="connsiteY23" fmla="*/ 3319398 h 4797281"/>
              <a:gd name="connsiteX24" fmla="*/ 1070210 w 1552462"/>
              <a:gd name="connsiteY24" fmla="*/ 3576182 h 4797281"/>
              <a:gd name="connsiteX25" fmla="*/ 505655 w 1552462"/>
              <a:gd name="connsiteY25" fmla="*/ 4269726 h 4797281"/>
              <a:gd name="connsiteX26" fmla="*/ 618506 w 1552462"/>
              <a:gd name="connsiteY26" fmla="*/ 4457616 h 4797281"/>
              <a:gd name="connsiteX27" fmla="*/ 182968 w 1552462"/>
              <a:gd name="connsiteY27" fmla="*/ 4797281 h 4797281"/>
              <a:gd name="connsiteX28" fmla="*/ 0 w 1552462"/>
              <a:gd name="connsiteY28" fmla="*/ 4402132 h 4797281"/>
              <a:gd name="connsiteX29" fmla="*/ 443909 w 1552462"/>
              <a:gd name="connsiteY29" fmla="*/ 3939437 h 4797281"/>
              <a:gd name="connsiteX30" fmla="*/ 237229 w 1552462"/>
              <a:gd name="connsiteY30" fmla="*/ 3776598 h 4797281"/>
              <a:gd name="connsiteX31" fmla="*/ 700693 w 1552462"/>
              <a:gd name="connsiteY31" fmla="*/ 3269294 h 4797281"/>
              <a:gd name="connsiteX32" fmla="*/ 162143 w 1552462"/>
              <a:gd name="connsiteY32" fmla="*/ 2718520 h 4797281"/>
              <a:gd name="connsiteX33" fmla="*/ 368093 w 1552462"/>
              <a:gd name="connsiteY33" fmla="*/ 2476108 h 4797281"/>
              <a:gd name="connsiteX0" fmla="*/ 368093 w 1552462"/>
              <a:gd name="connsiteY0" fmla="*/ 2476108 h 4797281"/>
              <a:gd name="connsiteX1" fmla="*/ 179913 w 1552462"/>
              <a:gd name="connsiteY1" fmla="*/ 2075895 h 4797281"/>
              <a:gd name="connsiteX2" fmla="*/ 396203 w 1552462"/>
              <a:gd name="connsiteY2" fmla="*/ 1585132 h 4797281"/>
              <a:gd name="connsiteX3" fmla="*/ 418899 w 1552462"/>
              <a:gd name="connsiteY3" fmla="*/ 1468500 h 4797281"/>
              <a:gd name="connsiteX4" fmla="*/ 676987 w 1552462"/>
              <a:gd name="connsiteY4" fmla="*/ 1067341 h 4797281"/>
              <a:gd name="connsiteX5" fmla="*/ 559112 w 1552462"/>
              <a:gd name="connsiteY5" fmla="*/ 987043 h 4797281"/>
              <a:gd name="connsiteX6" fmla="*/ 663696 w 1552462"/>
              <a:gd name="connsiteY6" fmla="*/ 841482 h 4797281"/>
              <a:gd name="connsiteX7" fmla="*/ 876057 w 1552462"/>
              <a:gd name="connsiteY7" fmla="*/ 532356 h 4797281"/>
              <a:gd name="connsiteX8" fmla="*/ 1045158 w 1552462"/>
              <a:gd name="connsiteY8" fmla="*/ 382044 h 4797281"/>
              <a:gd name="connsiteX9" fmla="*/ 1439728 w 1552462"/>
              <a:gd name="connsiteY9" fmla="*/ 0 h 4797281"/>
              <a:gd name="connsiteX10" fmla="*/ 1552462 w 1552462"/>
              <a:gd name="connsiteY10" fmla="*/ 118997 h 4797281"/>
              <a:gd name="connsiteX11" fmla="*/ 1045157 w 1552462"/>
              <a:gd name="connsiteY11" fmla="*/ 594986 h 4797281"/>
              <a:gd name="connsiteX12" fmla="*/ 807163 w 1552462"/>
              <a:gd name="connsiteY12" fmla="*/ 945715 h 4797281"/>
              <a:gd name="connsiteX13" fmla="*/ 913634 w 1552462"/>
              <a:gd name="connsiteY13" fmla="*/ 1039660 h 4797281"/>
              <a:gd name="connsiteX14" fmla="*/ 744533 w 1552462"/>
              <a:gd name="connsiteY14" fmla="*/ 1308970 h 4797281"/>
              <a:gd name="connsiteX15" fmla="*/ 819689 w 1552462"/>
              <a:gd name="connsiteY15" fmla="*/ 1365337 h 4797281"/>
              <a:gd name="connsiteX16" fmla="*/ 638061 w 1552462"/>
              <a:gd name="connsiteY16" fmla="*/ 1672225 h 4797281"/>
              <a:gd name="connsiteX17" fmla="*/ 838478 w 1552462"/>
              <a:gd name="connsiteY17" fmla="*/ 1791222 h 4797281"/>
              <a:gd name="connsiteX18" fmla="*/ 700692 w 1552462"/>
              <a:gd name="connsiteY18" fmla="*/ 2135688 h 4797281"/>
              <a:gd name="connsiteX19" fmla="*/ 851004 w 1552462"/>
              <a:gd name="connsiteY19" fmla="*/ 2223370 h 4797281"/>
              <a:gd name="connsiteX20" fmla="*/ 719482 w 1552462"/>
              <a:gd name="connsiteY20" fmla="*/ 2536522 h 4797281"/>
              <a:gd name="connsiteX21" fmla="*/ 1132840 w 1552462"/>
              <a:gd name="connsiteY21" fmla="*/ 2899775 h 4797281"/>
              <a:gd name="connsiteX22" fmla="*/ 907372 w 1552462"/>
              <a:gd name="connsiteY22" fmla="*/ 3181611 h 4797281"/>
              <a:gd name="connsiteX23" fmla="*/ 819690 w 1552462"/>
              <a:gd name="connsiteY23" fmla="*/ 3319398 h 4797281"/>
              <a:gd name="connsiteX24" fmla="*/ 1070210 w 1552462"/>
              <a:gd name="connsiteY24" fmla="*/ 3576182 h 4797281"/>
              <a:gd name="connsiteX25" fmla="*/ 535626 w 1552462"/>
              <a:gd name="connsiteY25" fmla="*/ 4229765 h 4797281"/>
              <a:gd name="connsiteX26" fmla="*/ 618506 w 1552462"/>
              <a:gd name="connsiteY26" fmla="*/ 4457616 h 4797281"/>
              <a:gd name="connsiteX27" fmla="*/ 182968 w 1552462"/>
              <a:gd name="connsiteY27" fmla="*/ 4797281 h 4797281"/>
              <a:gd name="connsiteX28" fmla="*/ 0 w 1552462"/>
              <a:gd name="connsiteY28" fmla="*/ 4402132 h 4797281"/>
              <a:gd name="connsiteX29" fmla="*/ 443909 w 1552462"/>
              <a:gd name="connsiteY29" fmla="*/ 3939437 h 4797281"/>
              <a:gd name="connsiteX30" fmla="*/ 237229 w 1552462"/>
              <a:gd name="connsiteY30" fmla="*/ 3776598 h 4797281"/>
              <a:gd name="connsiteX31" fmla="*/ 700693 w 1552462"/>
              <a:gd name="connsiteY31" fmla="*/ 3269294 h 4797281"/>
              <a:gd name="connsiteX32" fmla="*/ 162143 w 1552462"/>
              <a:gd name="connsiteY32" fmla="*/ 2718520 h 4797281"/>
              <a:gd name="connsiteX33" fmla="*/ 368093 w 1552462"/>
              <a:gd name="connsiteY33" fmla="*/ 2476108 h 4797281"/>
              <a:gd name="connsiteX0" fmla="*/ 368093 w 2171853"/>
              <a:gd name="connsiteY0" fmla="*/ 2906571 h 5227744"/>
              <a:gd name="connsiteX1" fmla="*/ 179913 w 2171853"/>
              <a:gd name="connsiteY1" fmla="*/ 2506358 h 5227744"/>
              <a:gd name="connsiteX2" fmla="*/ 396203 w 2171853"/>
              <a:gd name="connsiteY2" fmla="*/ 2015595 h 5227744"/>
              <a:gd name="connsiteX3" fmla="*/ 418899 w 2171853"/>
              <a:gd name="connsiteY3" fmla="*/ 1898963 h 5227744"/>
              <a:gd name="connsiteX4" fmla="*/ 676987 w 2171853"/>
              <a:gd name="connsiteY4" fmla="*/ 1497804 h 5227744"/>
              <a:gd name="connsiteX5" fmla="*/ 559112 w 2171853"/>
              <a:gd name="connsiteY5" fmla="*/ 1417506 h 5227744"/>
              <a:gd name="connsiteX6" fmla="*/ 663696 w 2171853"/>
              <a:gd name="connsiteY6" fmla="*/ 1271945 h 5227744"/>
              <a:gd name="connsiteX7" fmla="*/ 876057 w 2171853"/>
              <a:gd name="connsiteY7" fmla="*/ 962819 h 5227744"/>
              <a:gd name="connsiteX8" fmla="*/ 1045158 w 2171853"/>
              <a:gd name="connsiteY8" fmla="*/ 812507 h 5227744"/>
              <a:gd name="connsiteX9" fmla="*/ 1439728 w 2171853"/>
              <a:gd name="connsiteY9" fmla="*/ 430463 h 5227744"/>
              <a:gd name="connsiteX10" fmla="*/ 2171853 w 2171853"/>
              <a:gd name="connsiteY10" fmla="*/ 0 h 5227744"/>
              <a:gd name="connsiteX11" fmla="*/ 1045157 w 2171853"/>
              <a:gd name="connsiteY11" fmla="*/ 1025449 h 5227744"/>
              <a:gd name="connsiteX12" fmla="*/ 807163 w 2171853"/>
              <a:gd name="connsiteY12" fmla="*/ 1376178 h 5227744"/>
              <a:gd name="connsiteX13" fmla="*/ 913634 w 2171853"/>
              <a:gd name="connsiteY13" fmla="*/ 1470123 h 5227744"/>
              <a:gd name="connsiteX14" fmla="*/ 744533 w 2171853"/>
              <a:gd name="connsiteY14" fmla="*/ 1739433 h 5227744"/>
              <a:gd name="connsiteX15" fmla="*/ 819689 w 2171853"/>
              <a:gd name="connsiteY15" fmla="*/ 1795800 h 5227744"/>
              <a:gd name="connsiteX16" fmla="*/ 638061 w 2171853"/>
              <a:gd name="connsiteY16" fmla="*/ 2102688 h 5227744"/>
              <a:gd name="connsiteX17" fmla="*/ 838478 w 2171853"/>
              <a:gd name="connsiteY17" fmla="*/ 2221685 h 5227744"/>
              <a:gd name="connsiteX18" fmla="*/ 700692 w 2171853"/>
              <a:gd name="connsiteY18" fmla="*/ 2566151 h 5227744"/>
              <a:gd name="connsiteX19" fmla="*/ 851004 w 2171853"/>
              <a:gd name="connsiteY19" fmla="*/ 2653833 h 5227744"/>
              <a:gd name="connsiteX20" fmla="*/ 719482 w 2171853"/>
              <a:gd name="connsiteY20" fmla="*/ 2966985 h 5227744"/>
              <a:gd name="connsiteX21" fmla="*/ 1132840 w 2171853"/>
              <a:gd name="connsiteY21" fmla="*/ 3330238 h 5227744"/>
              <a:gd name="connsiteX22" fmla="*/ 907372 w 2171853"/>
              <a:gd name="connsiteY22" fmla="*/ 3612074 h 5227744"/>
              <a:gd name="connsiteX23" fmla="*/ 819690 w 2171853"/>
              <a:gd name="connsiteY23" fmla="*/ 3749861 h 5227744"/>
              <a:gd name="connsiteX24" fmla="*/ 1070210 w 2171853"/>
              <a:gd name="connsiteY24" fmla="*/ 4006645 h 5227744"/>
              <a:gd name="connsiteX25" fmla="*/ 535626 w 2171853"/>
              <a:gd name="connsiteY25" fmla="*/ 4660228 h 5227744"/>
              <a:gd name="connsiteX26" fmla="*/ 618506 w 2171853"/>
              <a:gd name="connsiteY26" fmla="*/ 4888079 h 5227744"/>
              <a:gd name="connsiteX27" fmla="*/ 182968 w 2171853"/>
              <a:gd name="connsiteY27" fmla="*/ 5227744 h 5227744"/>
              <a:gd name="connsiteX28" fmla="*/ 0 w 2171853"/>
              <a:gd name="connsiteY28" fmla="*/ 4832595 h 5227744"/>
              <a:gd name="connsiteX29" fmla="*/ 443909 w 2171853"/>
              <a:gd name="connsiteY29" fmla="*/ 4369900 h 5227744"/>
              <a:gd name="connsiteX30" fmla="*/ 237229 w 2171853"/>
              <a:gd name="connsiteY30" fmla="*/ 4207061 h 5227744"/>
              <a:gd name="connsiteX31" fmla="*/ 700693 w 2171853"/>
              <a:gd name="connsiteY31" fmla="*/ 3699757 h 5227744"/>
              <a:gd name="connsiteX32" fmla="*/ 162143 w 2171853"/>
              <a:gd name="connsiteY32" fmla="*/ 3148983 h 5227744"/>
              <a:gd name="connsiteX33" fmla="*/ 368093 w 2171853"/>
              <a:gd name="connsiteY33" fmla="*/ 2906571 h 5227744"/>
              <a:gd name="connsiteX0" fmla="*/ 368093 w 2171853"/>
              <a:gd name="connsiteY0" fmla="*/ 3045548 h 5366721"/>
              <a:gd name="connsiteX1" fmla="*/ 179913 w 2171853"/>
              <a:gd name="connsiteY1" fmla="*/ 2645335 h 5366721"/>
              <a:gd name="connsiteX2" fmla="*/ 396203 w 2171853"/>
              <a:gd name="connsiteY2" fmla="*/ 2154572 h 5366721"/>
              <a:gd name="connsiteX3" fmla="*/ 418899 w 2171853"/>
              <a:gd name="connsiteY3" fmla="*/ 2037940 h 5366721"/>
              <a:gd name="connsiteX4" fmla="*/ 676987 w 2171853"/>
              <a:gd name="connsiteY4" fmla="*/ 1636781 h 5366721"/>
              <a:gd name="connsiteX5" fmla="*/ 559112 w 2171853"/>
              <a:gd name="connsiteY5" fmla="*/ 1556483 h 5366721"/>
              <a:gd name="connsiteX6" fmla="*/ 663696 w 2171853"/>
              <a:gd name="connsiteY6" fmla="*/ 1410922 h 5366721"/>
              <a:gd name="connsiteX7" fmla="*/ 876057 w 2171853"/>
              <a:gd name="connsiteY7" fmla="*/ 1101796 h 5366721"/>
              <a:gd name="connsiteX8" fmla="*/ 1045158 w 2171853"/>
              <a:gd name="connsiteY8" fmla="*/ 951484 h 5366721"/>
              <a:gd name="connsiteX9" fmla="*/ 2089089 w 2171853"/>
              <a:gd name="connsiteY9" fmla="*/ 0 h 5366721"/>
              <a:gd name="connsiteX10" fmla="*/ 2171853 w 2171853"/>
              <a:gd name="connsiteY10" fmla="*/ 138977 h 5366721"/>
              <a:gd name="connsiteX11" fmla="*/ 1045157 w 2171853"/>
              <a:gd name="connsiteY11" fmla="*/ 1164426 h 5366721"/>
              <a:gd name="connsiteX12" fmla="*/ 807163 w 2171853"/>
              <a:gd name="connsiteY12" fmla="*/ 1515155 h 5366721"/>
              <a:gd name="connsiteX13" fmla="*/ 913634 w 2171853"/>
              <a:gd name="connsiteY13" fmla="*/ 1609100 h 5366721"/>
              <a:gd name="connsiteX14" fmla="*/ 744533 w 2171853"/>
              <a:gd name="connsiteY14" fmla="*/ 1878410 h 5366721"/>
              <a:gd name="connsiteX15" fmla="*/ 819689 w 2171853"/>
              <a:gd name="connsiteY15" fmla="*/ 1934777 h 5366721"/>
              <a:gd name="connsiteX16" fmla="*/ 638061 w 2171853"/>
              <a:gd name="connsiteY16" fmla="*/ 2241665 h 5366721"/>
              <a:gd name="connsiteX17" fmla="*/ 838478 w 2171853"/>
              <a:gd name="connsiteY17" fmla="*/ 2360662 h 5366721"/>
              <a:gd name="connsiteX18" fmla="*/ 700692 w 2171853"/>
              <a:gd name="connsiteY18" fmla="*/ 2705128 h 5366721"/>
              <a:gd name="connsiteX19" fmla="*/ 851004 w 2171853"/>
              <a:gd name="connsiteY19" fmla="*/ 2792810 h 5366721"/>
              <a:gd name="connsiteX20" fmla="*/ 719482 w 2171853"/>
              <a:gd name="connsiteY20" fmla="*/ 3105962 h 5366721"/>
              <a:gd name="connsiteX21" fmla="*/ 1132840 w 2171853"/>
              <a:gd name="connsiteY21" fmla="*/ 3469215 h 5366721"/>
              <a:gd name="connsiteX22" fmla="*/ 907372 w 2171853"/>
              <a:gd name="connsiteY22" fmla="*/ 3751051 h 5366721"/>
              <a:gd name="connsiteX23" fmla="*/ 819690 w 2171853"/>
              <a:gd name="connsiteY23" fmla="*/ 3888838 h 5366721"/>
              <a:gd name="connsiteX24" fmla="*/ 1070210 w 2171853"/>
              <a:gd name="connsiteY24" fmla="*/ 4145622 h 5366721"/>
              <a:gd name="connsiteX25" fmla="*/ 535626 w 2171853"/>
              <a:gd name="connsiteY25" fmla="*/ 4799205 h 5366721"/>
              <a:gd name="connsiteX26" fmla="*/ 618506 w 2171853"/>
              <a:gd name="connsiteY26" fmla="*/ 5027056 h 5366721"/>
              <a:gd name="connsiteX27" fmla="*/ 182968 w 2171853"/>
              <a:gd name="connsiteY27" fmla="*/ 5366721 h 5366721"/>
              <a:gd name="connsiteX28" fmla="*/ 0 w 2171853"/>
              <a:gd name="connsiteY28" fmla="*/ 4971572 h 5366721"/>
              <a:gd name="connsiteX29" fmla="*/ 443909 w 2171853"/>
              <a:gd name="connsiteY29" fmla="*/ 4508877 h 5366721"/>
              <a:gd name="connsiteX30" fmla="*/ 237229 w 2171853"/>
              <a:gd name="connsiteY30" fmla="*/ 4346038 h 5366721"/>
              <a:gd name="connsiteX31" fmla="*/ 700693 w 2171853"/>
              <a:gd name="connsiteY31" fmla="*/ 3838734 h 5366721"/>
              <a:gd name="connsiteX32" fmla="*/ 162143 w 2171853"/>
              <a:gd name="connsiteY32" fmla="*/ 3287960 h 5366721"/>
              <a:gd name="connsiteX33" fmla="*/ 368093 w 2171853"/>
              <a:gd name="connsiteY33" fmla="*/ 3045548 h 5366721"/>
              <a:gd name="connsiteX0" fmla="*/ 368093 w 2089089"/>
              <a:gd name="connsiteY0" fmla="*/ 3045548 h 5366721"/>
              <a:gd name="connsiteX1" fmla="*/ 179913 w 2089089"/>
              <a:gd name="connsiteY1" fmla="*/ 2645335 h 5366721"/>
              <a:gd name="connsiteX2" fmla="*/ 396203 w 2089089"/>
              <a:gd name="connsiteY2" fmla="*/ 2154572 h 5366721"/>
              <a:gd name="connsiteX3" fmla="*/ 418899 w 2089089"/>
              <a:gd name="connsiteY3" fmla="*/ 2037940 h 5366721"/>
              <a:gd name="connsiteX4" fmla="*/ 676987 w 2089089"/>
              <a:gd name="connsiteY4" fmla="*/ 1636781 h 5366721"/>
              <a:gd name="connsiteX5" fmla="*/ 559112 w 2089089"/>
              <a:gd name="connsiteY5" fmla="*/ 1556483 h 5366721"/>
              <a:gd name="connsiteX6" fmla="*/ 663696 w 2089089"/>
              <a:gd name="connsiteY6" fmla="*/ 1410922 h 5366721"/>
              <a:gd name="connsiteX7" fmla="*/ 876057 w 2089089"/>
              <a:gd name="connsiteY7" fmla="*/ 1101796 h 5366721"/>
              <a:gd name="connsiteX8" fmla="*/ 1045158 w 2089089"/>
              <a:gd name="connsiteY8" fmla="*/ 951484 h 5366721"/>
              <a:gd name="connsiteX9" fmla="*/ 2089089 w 2089089"/>
              <a:gd name="connsiteY9" fmla="*/ 0 h 5366721"/>
              <a:gd name="connsiteX10" fmla="*/ 1736931 w 2089089"/>
              <a:gd name="connsiteY10" fmla="*/ 573897 h 5366721"/>
              <a:gd name="connsiteX11" fmla="*/ 1045157 w 2089089"/>
              <a:gd name="connsiteY11" fmla="*/ 1164426 h 5366721"/>
              <a:gd name="connsiteX12" fmla="*/ 807163 w 2089089"/>
              <a:gd name="connsiteY12" fmla="*/ 1515155 h 5366721"/>
              <a:gd name="connsiteX13" fmla="*/ 913634 w 2089089"/>
              <a:gd name="connsiteY13" fmla="*/ 1609100 h 5366721"/>
              <a:gd name="connsiteX14" fmla="*/ 744533 w 2089089"/>
              <a:gd name="connsiteY14" fmla="*/ 1878410 h 5366721"/>
              <a:gd name="connsiteX15" fmla="*/ 819689 w 2089089"/>
              <a:gd name="connsiteY15" fmla="*/ 1934777 h 5366721"/>
              <a:gd name="connsiteX16" fmla="*/ 638061 w 2089089"/>
              <a:gd name="connsiteY16" fmla="*/ 2241665 h 5366721"/>
              <a:gd name="connsiteX17" fmla="*/ 838478 w 2089089"/>
              <a:gd name="connsiteY17" fmla="*/ 2360662 h 5366721"/>
              <a:gd name="connsiteX18" fmla="*/ 700692 w 2089089"/>
              <a:gd name="connsiteY18" fmla="*/ 2705128 h 5366721"/>
              <a:gd name="connsiteX19" fmla="*/ 851004 w 2089089"/>
              <a:gd name="connsiteY19" fmla="*/ 2792810 h 5366721"/>
              <a:gd name="connsiteX20" fmla="*/ 719482 w 2089089"/>
              <a:gd name="connsiteY20" fmla="*/ 3105962 h 5366721"/>
              <a:gd name="connsiteX21" fmla="*/ 1132840 w 2089089"/>
              <a:gd name="connsiteY21" fmla="*/ 3469215 h 5366721"/>
              <a:gd name="connsiteX22" fmla="*/ 907372 w 2089089"/>
              <a:gd name="connsiteY22" fmla="*/ 3751051 h 5366721"/>
              <a:gd name="connsiteX23" fmla="*/ 819690 w 2089089"/>
              <a:gd name="connsiteY23" fmla="*/ 3888838 h 5366721"/>
              <a:gd name="connsiteX24" fmla="*/ 1070210 w 2089089"/>
              <a:gd name="connsiteY24" fmla="*/ 4145622 h 5366721"/>
              <a:gd name="connsiteX25" fmla="*/ 535626 w 2089089"/>
              <a:gd name="connsiteY25" fmla="*/ 4799205 h 5366721"/>
              <a:gd name="connsiteX26" fmla="*/ 618506 w 2089089"/>
              <a:gd name="connsiteY26" fmla="*/ 5027056 h 5366721"/>
              <a:gd name="connsiteX27" fmla="*/ 182968 w 2089089"/>
              <a:gd name="connsiteY27" fmla="*/ 5366721 h 5366721"/>
              <a:gd name="connsiteX28" fmla="*/ 0 w 2089089"/>
              <a:gd name="connsiteY28" fmla="*/ 4971572 h 5366721"/>
              <a:gd name="connsiteX29" fmla="*/ 443909 w 2089089"/>
              <a:gd name="connsiteY29" fmla="*/ 4508877 h 5366721"/>
              <a:gd name="connsiteX30" fmla="*/ 237229 w 2089089"/>
              <a:gd name="connsiteY30" fmla="*/ 4346038 h 5366721"/>
              <a:gd name="connsiteX31" fmla="*/ 700693 w 2089089"/>
              <a:gd name="connsiteY31" fmla="*/ 3838734 h 5366721"/>
              <a:gd name="connsiteX32" fmla="*/ 162143 w 2089089"/>
              <a:gd name="connsiteY32" fmla="*/ 3287960 h 5366721"/>
              <a:gd name="connsiteX33" fmla="*/ 368093 w 2089089"/>
              <a:gd name="connsiteY33" fmla="*/ 3045548 h 5366721"/>
              <a:gd name="connsiteX0" fmla="*/ 368093 w 1736930"/>
              <a:gd name="connsiteY0" fmla="*/ 2592507 h 4913680"/>
              <a:gd name="connsiteX1" fmla="*/ 179913 w 1736930"/>
              <a:gd name="connsiteY1" fmla="*/ 2192294 h 4913680"/>
              <a:gd name="connsiteX2" fmla="*/ 396203 w 1736930"/>
              <a:gd name="connsiteY2" fmla="*/ 1701531 h 4913680"/>
              <a:gd name="connsiteX3" fmla="*/ 418899 w 1736930"/>
              <a:gd name="connsiteY3" fmla="*/ 1584899 h 4913680"/>
              <a:gd name="connsiteX4" fmla="*/ 676987 w 1736930"/>
              <a:gd name="connsiteY4" fmla="*/ 1183740 h 4913680"/>
              <a:gd name="connsiteX5" fmla="*/ 559112 w 1736930"/>
              <a:gd name="connsiteY5" fmla="*/ 1103442 h 4913680"/>
              <a:gd name="connsiteX6" fmla="*/ 663696 w 1736930"/>
              <a:gd name="connsiteY6" fmla="*/ 957881 h 4913680"/>
              <a:gd name="connsiteX7" fmla="*/ 876057 w 1736930"/>
              <a:gd name="connsiteY7" fmla="*/ 648755 h 4913680"/>
              <a:gd name="connsiteX8" fmla="*/ 1045158 w 1736930"/>
              <a:gd name="connsiteY8" fmla="*/ 498443 h 4913680"/>
              <a:gd name="connsiteX9" fmla="*/ 1599803 w 1736930"/>
              <a:gd name="connsiteY9" fmla="*/ 0 h 4913680"/>
              <a:gd name="connsiteX10" fmla="*/ 1736931 w 1736930"/>
              <a:gd name="connsiteY10" fmla="*/ 120856 h 4913680"/>
              <a:gd name="connsiteX11" fmla="*/ 1045157 w 1736930"/>
              <a:gd name="connsiteY11" fmla="*/ 711385 h 4913680"/>
              <a:gd name="connsiteX12" fmla="*/ 807163 w 1736930"/>
              <a:gd name="connsiteY12" fmla="*/ 1062114 h 4913680"/>
              <a:gd name="connsiteX13" fmla="*/ 913634 w 1736930"/>
              <a:gd name="connsiteY13" fmla="*/ 1156059 h 4913680"/>
              <a:gd name="connsiteX14" fmla="*/ 744533 w 1736930"/>
              <a:gd name="connsiteY14" fmla="*/ 1425369 h 4913680"/>
              <a:gd name="connsiteX15" fmla="*/ 819689 w 1736930"/>
              <a:gd name="connsiteY15" fmla="*/ 1481736 h 4913680"/>
              <a:gd name="connsiteX16" fmla="*/ 638061 w 1736930"/>
              <a:gd name="connsiteY16" fmla="*/ 1788624 h 4913680"/>
              <a:gd name="connsiteX17" fmla="*/ 838478 w 1736930"/>
              <a:gd name="connsiteY17" fmla="*/ 1907621 h 4913680"/>
              <a:gd name="connsiteX18" fmla="*/ 700692 w 1736930"/>
              <a:gd name="connsiteY18" fmla="*/ 2252087 h 4913680"/>
              <a:gd name="connsiteX19" fmla="*/ 851004 w 1736930"/>
              <a:gd name="connsiteY19" fmla="*/ 2339769 h 4913680"/>
              <a:gd name="connsiteX20" fmla="*/ 719482 w 1736930"/>
              <a:gd name="connsiteY20" fmla="*/ 2652921 h 4913680"/>
              <a:gd name="connsiteX21" fmla="*/ 1132840 w 1736930"/>
              <a:gd name="connsiteY21" fmla="*/ 3016174 h 4913680"/>
              <a:gd name="connsiteX22" fmla="*/ 907372 w 1736930"/>
              <a:gd name="connsiteY22" fmla="*/ 3298010 h 4913680"/>
              <a:gd name="connsiteX23" fmla="*/ 819690 w 1736930"/>
              <a:gd name="connsiteY23" fmla="*/ 3435797 h 4913680"/>
              <a:gd name="connsiteX24" fmla="*/ 1070210 w 1736930"/>
              <a:gd name="connsiteY24" fmla="*/ 3692581 h 4913680"/>
              <a:gd name="connsiteX25" fmla="*/ 535626 w 1736930"/>
              <a:gd name="connsiteY25" fmla="*/ 4346164 h 4913680"/>
              <a:gd name="connsiteX26" fmla="*/ 618506 w 1736930"/>
              <a:gd name="connsiteY26" fmla="*/ 4574015 h 4913680"/>
              <a:gd name="connsiteX27" fmla="*/ 182968 w 1736930"/>
              <a:gd name="connsiteY27" fmla="*/ 4913680 h 4913680"/>
              <a:gd name="connsiteX28" fmla="*/ 0 w 1736930"/>
              <a:gd name="connsiteY28" fmla="*/ 4518531 h 4913680"/>
              <a:gd name="connsiteX29" fmla="*/ 443909 w 1736930"/>
              <a:gd name="connsiteY29" fmla="*/ 4055836 h 4913680"/>
              <a:gd name="connsiteX30" fmla="*/ 237229 w 1736930"/>
              <a:gd name="connsiteY30" fmla="*/ 3892997 h 4913680"/>
              <a:gd name="connsiteX31" fmla="*/ 700693 w 1736930"/>
              <a:gd name="connsiteY31" fmla="*/ 3385693 h 4913680"/>
              <a:gd name="connsiteX32" fmla="*/ 162143 w 1736930"/>
              <a:gd name="connsiteY32" fmla="*/ 2834919 h 4913680"/>
              <a:gd name="connsiteX33" fmla="*/ 368093 w 1736930"/>
              <a:gd name="connsiteY33" fmla="*/ 2592507 h 491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736930" h="4913680">
                <a:moveTo>
                  <a:pt x="368093" y="2592507"/>
                </a:moveTo>
                <a:lnTo>
                  <a:pt x="179913" y="2192294"/>
                </a:lnTo>
                <a:lnTo>
                  <a:pt x="396203" y="1701531"/>
                </a:lnTo>
                <a:lnTo>
                  <a:pt x="418899" y="1584899"/>
                </a:lnTo>
                <a:lnTo>
                  <a:pt x="676987" y="1183740"/>
                </a:lnTo>
                <a:lnTo>
                  <a:pt x="559112" y="1103442"/>
                </a:lnTo>
                <a:lnTo>
                  <a:pt x="663696" y="957881"/>
                </a:lnTo>
                <a:lnTo>
                  <a:pt x="876057" y="648755"/>
                </a:lnTo>
                <a:lnTo>
                  <a:pt x="1045158" y="498443"/>
                </a:lnTo>
                <a:lnTo>
                  <a:pt x="1599803" y="0"/>
                </a:lnTo>
                <a:lnTo>
                  <a:pt x="1736931" y="120856"/>
                </a:lnTo>
                <a:lnTo>
                  <a:pt x="1045157" y="711385"/>
                </a:lnTo>
                <a:lnTo>
                  <a:pt x="807163" y="1062114"/>
                </a:lnTo>
                <a:lnTo>
                  <a:pt x="913634" y="1156059"/>
                </a:lnTo>
                <a:lnTo>
                  <a:pt x="744533" y="1425369"/>
                </a:lnTo>
                <a:lnTo>
                  <a:pt x="819689" y="1481736"/>
                </a:lnTo>
                <a:lnTo>
                  <a:pt x="638061" y="1788624"/>
                </a:lnTo>
                <a:lnTo>
                  <a:pt x="838478" y="1907621"/>
                </a:lnTo>
                <a:lnTo>
                  <a:pt x="700692" y="2252087"/>
                </a:lnTo>
                <a:lnTo>
                  <a:pt x="851004" y="2339769"/>
                </a:lnTo>
                <a:lnTo>
                  <a:pt x="719482" y="2652921"/>
                </a:lnTo>
                <a:lnTo>
                  <a:pt x="1132840" y="3016174"/>
                </a:lnTo>
                <a:lnTo>
                  <a:pt x="907372" y="3298010"/>
                </a:lnTo>
                <a:lnTo>
                  <a:pt x="819690" y="3435797"/>
                </a:lnTo>
                <a:lnTo>
                  <a:pt x="1070210" y="3692581"/>
                </a:lnTo>
                <a:lnTo>
                  <a:pt x="535626" y="4346164"/>
                </a:lnTo>
                <a:lnTo>
                  <a:pt x="618506" y="4574015"/>
                </a:lnTo>
                <a:lnTo>
                  <a:pt x="182968" y="4913680"/>
                </a:lnTo>
                <a:lnTo>
                  <a:pt x="0" y="4518531"/>
                </a:lnTo>
                <a:lnTo>
                  <a:pt x="443909" y="4055836"/>
                </a:lnTo>
                <a:lnTo>
                  <a:pt x="237229" y="3892997"/>
                </a:lnTo>
                <a:lnTo>
                  <a:pt x="700693" y="3385693"/>
                </a:lnTo>
                <a:lnTo>
                  <a:pt x="162143" y="2834919"/>
                </a:lnTo>
                <a:lnTo>
                  <a:pt x="368093" y="2592507"/>
                </a:lnTo>
                <a:close/>
              </a:path>
            </a:pathLst>
          </a:cu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28238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5043D8-3656-417D-851C-95139418D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31" y="5076"/>
            <a:ext cx="5678743" cy="616281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37EDD2A-8E1B-4A1C-B5B6-B701BCB4818F}"/>
              </a:ext>
            </a:extLst>
          </p:cNvPr>
          <p:cNvSpPr/>
          <p:nvPr/>
        </p:nvSpPr>
        <p:spPr bwMode="auto">
          <a:xfrm>
            <a:off x="-8626" y="-6137"/>
            <a:ext cx="9144000" cy="6174023"/>
          </a:xfrm>
          <a:prstGeom prst="rect">
            <a:avLst/>
          </a:prstGeom>
          <a:solidFill>
            <a:schemeClr val="bg1">
              <a:alpha val="40000"/>
            </a:schemeClr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8626" y="6133382"/>
            <a:ext cx="9161253" cy="724619"/>
            <a:chOff x="-8626" y="6133382"/>
            <a:chExt cx="9161253" cy="72461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6167887"/>
              <a:ext cx="9144000" cy="690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 bwMode="auto">
            <a:xfrm flipV="1">
              <a:off x="-8626" y="6133382"/>
              <a:ext cx="9161253" cy="45719"/>
            </a:xfrm>
            <a:custGeom>
              <a:avLst/>
              <a:gdLst>
                <a:gd name="connsiteX0" fmla="*/ 0 w 9195759"/>
                <a:gd name="connsiteY0" fmla="*/ 0 h 0"/>
                <a:gd name="connsiteX1" fmla="*/ 9195759 w 919575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95759">
                  <a:moveTo>
                    <a:pt x="0" y="0"/>
                  </a:moveTo>
                  <a:lnTo>
                    <a:pt x="9195759" y="0"/>
                  </a:lnTo>
                </a:path>
              </a:pathLst>
            </a:cu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Text Box 9">
            <a:extLst>
              <a:ext uri="{FF2B5EF4-FFF2-40B4-BE49-F238E27FC236}">
                <a16:creationId xmlns:a16="http://schemas.microsoft.com/office/drawing/2014/main" id="{961A1DAE-B244-4A0D-BCB1-8CA0E2A3F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248" y="6331097"/>
            <a:ext cx="481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1000" b="1" dirty="0"/>
              <a:t>ПРОЕКТ ВНЕСЕНИЯ ИЗМЕНЕНИЙ В ГЕНЕРАЛЬНЫЙ ПЛАН</a:t>
            </a:r>
            <a:endParaRPr lang="ru-RU" sz="1000" b="1" i="1" dirty="0"/>
          </a:p>
          <a:p>
            <a:pPr algn="r"/>
            <a:r>
              <a:rPr lang="ru-RU" sz="1000" b="1" dirty="0"/>
              <a:t>НИЖНЕУДИНСКОГО МУНИЦИПАЛЬНОГО ОБРАЗОВАНИЯ</a:t>
            </a:r>
            <a:endParaRPr lang="ru-RU" sz="1000" b="1" cap="al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709A03-1796-4E3C-90B0-DAA9BB5663BB}"/>
              </a:ext>
            </a:extLst>
          </p:cNvPr>
          <p:cNvSpPr txBox="1"/>
          <p:nvPr/>
        </p:nvSpPr>
        <p:spPr>
          <a:xfrm>
            <a:off x="2154247" y="-28987"/>
            <a:ext cx="6761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/>
              <a:t>Формирование зон специализированного назначения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CEB713-18FE-4C52-B1EB-B871017A45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3" t="22342" r="24451" b="28907"/>
          <a:stretch/>
        </p:blipFill>
        <p:spPr>
          <a:xfrm>
            <a:off x="506797" y="3977058"/>
            <a:ext cx="2266011" cy="21451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9555F9-33F1-4C19-8D8F-C691F8A6AE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177" y="766569"/>
            <a:ext cx="2639059" cy="36377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B9FD76-BD52-42F3-B41A-2B0025AFE8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4" t="27616" r="19161" b="25040"/>
          <a:stretch/>
        </p:blipFill>
        <p:spPr>
          <a:xfrm>
            <a:off x="506799" y="281940"/>
            <a:ext cx="2266010" cy="170396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9878A54-02EB-4643-8B9E-1480901137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3" t="29996" r="22645" b="30674"/>
          <a:stretch/>
        </p:blipFill>
        <p:spPr>
          <a:xfrm>
            <a:off x="506797" y="2065444"/>
            <a:ext cx="2266011" cy="1832074"/>
          </a:xfrm>
          <a:prstGeom prst="rect">
            <a:avLst/>
          </a:prstGeom>
        </p:spPr>
      </p:pic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C846A767-6260-4E45-8798-76D120FDED36}"/>
              </a:ext>
            </a:extLst>
          </p:cNvPr>
          <p:cNvSpPr/>
          <p:nvPr/>
        </p:nvSpPr>
        <p:spPr bwMode="auto">
          <a:xfrm>
            <a:off x="1027916" y="4557082"/>
            <a:ext cx="1172018" cy="1095087"/>
          </a:xfrm>
          <a:custGeom>
            <a:avLst/>
            <a:gdLst>
              <a:gd name="connsiteX0" fmla="*/ 0 w 209550"/>
              <a:gd name="connsiteY0" fmla="*/ 171450 h 171450"/>
              <a:gd name="connsiteX1" fmla="*/ 4762 w 209550"/>
              <a:gd name="connsiteY1" fmla="*/ 66675 h 171450"/>
              <a:gd name="connsiteX2" fmla="*/ 114300 w 209550"/>
              <a:gd name="connsiteY2" fmla="*/ 61912 h 171450"/>
              <a:gd name="connsiteX3" fmla="*/ 119062 w 209550"/>
              <a:gd name="connsiteY3" fmla="*/ 0 h 171450"/>
              <a:gd name="connsiteX4" fmla="*/ 209550 w 209550"/>
              <a:gd name="connsiteY4" fmla="*/ 0 h 171450"/>
              <a:gd name="connsiteX5" fmla="*/ 209550 w 209550"/>
              <a:gd name="connsiteY5" fmla="*/ 152400 h 171450"/>
              <a:gd name="connsiteX6" fmla="*/ 0 w 209550"/>
              <a:gd name="connsiteY6" fmla="*/ 171450 h 171450"/>
              <a:gd name="connsiteX0" fmla="*/ 0 w 209550"/>
              <a:gd name="connsiteY0" fmla="*/ 260805 h 260805"/>
              <a:gd name="connsiteX1" fmla="*/ 4762 w 209550"/>
              <a:gd name="connsiteY1" fmla="*/ 156030 h 260805"/>
              <a:gd name="connsiteX2" fmla="*/ 114300 w 209550"/>
              <a:gd name="connsiteY2" fmla="*/ 151267 h 260805"/>
              <a:gd name="connsiteX3" fmla="*/ 8858 w 209550"/>
              <a:gd name="connsiteY3" fmla="*/ 0 h 260805"/>
              <a:gd name="connsiteX4" fmla="*/ 209550 w 209550"/>
              <a:gd name="connsiteY4" fmla="*/ 89355 h 260805"/>
              <a:gd name="connsiteX5" fmla="*/ 209550 w 209550"/>
              <a:gd name="connsiteY5" fmla="*/ 241755 h 260805"/>
              <a:gd name="connsiteX6" fmla="*/ 0 w 209550"/>
              <a:gd name="connsiteY6" fmla="*/ 260805 h 260805"/>
              <a:gd name="connsiteX0" fmla="*/ 37604 w 247154"/>
              <a:gd name="connsiteY0" fmla="*/ 260805 h 260805"/>
              <a:gd name="connsiteX1" fmla="*/ 42366 w 247154"/>
              <a:gd name="connsiteY1" fmla="*/ 156030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241755 h 260805"/>
              <a:gd name="connsiteX5" fmla="*/ 37604 w 247154"/>
              <a:gd name="connsiteY5" fmla="*/ 260805 h 260805"/>
              <a:gd name="connsiteX0" fmla="*/ 37604 w 136949"/>
              <a:gd name="connsiteY0" fmla="*/ 260805 h 260805"/>
              <a:gd name="connsiteX1" fmla="*/ 104915 w 136949"/>
              <a:gd name="connsiteY1" fmla="*/ 105395 h 260805"/>
              <a:gd name="connsiteX2" fmla="*/ 0 w 136949"/>
              <a:gd name="connsiteY2" fmla="*/ 35105 h 260805"/>
              <a:gd name="connsiteX3" fmla="*/ 46462 w 136949"/>
              <a:gd name="connsiteY3" fmla="*/ 0 h 260805"/>
              <a:gd name="connsiteX4" fmla="*/ 136949 w 136949"/>
              <a:gd name="connsiteY4" fmla="*/ 74959 h 260805"/>
              <a:gd name="connsiteX5" fmla="*/ 37604 w 136949"/>
              <a:gd name="connsiteY5" fmla="*/ 260805 h 26080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46462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28591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50639"/>
              <a:gd name="connsiteX1" fmla="*/ 38240 w 136949"/>
              <a:gd name="connsiteY1" fmla="*/ 150639 h 150639"/>
              <a:gd name="connsiteX2" fmla="*/ 0 w 136949"/>
              <a:gd name="connsiteY2" fmla="*/ 35105 h 150639"/>
              <a:gd name="connsiteX3" fmla="*/ 28591 w 136949"/>
              <a:gd name="connsiteY3" fmla="*/ 0 h 150639"/>
              <a:gd name="connsiteX4" fmla="*/ 136949 w 136949"/>
              <a:gd name="connsiteY4" fmla="*/ 74959 h 150639"/>
              <a:gd name="connsiteX0" fmla="*/ 286967 w 286967"/>
              <a:gd name="connsiteY0" fmla="*/ 89247 h 150639"/>
              <a:gd name="connsiteX1" fmla="*/ 38240 w 286967"/>
              <a:gd name="connsiteY1" fmla="*/ 150639 h 150639"/>
              <a:gd name="connsiteX2" fmla="*/ 0 w 286967"/>
              <a:gd name="connsiteY2" fmla="*/ 35105 h 150639"/>
              <a:gd name="connsiteX3" fmla="*/ 28591 w 286967"/>
              <a:gd name="connsiteY3" fmla="*/ 0 h 150639"/>
              <a:gd name="connsiteX4" fmla="*/ 286967 w 286967"/>
              <a:gd name="connsiteY4" fmla="*/ 89247 h 1506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286967 w 333391"/>
              <a:gd name="connsiteY4" fmla="*/ 279747 h 3411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303954 w 333391"/>
              <a:gd name="connsiteY4" fmla="*/ 156234 h 341139"/>
              <a:gd name="connsiteX5" fmla="*/ 286967 w 333391"/>
              <a:gd name="connsiteY5" fmla="*/ 279747 h 341139"/>
              <a:gd name="connsiteX0" fmla="*/ 286967 w 425398"/>
              <a:gd name="connsiteY0" fmla="*/ 279747 h 341139"/>
              <a:gd name="connsiteX1" fmla="*/ 38240 w 425398"/>
              <a:gd name="connsiteY1" fmla="*/ 341139 h 341139"/>
              <a:gd name="connsiteX2" fmla="*/ 0 w 425398"/>
              <a:gd name="connsiteY2" fmla="*/ 225605 h 341139"/>
              <a:gd name="connsiteX3" fmla="*/ 333391 w 425398"/>
              <a:gd name="connsiteY3" fmla="*/ 0 h 341139"/>
              <a:gd name="connsiteX4" fmla="*/ 425398 w 425398"/>
              <a:gd name="connsiteY4" fmla="*/ 203859 h 341139"/>
              <a:gd name="connsiteX5" fmla="*/ 286967 w 425398"/>
              <a:gd name="connsiteY5" fmla="*/ 279747 h 341139"/>
              <a:gd name="connsiteX0" fmla="*/ 286967 w 1042618"/>
              <a:gd name="connsiteY0" fmla="*/ 578808 h 640200"/>
              <a:gd name="connsiteX1" fmla="*/ 38240 w 1042618"/>
              <a:gd name="connsiteY1" fmla="*/ 640200 h 640200"/>
              <a:gd name="connsiteX2" fmla="*/ 0 w 1042618"/>
              <a:gd name="connsiteY2" fmla="*/ 524666 h 640200"/>
              <a:gd name="connsiteX3" fmla="*/ 333391 w 1042618"/>
              <a:gd name="connsiteY3" fmla="*/ 299061 h 640200"/>
              <a:gd name="connsiteX4" fmla="*/ 1042618 w 1042618"/>
              <a:gd name="connsiteY4" fmla="*/ 0 h 640200"/>
              <a:gd name="connsiteX5" fmla="*/ 286967 w 1042618"/>
              <a:gd name="connsiteY5" fmla="*/ 578808 h 640200"/>
              <a:gd name="connsiteX0" fmla="*/ 363167 w 1042618"/>
              <a:gd name="connsiteY0" fmla="*/ 837888 h 837888"/>
              <a:gd name="connsiteX1" fmla="*/ 38240 w 1042618"/>
              <a:gd name="connsiteY1" fmla="*/ 640200 h 837888"/>
              <a:gd name="connsiteX2" fmla="*/ 0 w 1042618"/>
              <a:gd name="connsiteY2" fmla="*/ 524666 h 837888"/>
              <a:gd name="connsiteX3" fmla="*/ 333391 w 1042618"/>
              <a:gd name="connsiteY3" fmla="*/ 299061 h 837888"/>
              <a:gd name="connsiteX4" fmla="*/ 1042618 w 1042618"/>
              <a:gd name="connsiteY4" fmla="*/ 0 h 837888"/>
              <a:gd name="connsiteX5" fmla="*/ 363167 w 1042618"/>
              <a:gd name="connsiteY5" fmla="*/ 837888 h 837888"/>
              <a:gd name="connsiteX0" fmla="*/ 332687 w 1012138"/>
              <a:gd name="connsiteY0" fmla="*/ 837888 h 837888"/>
              <a:gd name="connsiteX1" fmla="*/ 7760 w 1012138"/>
              <a:gd name="connsiteY1" fmla="*/ 640200 h 837888"/>
              <a:gd name="connsiteX2" fmla="*/ 0 w 1012138"/>
              <a:gd name="connsiteY2" fmla="*/ 36986 h 837888"/>
              <a:gd name="connsiteX3" fmla="*/ 302911 w 1012138"/>
              <a:gd name="connsiteY3" fmla="*/ 299061 h 837888"/>
              <a:gd name="connsiteX4" fmla="*/ 1012138 w 1012138"/>
              <a:gd name="connsiteY4" fmla="*/ 0 h 837888"/>
              <a:gd name="connsiteX5" fmla="*/ 332687 w 1012138"/>
              <a:gd name="connsiteY5" fmla="*/ 837888 h 837888"/>
              <a:gd name="connsiteX0" fmla="*/ 332687 w 1012138"/>
              <a:gd name="connsiteY0" fmla="*/ 1095087 h 1095087"/>
              <a:gd name="connsiteX1" fmla="*/ 7760 w 1012138"/>
              <a:gd name="connsiteY1" fmla="*/ 897399 h 1095087"/>
              <a:gd name="connsiteX2" fmla="*/ 0 w 1012138"/>
              <a:gd name="connsiteY2" fmla="*/ 294185 h 1095087"/>
              <a:gd name="connsiteX3" fmla="*/ 737251 w 1012138"/>
              <a:gd name="connsiteY3" fmla="*/ 0 h 1095087"/>
              <a:gd name="connsiteX4" fmla="*/ 1012138 w 1012138"/>
              <a:gd name="connsiteY4" fmla="*/ 257199 h 1095087"/>
              <a:gd name="connsiteX5" fmla="*/ 332687 w 1012138"/>
              <a:gd name="connsiteY5" fmla="*/ 1095087 h 1095087"/>
              <a:gd name="connsiteX0" fmla="*/ 324940 w 1004391"/>
              <a:gd name="connsiteY0" fmla="*/ 1095087 h 1095087"/>
              <a:gd name="connsiteX1" fmla="*/ 13 w 1004391"/>
              <a:gd name="connsiteY1" fmla="*/ 897399 h 1095087"/>
              <a:gd name="connsiteX2" fmla="*/ 403733 w 1004391"/>
              <a:gd name="connsiteY2" fmla="*/ 12245 h 1095087"/>
              <a:gd name="connsiteX3" fmla="*/ 729504 w 1004391"/>
              <a:gd name="connsiteY3" fmla="*/ 0 h 1095087"/>
              <a:gd name="connsiteX4" fmla="*/ 1004391 w 1004391"/>
              <a:gd name="connsiteY4" fmla="*/ 257199 h 1095087"/>
              <a:gd name="connsiteX5" fmla="*/ 324940 w 1004391"/>
              <a:gd name="connsiteY5" fmla="*/ 1095087 h 1095087"/>
              <a:gd name="connsiteX0" fmla="*/ 330708 w 1010159"/>
              <a:gd name="connsiteY0" fmla="*/ 1095087 h 1095087"/>
              <a:gd name="connsiteX1" fmla="*/ 5781 w 1010159"/>
              <a:gd name="connsiteY1" fmla="*/ 897399 h 1095087"/>
              <a:gd name="connsiteX2" fmla="*/ 143726 w 1010159"/>
              <a:gd name="connsiteY2" fmla="*/ 578798 h 1095087"/>
              <a:gd name="connsiteX3" fmla="*/ 409501 w 1010159"/>
              <a:gd name="connsiteY3" fmla="*/ 12245 h 1095087"/>
              <a:gd name="connsiteX4" fmla="*/ 735272 w 1010159"/>
              <a:gd name="connsiteY4" fmla="*/ 0 h 1095087"/>
              <a:gd name="connsiteX5" fmla="*/ 1010159 w 1010159"/>
              <a:gd name="connsiteY5" fmla="*/ 257199 h 1095087"/>
              <a:gd name="connsiteX6" fmla="*/ 330708 w 1010159"/>
              <a:gd name="connsiteY6" fmla="*/ 1095087 h 1095087"/>
              <a:gd name="connsiteX0" fmla="*/ 330708 w 1010159"/>
              <a:gd name="connsiteY0" fmla="*/ 1095087 h 1095087"/>
              <a:gd name="connsiteX1" fmla="*/ 5781 w 1010159"/>
              <a:gd name="connsiteY1" fmla="*/ 897399 h 1095087"/>
              <a:gd name="connsiteX2" fmla="*/ 143726 w 1010159"/>
              <a:gd name="connsiteY2" fmla="*/ 578798 h 1095087"/>
              <a:gd name="connsiteX3" fmla="*/ 409501 w 1010159"/>
              <a:gd name="connsiteY3" fmla="*/ 12245 h 1095087"/>
              <a:gd name="connsiteX4" fmla="*/ 735272 w 1010159"/>
              <a:gd name="connsiteY4" fmla="*/ 0 h 1095087"/>
              <a:gd name="connsiteX5" fmla="*/ 1010159 w 1010159"/>
              <a:gd name="connsiteY5" fmla="*/ 257199 h 1095087"/>
              <a:gd name="connsiteX6" fmla="*/ 330708 w 1010159"/>
              <a:gd name="connsiteY6" fmla="*/ 1095087 h 1095087"/>
              <a:gd name="connsiteX0" fmla="*/ 330708 w 1010159"/>
              <a:gd name="connsiteY0" fmla="*/ 1095087 h 1095087"/>
              <a:gd name="connsiteX1" fmla="*/ 5781 w 1010159"/>
              <a:gd name="connsiteY1" fmla="*/ 897399 h 1095087"/>
              <a:gd name="connsiteX2" fmla="*/ 143726 w 1010159"/>
              <a:gd name="connsiteY2" fmla="*/ 578798 h 1095087"/>
              <a:gd name="connsiteX3" fmla="*/ 409501 w 1010159"/>
              <a:gd name="connsiteY3" fmla="*/ 12245 h 1095087"/>
              <a:gd name="connsiteX4" fmla="*/ 735272 w 1010159"/>
              <a:gd name="connsiteY4" fmla="*/ 0 h 1095087"/>
              <a:gd name="connsiteX5" fmla="*/ 1010159 w 1010159"/>
              <a:gd name="connsiteY5" fmla="*/ 257199 h 1095087"/>
              <a:gd name="connsiteX6" fmla="*/ 330708 w 1010159"/>
              <a:gd name="connsiteY6" fmla="*/ 1095087 h 1095087"/>
              <a:gd name="connsiteX0" fmla="*/ 324927 w 1004378"/>
              <a:gd name="connsiteY0" fmla="*/ 1095087 h 1095087"/>
              <a:gd name="connsiteX1" fmla="*/ 0 w 1004378"/>
              <a:gd name="connsiteY1" fmla="*/ 897399 h 1095087"/>
              <a:gd name="connsiteX2" fmla="*/ 137945 w 1004378"/>
              <a:gd name="connsiteY2" fmla="*/ 578798 h 1095087"/>
              <a:gd name="connsiteX3" fmla="*/ 403720 w 1004378"/>
              <a:gd name="connsiteY3" fmla="*/ 12245 h 1095087"/>
              <a:gd name="connsiteX4" fmla="*/ 729491 w 1004378"/>
              <a:gd name="connsiteY4" fmla="*/ 0 h 1095087"/>
              <a:gd name="connsiteX5" fmla="*/ 1004378 w 1004378"/>
              <a:gd name="connsiteY5" fmla="*/ 257199 h 1095087"/>
              <a:gd name="connsiteX6" fmla="*/ 324927 w 1004378"/>
              <a:gd name="connsiteY6" fmla="*/ 1095087 h 1095087"/>
              <a:gd name="connsiteX0" fmla="*/ 331762 w 1011213"/>
              <a:gd name="connsiteY0" fmla="*/ 1095087 h 1095087"/>
              <a:gd name="connsiteX1" fmla="*/ 6835 w 1011213"/>
              <a:gd name="connsiteY1" fmla="*/ 897399 h 1095087"/>
              <a:gd name="connsiteX2" fmla="*/ 0 w 1011213"/>
              <a:gd name="connsiteY2" fmla="*/ 472118 h 1095087"/>
              <a:gd name="connsiteX3" fmla="*/ 410555 w 1011213"/>
              <a:gd name="connsiteY3" fmla="*/ 12245 h 1095087"/>
              <a:gd name="connsiteX4" fmla="*/ 736326 w 1011213"/>
              <a:gd name="connsiteY4" fmla="*/ 0 h 1095087"/>
              <a:gd name="connsiteX5" fmla="*/ 1011213 w 1011213"/>
              <a:gd name="connsiteY5" fmla="*/ 257199 h 1095087"/>
              <a:gd name="connsiteX6" fmla="*/ 331762 w 1011213"/>
              <a:gd name="connsiteY6" fmla="*/ 1095087 h 1095087"/>
              <a:gd name="connsiteX0" fmla="*/ 324927 w 1004378"/>
              <a:gd name="connsiteY0" fmla="*/ 1095087 h 1095087"/>
              <a:gd name="connsiteX1" fmla="*/ 0 w 1004378"/>
              <a:gd name="connsiteY1" fmla="*/ 897399 h 1095087"/>
              <a:gd name="connsiteX2" fmla="*/ 403720 w 1004378"/>
              <a:gd name="connsiteY2" fmla="*/ 12245 h 1095087"/>
              <a:gd name="connsiteX3" fmla="*/ 729491 w 1004378"/>
              <a:gd name="connsiteY3" fmla="*/ 0 h 1095087"/>
              <a:gd name="connsiteX4" fmla="*/ 1004378 w 1004378"/>
              <a:gd name="connsiteY4" fmla="*/ 257199 h 1095087"/>
              <a:gd name="connsiteX5" fmla="*/ 324927 w 1004378"/>
              <a:gd name="connsiteY5" fmla="*/ 1095087 h 1095087"/>
              <a:gd name="connsiteX0" fmla="*/ 492567 w 1172018"/>
              <a:gd name="connsiteY0" fmla="*/ 1095087 h 1095087"/>
              <a:gd name="connsiteX1" fmla="*/ 0 w 1172018"/>
              <a:gd name="connsiteY1" fmla="*/ 714519 h 1095087"/>
              <a:gd name="connsiteX2" fmla="*/ 571360 w 1172018"/>
              <a:gd name="connsiteY2" fmla="*/ 12245 h 1095087"/>
              <a:gd name="connsiteX3" fmla="*/ 897131 w 1172018"/>
              <a:gd name="connsiteY3" fmla="*/ 0 h 1095087"/>
              <a:gd name="connsiteX4" fmla="*/ 1172018 w 1172018"/>
              <a:gd name="connsiteY4" fmla="*/ 257199 h 1095087"/>
              <a:gd name="connsiteX5" fmla="*/ 492567 w 1172018"/>
              <a:gd name="connsiteY5" fmla="*/ 1095087 h 109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2018" h="1095087">
                <a:moveTo>
                  <a:pt x="492567" y="1095087"/>
                </a:moveTo>
                <a:lnTo>
                  <a:pt x="0" y="714519"/>
                </a:lnTo>
                <a:lnTo>
                  <a:pt x="571360" y="12245"/>
                </a:lnTo>
                <a:lnTo>
                  <a:pt x="897131" y="0"/>
                </a:lnTo>
                <a:lnTo>
                  <a:pt x="1172018" y="257199"/>
                </a:lnTo>
                <a:lnTo>
                  <a:pt x="492567" y="1095087"/>
                </a:lnTo>
                <a:close/>
              </a:path>
            </a:pathLst>
          </a:cu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1443DA9D-E571-4D24-A7DC-0C8A1025E517}"/>
              </a:ext>
            </a:extLst>
          </p:cNvPr>
          <p:cNvSpPr/>
          <p:nvPr/>
        </p:nvSpPr>
        <p:spPr bwMode="auto">
          <a:xfrm>
            <a:off x="6475001" y="1968400"/>
            <a:ext cx="990218" cy="1041228"/>
          </a:xfrm>
          <a:custGeom>
            <a:avLst/>
            <a:gdLst>
              <a:gd name="connsiteX0" fmla="*/ 0 w 209550"/>
              <a:gd name="connsiteY0" fmla="*/ 171450 h 171450"/>
              <a:gd name="connsiteX1" fmla="*/ 4762 w 209550"/>
              <a:gd name="connsiteY1" fmla="*/ 66675 h 171450"/>
              <a:gd name="connsiteX2" fmla="*/ 114300 w 209550"/>
              <a:gd name="connsiteY2" fmla="*/ 61912 h 171450"/>
              <a:gd name="connsiteX3" fmla="*/ 119062 w 209550"/>
              <a:gd name="connsiteY3" fmla="*/ 0 h 171450"/>
              <a:gd name="connsiteX4" fmla="*/ 209550 w 209550"/>
              <a:gd name="connsiteY4" fmla="*/ 0 h 171450"/>
              <a:gd name="connsiteX5" fmla="*/ 209550 w 209550"/>
              <a:gd name="connsiteY5" fmla="*/ 152400 h 171450"/>
              <a:gd name="connsiteX6" fmla="*/ 0 w 209550"/>
              <a:gd name="connsiteY6" fmla="*/ 171450 h 171450"/>
              <a:gd name="connsiteX0" fmla="*/ 0 w 209550"/>
              <a:gd name="connsiteY0" fmla="*/ 260805 h 260805"/>
              <a:gd name="connsiteX1" fmla="*/ 4762 w 209550"/>
              <a:gd name="connsiteY1" fmla="*/ 156030 h 260805"/>
              <a:gd name="connsiteX2" fmla="*/ 114300 w 209550"/>
              <a:gd name="connsiteY2" fmla="*/ 151267 h 260805"/>
              <a:gd name="connsiteX3" fmla="*/ 8858 w 209550"/>
              <a:gd name="connsiteY3" fmla="*/ 0 h 260805"/>
              <a:gd name="connsiteX4" fmla="*/ 209550 w 209550"/>
              <a:gd name="connsiteY4" fmla="*/ 89355 h 260805"/>
              <a:gd name="connsiteX5" fmla="*/ 209550 w 209550"/>
              <a:gd name="connsiteY5" fmla="*/ 241755 h 260805"/>
              <a:gd name="connsiteX6" fmla="*/ 0 w 209550"/>
              <a:gd name="connsiteY6" fmla="*/ 260805 h 260805"/>
              <a:gd name="connsiteX0" fmla="*/ 37604 w 247154"/>
              <a:gd name="connsiteY0" fmla="*/ 260805 h 260805"/>
              <a:gd name="connsiteX1" fmla="*/ 42366 w 247154"/>
              <a:gd name="connsiteY1" fmla="*/ 156030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241755 h 260805"/>
              <a:gd name="connsiteX5" fmla="*/ 37604 w 247154"/>
              <a:gd name="connsiteY5" fmla="*/ 260805 h 260805"/>
              <a:gd name="connsiteX0" fmla="*/ 37604 w 136949"/>
              <a:gd name="connsiteY0" fmla="*/ 260805 h 260805"/>
              <a:gd name="connsiteX1" fmla="*/ 104915 w 136949"/>
              <a:gd name="connsiteY1" fmla="*/ 105395 h 260805"/>
              <a:gd name="connsiteX2" fmla="*/ 0 w 136949"/>
              <a:gd name="connsiteY2" fmla="*/ 35105 h 260805"/>
              <a:gd name="connsiteX3" fmla="*/ 46462 w 136949"/>
              <a:gd name="connsiteY3" fmla="*/ 0 h 260805"/>
              <a:gd name="connsiteX4" fmla="*/ 136949 w 136949"/>
              <a:gd name="connsiteY4" fmla="*/ 74959 h 260805"/>
              <a:gd name="connsiteX5" fmla="*/ 37604 w 136949"/>
              <a:gd name="connsiteY5" fmla="*/ 260805 h 26080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46462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28591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50639"/>
              <a:gd name="connsiteX1" fmla="*/ 38240 w 136949"/>
              <a:gd name="connsiteY1" fmla="*/ 150639 h 150639"/>
              <a:gd name="connsiteX2" fmla="*/ 0 w 136949"/>
              <a:gd name="connsiteY2" fmla="*/ 35105 h 150639"/>
              <a:gd name="connsiteX3" fmla="*/ 28591 w 136949"/>
              <a:gd name="connsiteY3" fmla="*/ 0 h 150639"/>
              <a:gd name="connsiteX4" fmla="*/ 136949 w 136949"/>
              <a:gd name="connsiteY4" fmla="*/ 74959 h 150639"/>
              <a:gd name="connsiteX0" fmla="*/ 286967 w 286967"/>
              <a:gd name="connsiteY0" fmla="*/ 89247 h 150639"/>
              <a:gd name="connsiteX1" fmla="*/ 38240 w 286967"/>
              <a:gd name="connsiteY1" fmla="*/ 150639 h 150639"/>
              <a:gd name="connsiteX2" fmla="*/ 0 w 286967"/>
              <a:gd name="connsiteY2" fmla="*/ 35105 h 150639"/>
              <a:gd name="connsiteX3" fmla="*/ 28591 w 286967"/>
              <a:gd name="connsiteY3" fmla="*/ 0 h 150639"/>
              <a:gd name="connsiteX4" fmla="*/ 286967 w 286967"/>
              <a:gd name="connsiteY4" fmla="*/ 89247 h 1506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286967 w 333391"/>
              <a:gd name="connsiteY4" fmla="*/ 279747 h 3411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303954 w 333391"/>
              <a:gd name="connsiteY4" fmla="*/ 156234 h 341139"/>
              <a:gd name="connsiteX5" fmla="*/ 286967 w 333391"/>
              <a:gd name="connsiteY5" fmla="*/ 279747 h 341139"/>
              <a:gd name="connsiteX0" fmla="*/ 286967 w 425398"/>
              <a:gd name="connsiteY0" fmla="*/ 279747 h 341139"/>
              <a:gd name="connsiteX1" fmla="*/ 38240 w 425398"/>
              <a:gd name="connsiteY1" fmla="*/ 341139 h 341139"/>
              <a:gd name="connsiteX2" fmla="*/ 0 w 425398"/>
              <a:gd name="connsiteY2" fmla="*/ 225605 h 341139"/>
              <a:gd name="connsiteX3" fmla="*/ 333391 w 425398"/>
              <a:gd name="connsiteY3" fmla="*/ 0 h 341139"/>
              <a:gd name="connsiteX4" fmla="*/ 425398 w 425398"/>
              <a:gd name="connsiteY4" fmla="*/ 203859 h 341139"/>
              <a:gd name="connsiteX5" fmla="*/ 286967 w 425398"/>
              <a:gd name="connsiteY5" fmla="*/ 279747 h 341139"/>
              <a:gd name="connsiteX0" fmla="*/ 286967 w 425398"/>
              <a:gd name="connsiteY0" fmla="*/ 279747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286967 w 425398"/>
              <a:gd name="connsiteY5" fmla="*/ 279747 h 422102"/>
              <a:gd name="connsiteX0" fmla="*/ 184574 w 425398"/>
              <a:gd name="connsiteY0" fmla="*/ 351185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184574 w 425398"/>
              <a:gd name="connsiteY5" fmla="*/ 351185 h 422102"/>
              <a:gd name="connsiteX0" fmla="*/ 184574 w 333391"/>
              <a:gd name="connsiteY0" fmla="*/ 351185 h 422102"/>
              <a:gd name="connsiteX1" fmla="*/ 73959 w 333391"/>
              <a:gd name="connsiteY1" fmla="*/ 422102 h 422102"/>
              <a:gd name="connsiteX2" fmla="*/ 0 w 333391"/>
              <a:gd name="connsiteY2" fmla="*/ 225605 h 422102"/>
              <a:gd name="connsiteX3" fmla="*/ 333391 w 333391"/>
              <a:gd name="connsiteY3" fmla="*/ 0 h 422102"/>
              <a:gd name="connsiteX4" fmla="*/ 184574 w 333391"/>
              <a:gd name="connsiteY4" fmla="*/ 351185 h 422102"/>
              <a:gd name="connsiteX0" fmla="*/ 184574 w 184574"/>
              <a:gd name="connsiteY0" fmla="*/ 182117 h 253034"/>
              <a:gd name="connsiteX1" fmla="*/ 73959 w 184574"/>
              <a:gd name="connsiteY1" fmla="*/ 253034 h 253034"/>
              <a:gd name="connsiteX2" fmla="*/ 0 w 184574"/>
              <a:gd name="connsiteY2" fmla="*/ 56537 h 253034"/>
              <a:gd name="connsiteX3" fmla="*/ 88123 w 184574"/>
              <a:gd name="connsiteY3" fmla="*/ 0 h 253034"/>
              <a:gd name="connsiteX4" fmla="*/ 184574 w 184574"/>
              <a:gd name="connsiteY4" fmla="*/ 182117 h 253034"/>
              <a:gd name="connsiteX0" fmla="*/ 184574 w 409592"/>
              <a:gd name="connsiteY0" fmla="*/ 632173 h 703090"/>
              <a:gd name="connsiteX1" fmla="*/ 73959 w 409592"/>
              <a:gd name="connsiteY1" fmla="*/ 703090 h 703090"/>
              <a:gd name="connsiteX2" fmla="*/ 0 w 409592"/>
              <a:gd name="connsiteY2" fmla="*/ 506593 h 703090"/>
              <a:gd name="connsiteX3" fmla="*/ 409592 w 409592"/>
              <a:gd name="connsiteY3" fmla="*/ 0 h 703090"/>
              <a:gd name="connsiteX4" fmla="*/ 184574 w 409592"/>
              <a:gd name="connsiteY4" fmla="*/ 632173 h 703090"/>
              <a:gd name="connsiteX0" fmla="*/ 184574 w 845361"/>
              <a:gd name="connsiteY0" fmla="*/ 970311 h 1041228"/>
              <a:gd name="connsiteX1" fmla="*/ 73959 w 845361"/>
              <a:gd name="connsiteY1" fmla="*/ 1041228 h 1041228"/>
              <a:gd name="connsiteX2" fmla="*/ 0 w 845361"/>
              <a:gd name="connsiteY2" fmla="*/ 844731 h 1041228"/>
              <a:gd name="connsiteX3" fmla="*/ 845361 w 845361"/>
              <a:gd name="connsiteY3" fmla="*/ 0 h 1041228"/>
              <a:gd name="connsiteX4" fmla="*/ 184574 w 845361"/>
              <a:gd name="connsiteY4" fmla="*/ 970311 h 1041228"/>
              <a:gd name="connsiteX0" fmla="*/ 184574 w 845361"/>
              <a:gd name="connsiteY0" fmla="*/ 970311 h 1041228"/>
              <a:gd name="connsiteX1" fmla="*/ 73959 w 845361"/>
              <a:gd name="connsiteY1" fmla="*/ 1041228 h 1041228"/>
              <a:gd name="connsiteX2" fmla="*/ 0 w 845361"/>
              <a:gd name="connsiteY2" fmla="*/ 844731 h 1041228"/>
              <a:gd name="connsiteX3" fmla="*/ 845361 w 845361"/>
              <a:gd name="connsiteY3" fmla="*/ 0 h 1041228"/>
              <a:gd name="connsiteX4" fmla="*/ 552069 w 845361"/>
              <a:gd name="connsiteY4" fmla="*/ 427138 h 1041228"/>
              <a:gd name="connsiteX5" fmla="*/ 184574 w 845361"/>
              <a:gd name="connsiteY5" fmla="*/ 970311 h 1041228"/>
              <a:gd name="connsiteX0" fmla="*/ 184574 w 845361"/>
              <a:gd name="connsiteY0" fmla="*/ 970311 h 1041228"/>
              <a:gd name="connsiteX1" fmla="*/ 73959 w 845361"/>
              <a:gd name="connsiteY1" fmla="*/ 1041228 h 1041228"/>
              <a:gd name="connsiteX2" fmla="*/ 0 w 845361"/>
              <a:gd name="connsiteY2" fmla="*/ 844731 h 1041228"/>
              <a:gd name="connsiteX3" fmla="*/ 845361 w 845361"/>
              <a:gd name="connsiteY3" fmla="*/ 0 h 1041228"/>
              <a:gd name="connsiteX4" fmla="*/ 761619 w 845361"/>
              <a:gd name="connsiteY4" fmla="*/ 586681 h 1041228"/>
              <a:gd name="connsiteX5" fmla="*/ 184574 w 845361"/>
              <a:gd name="connsiteY5" fmla="*/ 970311 h 1041228"/>
              <a:gd name="connsiteX0" fmla="*/ 184574 w 845361"/>
              <a:gd name="connsiteY0" fmla="*/ 970311 h 1041228"/>
              <a:gd name="connsiteX1" fmla="*/ 73959 w 845361"/>
              <a:gd name="connsiteY1" fmla="*/ 1041228 h 1041228"/>
              <a:gd name="connsiteX2" fmla="*/ 0 w 845361"/>
              <a:gd name="connsiteY2" fmla="*/ 844731 h 1041228"/>
              <a:gd name="connsiteX3" fmla="*/ 845361 w 845361"/>
              <a:gd name="connsiteY3" fmla="*/ 0 h 1041228"/>
              <a:gd name="connsiteX4" fmla="*/ 783050 w 845361"/>
              <a:gd name="connsiteY4" fmla="*/ 450950 h 1041228"/>
              <a:gd name="connsiteX5" fmla="*/ 761619 w 845361"/>
              <a:gd name="connsiteY5" fmla="*/ 586681 h 1041228"/>
              <a:gd name="connsiteX6" fmla="*/ 184574 w 845361"/>
              <a:gd name="connsiteY6" fmla="*/ 970311 h 1041228"/>
              <a:gd name="connsiteX0" fmla="*/ 184574 w 928306"/>
              <a:gd name="connsiteY0" fmla="*/ 970311 h 1041228"/>
              <a:gd name="connsiteX1" fmla="*/ 73959 w 928306"/>
              <a:gd name="connsiteY1" fmla="*/ 1041228 h 1041228"/>
              <a:gd name="connsiteX2" fmla="*/ 0 w 928306"/>
              <a:gd name="connsiteY2" fmla="*/ 844731 h 1041228"/>
              <a:gd name="connsiteX3" fmla="*/ 845361 w 928306"/>
              <a:gd name="connsiteY3" fmla="*/ 0 h 1041228"/>
              <a:gd name="connsiteX4" fmla="*/ 928306 w 928306"/>
              <a:gd name="connsiteY4" fmla="*/ 362843 h 1041228"/>
              <a:gd name="connsiteX5" fmla="*/ 761619 w 928306"/>
              <a:gd name="connsiteY5" fmla="*/ 586681 h 1041228"/>
              <a:gd name="connsiteX6" fmla="*/ 184574 w 928306"/>
              <a:gd name="connsiteY6" fmla="*/ 970311 h 1041228"/>
              <a:gd name="connsiteX0" fmla="*/ 184574 w 928306"/>
              <a:gd name="connsiteY0" fmla="*/ 970311 h 1041228"/>
              <a:gd name="connsiteX1" fmla="*/ 73959 w 928306"/>
              <a:gd name="connsiteY1" fmla="*/ 1041228 h 1041228"/>
              <a:gd name="connsiteX2" fmla="*/ 0 w 928306"/>
              <a:gd name="connsiteY2" fmla="*/ 844731 h 1041228"/>
              <a:gd name="connsiteX3" fmla="*/ 845361 w 928306"/>
              <a:gd name="connsiteY3" fmla="*/ 0 h 1041228"/>
              <a:gd name="connsiteX4" fmla="*/ 885443 w 928306"/>
              <a:gd name="connsiteY4" fmla="*/ 181869 h 1041228"/>
              <a:gd name="connsiteX5" fmla="*/ 928306 w 928306"/>
              <a:gd name="connsiteY5" fmla="*/ 362843 h 1041228"/>
              <a:gd name="connsiteX6" fmla="*/ 761619 w 928306"/>
              <a:gd name="connsiteY6" fmla="*/ 586681 h 1041228"/>
              <a:gd name="connsiteX7" fmla="*/ 184574 w 928306"/>
              <a:gd name="connsiteY7" fmla="*/ 970311 h 1041228"/>
              <a:gd name="connsiteX0" fmla="*/ 184574 w 990218"/>
              <a:gd name="connsiteY0" fmla="*/ 970311 h 1041228"/>
              <a:gd name="connsiteX1" fmla="*/ 73959 w 990218"/>
              <a:gd name="connsiteY1" fmla="*/ 1041228 h 1041228"/>
              <a:gd name="connsiteX2" fmla="*/ 0 w 990218"/>
              <a:gd name="connsiteY2" fmla="*/ 844731 h 1041228"/>
              <a:gd name="connsiteX3" fmla="*/ 845361 w 990218"/>
              <a:gd name="connsiteY3" fmla="*/ 0 h 1041228"/>
              <a:gd name="connsiteX4" fmla="*/ 990218 w 990218"/>
              <a:gd name="connsiteY4" fmla="*/ 167582 h 1041228"/>
              <a:gd name="connsiteX5" fmla="*/ 928306 w 990218"/>
              <a:gd name="connsiteY5" fmla="*/ 362843 h 1041228"/>
              <a:gd name="connsiteX6" fmla="*/ 761619 w 990218"/>
              <a:gd name="connsiteY6" fmla="*/ 586681 h 1041228"/>
              <a:gd name="connsiteX7" fmla="*/ 184574 w 990218"/>
              <a:gd name="connsiteY7" fmla="*/ 970311 h 1041228"/>
              <a:gd name="connsiteX0" fmla="*/ 184574 w 990218"/>
              <a:gd name="connsiteY0" fmla="*/ 970311 h 1041228"/>
              <a:gd name="connsiteX1" fmla="*/ 73959 w 990218"/>
              <a:gd name="connsiteY1" fmla="*/ 1041228 h 1041228"/>
              <a:gd name="connsiteX2" fmla="*/ 0 w 990218"/>
              <a:gd name="connsiteY2" fmla="*/ 844731 h 1041228"/>
              <a:gd name="connsiteX3" fmla="*/ 845361 w 990218"/>
              <a:gd name="connsiteY3" fmla="*/ 0 h 1041228"/>
              <a:gd name="connsiteX4" fmla="*/ 990218 w 990218"/>
              <a:gd name="connsiteY4" fmla="*/ 167582 h 1041228"/>
              <a:gd name="connsiteX5" fmla="*/ 949737 w 990218"/>
              <a:gd name="connsiteY5" fmla="*/ 277119 h 1041228"/>
              <a:gd name="connsiteX6" fmla="*/ 928306 w 990218"/>
              <a:gd name="connsiteY6" fmla="*/ 362843 h 1041228"/>
              <a:gd name="connsiteX7" fmla="*/ 761619 w 990218"/>
              <a:gd name="connsiteY7" fmla="*/ 586681 h 1041228"/>
              <a:gd name="connsiteX8" fmla="*/ 184574 w 990218"/>
              <a:gd name="connsiteY8" fmla="*/ 970311 h 1041228"/>
              <a:gd name="connsiteX0" fmla="*/ 184574 w 990218"/>
              <a:gd name="connsiteY0" fmla="*/ 970311 h 1041228"/>
              <a:gd name="connsiteX1" fmla="*/ 73959 w 990218"/>
              <a:gd name="connsiteY1" fmla="*/ 1041228 h 1041228"/>
              <a:gd name="connsiteX2" fmla="*/ 0 w 990218"/>
              <a:gd name="connsiteY2" fmla="*/ 844731 h 1041228"/>
              <a:gd name="connsiteX3" fmla="*/ 845361 w 990218"/>
              <a:gd name="connsiteY3" fmla="*/ 0 h 1041228"/>
              <a:gd name="connsiteX4" fmla="*/ 990218 w 990218"/>
              <a:gd name="connsiteY4" fmla="*/ 167582 h 1041228"/>
              <a:gd name="connsiteX5" fmla="*/ 923544 w 990218"/>
              <a:gd name="connsiteY5" fmla="*/ 227113 h 1041228"/>
              <a:gd name="connsiteX6" fmla="*/ 928306 w 990218"/>
              <a:gd name="connsiteY6" fmla="*/ 362843 h 1041228"/>
              <a:gd name="connsiteX7" fmla="*/ 761619 w 990218"/>
              <a:gd name="connsiteY7" fmla="*/ 586681 h 1041228"/>
              <a:gd name="connsiteX8" fmla="*/ 184574 w 990218"/>
              <a:gd name="connsiteY8" fmla="*/ 970311 h 1041228"/>
              <a:gd name="connsiteX0" fmla="*/ 184574 w 990218"/>
              <a:gd name="connsiteY0" fmla="*/ 970311 h 1041228"/>
              <a:gd name="connsiteX1" fmla="*/ 73959 w 990218"/>
              <a:gd name="connsiteY1" fmla="*/ 1041228 h 1041228"/>
              <a:gd name="connsiteX2" fmla="*/ 0 w 990218"/>
              <a:gd name="connsiteY2" fmla="*/ 844731 h 1041228"/>
              <a:gd name="connsiteX3" fmla="*/ 845361 w 990218"/>
              <a:gd name="connsiteY3" fmla="*/ 0 h 1041228"/>
              <a:gd name="connsiteX4" fmla="*/ 990218 w 990218"/>
              <a:gd name="connsiteY4" fmla="*/ 167582 h 1041228"/>
              <a:gd name="connsiteX5" fmla="*/ 923544 w 990218"/>
              <a:gd name="connsiteY5" fmla="*/ 227113 h 1041228"/>
              <a:gd name="connsiteX6" fmla="*/ 928306 w 990218"/>
              <a:gd name="connsiteY6" fmla="*/ 362843 h 1041228"/>
              <a:gd name="connsiteX7" fmla="*/ 761619 w 990218"/>
              <a:gd name="connsiteY7" fmla="*/ 586681 h 1041228"/>
              <a:gd name="connsiteX8" fmla="*/ 709230 w 990218"/>
              <a:gd name="connsiteY8" fmla="*/ 617638 h 1041228"/>
              <a:gd name="connsiteX9" fmla="*/ 184574 w 990218"/>
              <a:gd name="connsiteY9" fmla="*/ 970311 h 1041228"/>
              <a:gd name="connsiteX0" fmla="*/ 184574 w 990218"/>
              <a:gd name="connsiteY0" fmla="*/ 970311 h 1041228"/>
              <a:gd name="connsiteX1" fmla="*/ 73959 w 990218"/>
              <a:gd name="connsiteY1" fmla="*/ 1041228 h 1041228"/>
              <a:gd name="connsiteX2" fmla="*/ 0 w 990218"/>
              <a:gd name="connsiteY2" fmla="*/ 844731 h 1041228"/>
              <a:gd name="connsiteX3" fmla="*/ 845361 w 990218"/>
              <a:gd name="connsiteY3" fmla="*/ 0 h 1041228"/>
              <a:gd name="connsiteX4" fmla="*/ 990218 w 990218"/>
              <a:gd name="connsiteY4" fmla="*/ 167582 h 1041228"/>
              <a:gd name="connsiteX5" fmla="*/ 923544 w 990218"/>
              <a:gd name="connsiteY5" fmla="*/ 227113 h 1041228"/>
              <a:gd name="connsiteX6" fmla="*/ 928306 w 990218"/>
              <a:gd name="connsiteY6" fmla="*/ 362843 h 1041228"/>
              <a:gd name="connsiteX7" fmla="*/ 761619 w 990218"/>
              <a:gd name="connsiteY7" fmla="*/ 586681 h 1041228"/>
              <a:gd name="connsiteX8" fmla="*/ 804480 w 990218"/>
              <a:gd name="connsiteY8" fmla="*/ 667644 h 1041228"/>
              <a:gd name="connsiteX9" fmla="*/ 184574 w 990218"/>
              <a:gd name="connsiteY9" fmla="*/ 970311 h 1041228"/>
              <a:gd name="connsiteX0" fmla="*/ 184574 w 990218"/>
              <a:gd name="connsiteY0" fmla="*/ 970311 h 1041228"/>
              <a:gd name="connsiteX1" fmla="*/ 73959 w 990218"/>
              <a:gd name="connsiteY1" fmla="*/ 1041228 h 1041228"/>
              <a:gd name="connsiteX2" fmla="*/ 0 w 990218"/>
              <a:gd name="connsiteY2" fmla="*/ 844731 h 1041228"/>
              <a:gd name="connsiteX3" fmla="*/ 845361 w 990218"/>
              <a:gd name="connsiteY3" fmla="*/ 0 h 1041228"/>
              <a:gd name="connsiteX4" fmla="*/ 990218 w 990218"/>
              <a:gd name="connsiteY4" fmla="*/ 167582 h 1041228"/>
              <a:gd name="connsiteX5" fmla="*/ 923544 w 990218"/>
              <a:gd name="connsiteY5" fmla="*/ 227113 h 1041228"/>
              <a:gd name="connsiteX6" fmla="*/ 928306 w 990218"/>
              <a:gd name="connsiteY6" fmla="*/ 362843 h 1041228"/>
              <a:gd name="connsiteX7" fmla="*/ 761619 w 990218"/>
              <a:gd name="connsiteY7" fmla="*/ 586681 h 1041228"/>
              <a:gd name="connsiteX8" fmla="*/ 804480 w 990218"/>
              <a:gd name="connsiteY8" fmla="*/ 667644 h 1041228"/>
              <a:gd name="connsiteX9" fmla="*/ 699705 w 990218"/>
              <a:gd name="connsiteY9" fmla="*/ 720031 h 1041228"/>
              <a:gd name="connsiteX10" fmla="*/ 184574 w 990218"/>
              <a:gd name="connsiteY10" fmla="*/ 970311 h 1041228"/>
              <a:gd name="connsiteX0" fmla="*/ 184574 w 990218"/>
              <a:gd name="connsiteY0" fmla="*/ 970311 h 1041228"/>
              <a:gd name="connsiteX1" fmla="*/ 73959 w 990218"/>
              <a:gd name="connsiteY1" fmla="*/ 1041228 h 1041228"/>
              <a:gd name="connsiteX2" fmla="*/ 0 w 990218"/>
              <a:gd name="connsiteY2" fmla="*/ 844731 h 1041228"/>
              <a:gd name="connsiteX3" fmla="*/ 845361 w 990218"/>
              <a:gd name="connsiteY3" fmla="*/ 0 h 1041228"/>
              <a:gd name="connsiteX4" fmla="*/ 990218 w 990218"/>
              <a:gd name="connsiteY4" fmla="*/ 167582 h 1041228"/>
              <a:gd name="connsiteX5" fmla="*/ 923544 w 990218"/>
              <a:gd name="connsiteY5" fmla="*/ 227113 h 1041228"/>
              <a:gd name="connsiteX6" fmla="*/ 928306 w 990218"/>
              <a:gd name="connsiteY6" fmla="*/ 362843 h 1041228"/>
              <a:gd name="connsiteX7" fmla="*/ 761619 w 990218"/>
              <a:gd name="connsiteY7" fmla="*/ 586681 h 1041228"/>
              <a:gd name="connsiteX8" fmla="*/ 804480 w 990218"/>
              <a:gd name="connsiteY8" fmla="*/ 667644 h 1041228"/>
              <a:gd name="connsiteX9" fmla="*/ 416336 w 990218"/>
              <a:gd name="connsiteY9" fmla="*/ 724793 h 1041228"/>
              <a:gd name="connsiteX10" fmla="*/ 184574 w 990218"/>
              <a:gd name="connsiteY10" fmla="*/ 970311 h 1041228"/>
              <a:gd name="connsiteX0" fmla="*/ 184574 w 990218"/>
              <a:gd name="connsiteY0" fmla="*/ 970311 h 1041228"/>
              <a:gd name="connsiteX1" fmla="*/ 73959 w 990218"/>
              <a:gd name="connsiteY1" fmla="*/ 1041228 h 1041228"/>
              <a:gd name="connsiteX2" fmla="*/ 0 w 990218"/>
              <a:gd name="connsiteY2" fmla="*/ 844731 h 1041228"/>
              <a:gd name="connsiteX3" fmla="*/ 845361 w 990218"/>
              <a:gd name="connsiteY3" fmla="*/ 0 h 1041228"/>
              <a:gd name="connsiteX4" fmla="*/ 990218 w 990218"/>
              <a:gd name="connsiteY4" fmla="*/ 167582 h 1041228"/>
              <a:gd name="connsiteX5" fmla="*/ 923544 w 990218"/>
              <a:gd name="connsiteY5" fmla="*/ 227113 h 1041228"/>
              <a:gd name="connsiteX6" fmla="*/ 928306 w 990218"/>
              <a:gd name="connsiteY6" fmla="*/ 362843 h 1041228"/>
              <a:gd name="connsiteX7" fmla="*/ 761619 w 990218"/>
              <a:gd name="connsiteY7" fmla="*/ 586681 h 1041228"/>
              <a:gd name="connsiteX8" fmla="*/ 804480 w 990218"/>
              <a:gd name="connsiteY8" fmla="*/ 667644 h 1041228"/>
              <a:gd name="connsiteX9" fmla="*/ 394905 w 990218"/>
              <a:gd name="connsiteY9" fmla="*/ 889100 h 1041228"/>
              <a:gd name="connsiteX10" fmla="*/ 184574 w 990218"/>
              <a:gd name="connsiteY10" fmla="*/ 970311 h 1041228"/>
              <a:gd name="connsiteX0" fmla="*/ 184574 w 990218"/>
              <a:gd name="connsiteY0" fmla="*/ 970311 h 1041228"/>
              <a:gd name="connsiteX1" fmla="*/ 73959 w 990218"/>
              <a:gd name="connsiteY1" fmla="*/ 1041228 h 1041228"/>
              <a:gd name="connsiteX2" fmla="*/ 0 w 990218"/>
              <a:gd name="connsiteY2" fmla="*/ 844731 h 1041228"/>
              <a:gd name="connsiteX3" fmla="*/ 845361 w 990218"/>
              <a:gd name="connsiteY3" fmla="*/ 0 h 1041228"/>
              <a:gd name="connsiteX4" fmla="*/ 990218 w 990218"/>
              <a:gd name="connsiteY4" fmla="*/ 167582 h 1041228"/>
              <a:gd name="connsiteX5" fmla="*/ 923544 w 990218"/>
              <a:gd name="connsiteY5" fmla="*/ 227113 h 1041228"/>
              <a:gd name="connsiteX6" fmla="*/ 928306 w 990218"/>
              <a:gd name="connsiteY6" fmla="*/ 362843 h 1041228"/>
              <a:gd name="connsiteX7" fmla="*/ 761619 w 990218"/>
              <a:gd name="connsiteY7" fmla="*/ 586681 h 1041228"/>
              <a:gd name="connsiteX8" fmla="*/ 804480 w 990218"/>
              <a:gd name="connsiteY8" fmla="*/ 667644 h 1041228"/>
              <a:gd name="connsiteX9" fmla="*/ 394905 w 990218"/>
              <a:gd name="connsiteY9" fmla="*/ 889100 h 1041228"/>
              <a:gd name="connsiteX10" fmla="*/ 261555 w 990218"/>
              <a:gd name="connsiteY10" fmla="*/ 934344 h 1041228"/>
              <a:gd name="connsiteX11" fmla="*/ 184574 w 990218"/>
              <a:gd name="connsiteY11" fmla="*/ 970311 h 1041228"/>
              <a:gd name="connsiteX0" fmla="*/ 184574 w 990218"/>
              <a:gd name="connsiteY0" fmla="*/ 970311 h 1041228"/>
              <a:gd name="connsiteX1" fmla="*/ 73959 w 990218"/>
              <a:gd name="connsiteY1" fmla="*/ 1041228 h 1041228"/>
              <a:gd name="connsiteX2" fmla="*/ 0 w 990218"/>
              <a:gd name="connsiteY2" fmla="*/ 844731 h 1041228"/>
              <a:gd name="connsiteX3" fmla="*/ 845361 w 990218"/>
              <a:gd name="connsiteY3" fmla="*/ 0 h 1041228"/>
              <a:gd name="connsiteX4" fmla="*/ 990218 w 990218"/>
              <a:gd name="connsiteY4" fmla="*/ 167582 h 1041228"/>
              <a:gd name="connsiteX5" fmla="*/ 923544 w 990218"/>
              <a:gd name="connsiteY5" fmla="*/ 227113 h 1041228"/>
              <a:gd name="connsiteX6" fmla="*/ 928306 w 990218"/>
              <a:gd name="connsiteY6" fmla="*/ 362843 h 1041228"/>
              <a:gd name="connsiteX7" fmla="*/ 761619 w 990218"/>
              <a:gd name="connsiteY7" fmla="*/ 586681 h 1041228"/>
              <a:gd name="connsiteX8" fmla="*/ 804480 w 990218"/>
              <a:gd name="connsiteY8" fmla="*/ 667644 h 1041228"/>
              <a:gd name="connsiteX9" fmla="*/ 394905 w 990218"/>
              <a:gd name="connsiteY9" fmla="*/ 889100 h 1041228"/>
              <a:gd name="connsiteX10" fmla="*/ 282987 w 990218"/>
              <a:gd name="connsiteY10" fmla="*/ 893863 h 1041228"/>
              <a:gd name="connsiteX11" fmla="*/ 184574 w 990218"/>
              <a:gd name="connsiteY11" fmla="*/ 970311 h 1041228"/>
              <a:gd name="connsiteX0" fmla="*/ 184574 w 990218"/>
              <a:gd name="connsiteY0" fmla="*/ 970311 h 1041228"/>
              <a:gd name="connsiteX1" fmla="*/ 73959 w 990218"/>
              <a:gd name="connsiteY1" fmla="*/ 1041228 h 1041228"/>
              <a:gd name="connsiteX2" fmla="*/ 0 w 990218"/>
              <a:gd name="connsiteY2" fmla="*/ 844731 h 1041228"/>
              <a:gd name="connsiteX3" fmla="*/ 845361 w 990218"/>
              <a:gd name="connsiteY3" fmla="*/ 0 h 1041228"/>
              <a:gd name="connsiteX4" fmla="*/ 990218 w 990218"/>
              <a:gd name="connsiteY4" fmla="*/ 167582 h 1041228"/>
              <a:gd name="connsiteX5" fmla="*/ 923544 w 990218"/>
              <a:gd name="connsiteY5" fmla="*/ 227113 h 1041228"/>
              <a:gd name="connsiteX6" fmla="*/ 928306 w 990218"/>
              <a:gd name="connsiteY6" fmla="*/ 362843 h 1041228"/>
              <a:gd name="connsiteX7" fmla="*/ 761619 w 990218"/>
              <a:gd name="connsiteY7" fmla="*/ 586681 h 1041228"/>
              <a:gd name="connsiteX8" fmla="*/ 804480 w 990218"/>
              <a:gd name="connsiteY8" fmla="*/ 667644 h 1041228"/>
              <a:gd name="connsiteX9" fmla="*/ 616362 w 990218"/>
              <a:gd name="connsiteY9" fmla="*/ 767656 h 1041228"/>
              <a:gd name="connsiteX10" fmla="*/ 394905 w 990218"/>
              <a:gd name="connsiteY10" fmla="*/ 889100 h 1041228"/>
              <a:gd name="connsiteX11" fmla="*/ 282987 w 990218"/>
              <a:gd name="connsiteY11" fmla="*/ 893863 h 1041228"/>
              <a:gd name="connsiteX12" fmla="*/ 184574 w 990218"/>
              <a:gd name="connsiteY12" fmla="*/ 970311 h 1041228"/>
              <a:gd name="connsiteX0" fmla="*/ 184574 w 990218"/>
              <a:gd name="connsiteY0" fmla="*/ 970311 h 1041228"/>
              <a:gd name="connsiteX1" fmla="*/ 73959 w 990218"/>
              <a:gd name="connsiteY1" fmla="*/ 1041228 h 1041228"/>
              <a:gd name="connsiteX2" fmla="*/ 0 w 990218"/>
              <a:gd name="connsiteY2" fmla="*/ 844731 h 1041228"/>
              <a:gd name="connsiteX3" fmla="*/ 845361 w 990218"/>
              <a:gd name="connsiteY3" fmla="*/ 0 h 1041228"/>
              <a:gd name="connsiteX4" fmla="*/ 990218 w 990218"/>
              <a:gd name="connsiteY4" fmla="*/ 167582 h 1041228"/>
              <a:gd name="connsiteX5" fmla="*/ 923544 w 990218"/>
              <a:gd name="connsiteY5" fmla="*/ 227113 h 1041228"/>
              <a:gd name="connsiteX6" fmla="*/ 928306 w 990218"/>
              <a:gd name="connsiteY6" fmla="*/ 362843 h 1041228"/>
              <a:gd name="connsiteX7" fmla="*/ 761619 w 990218"/>
              <a:gd name="connsiteY7" fmla="*/ 586681 h 1041228"/>
              <a:gd name="connsiteX8" fmla="*/ 804480 w 990218"/>
              <a:gd name="connsiteY8" fmla="*/ 667644 h 1041228"/>
              <a:gd name="connsiteX9" fmla="*/ 754475 w 990218"/>
              <a:gd name="connsiteY9" fmla="*/ 872431 h 1041228"/>
              <a:gd name="connsiteX10" fmla="*/ 394905 w 990218"/>
              <a:gd name="connsiteY10" fmla="*/ 889100 h 1041228"/>
              <a:gd name="connsiteX11" fmla="*/ 282987 w 990218"/>
              <a:gd name="connsiteY11" fmla="*/ 893863 h 1041228"/>
              <a:gd name="connsiteX12" fmla="*/ 184574 w 990218"/>
              <a:gd name="connsiteY12" fmla="*/ 970311 h 1041228"/>
              <a:gd name="connsiteX0" fmla="*/ 184574 w 990218"/>
              <a:gd name="connsiteY0" fmla="*/ 970311 h 1041228"/>
              <a:gd name="connsiteX1" fmla="*/ 73959 w 990218"/>
              <a:gd name="connsiteY1" fmla="*/ 1041228 h 1041228"/>
              <a:gd name="connsiteX2" fmla="*/ 0 w 990218"/>
              <a:gd name="connsiteY2" fmla="*/ 844731 h 1041228"/>
              <a:gd name="connsiteX3" fmla="*/ 845361 w 990218"/>
              <a:gd name="connsiteY3" fmla="*/ 0 h 1041228"/>
              <a:gd name="connsiteX4" fmla="*/ 990218 w 990218"/>
              <a:gd name="connsiteY4" fmla="*/ 167582 h 1041228"/>
              <a:gd name="connsiteX5" fmla="*/ 923544 w 990218"/>
              <a:gd name="connsiteY5" fmla="*/ 227113 h 1041228"/>
              <a:gd name="connsiteX6" fmla="*/ 928306 w 990218"/>
              <a:gd name="connsiteY6" fmla="*/ 362843 h 1041228"/>
              <a:gd name="connsiteX7" fmla="*/ 761619 w 990218"/>
              <a:gd name="connsiteY7" fmla="*/ 586681 h 1041228"/>
              <a:gd name="connsiteX8" fmla="*/ 804480 w 990218"/>
              <a:gd name="connsiteY8" fmla="*/ 667644 h 1041228"/>
              <a:gd name="connsiteX9" fmla="*/ 585406 w 990218"/>
              <a:gd name="connsiteY9" fmla="*/ 798613 h 1041228"/>
              <a:gd name="connsiteX10" fmla="*/ 394905 w 990218"/>
              <a:gd name="connsiteY10" fmla="*/ 889100 h 1041228"/>
              <a:gd name="connsiteX11" fmla="*/ 282987 w 990218"/>
              <a:gd name="connsiteY11" fmla="*/ 893863 h 1041228"/>
              <a:gd name="connsiteX12" fmla="*/ 184574 w 990218"/>
              <a:gd name="connsiteY12" fmla="*/ 970311 h 1041228"/>
              <a:gd name="connsiteX0" fmla="*/ 184574 w 990218"/>
              <a:gd name="connsiteY0" fmla="*/ 970311 h 1041228"/>
              <a:gd name="connsiteX1" fmla="*/ 73959 w 990218"/>
              <a:gd name="connsiteY1" fmla="*/ 1041228 h 1041228"/>
              <a:gd name="connsiteX2" fmla="*/ 0 w 990218"/>
              <a:gd name="connsiteY2" fmla="*/ 844731 h 1041228"/>
              <a:gd name="connsiteX3" fmla="*/ 845361 w 990218"/>
              <a:gd name="connsiteY3" fmla="*/ 0 h 1041228"/>
              <a:gd name="connsiteX4" fmla="*/ 990218 w 990218"/>
              <a:gd name="connsiteY4" fmla="*/ 167582 h 1041228"/>
              <a:gd name="connsiteX5" fmla="*/ 923544 w 990218"/>
              <a:gd name="connsiteY5" fmla="*/ 227113 h 1041228"/>
              <a:gd name="connsiteX6" fmla="*/ 928306 w 990218"/>
              <a:gd name="connsiteY6" fmla="*/ 362843 h 1041228"/>
              <a:gd name="connsiteX7" fmla="*/ 761619 w 990218"/>
              <a:gd name="connsiteY7" fmla="*/ 586681 h 1041228"/>
              <a:gd name="connsiteX8" fmla="*/ 804480 w 990218"/>
              <a:gd name="connsiteY8" fmla="*/ 667644 h 1041228"/>
              <a:gd name="connsiteX9" fmla="*/ 728280 w 990218"/>
              <a:gd name="connsiteY9" fmla="*/ 715269 h 1041228"/>
              <a:gd name="connsiteX10" fmla="*/ 585406 w 990218"/>
              <a:gd name="connsiteY10" fmla="*/ 798613 h 1041228"/>
              <a:gd name="connsiteX11" fmla="*/ 394905 w 990218"/>
              <a:gd name="connsiteY11" fmla="*/ 889100 h 1041228"/>
              <a:gd name="connsiteX12" fmla="*/ 282987 w 990218"/>
              <a:gd name="connsiteY12" fmla="*/ 893863 h 1041228"/>
              <a:gd name="connsiteX13" fmla="*/ 184574 w 990218"/>
              <a:gd name="connsiteY13" fmla="*/ 970311 h 1041228"/>
              <a:gd name="connsiteX0" fmla="*/ 184574 w 990218"/>
              <a:gd name="connsiteY0" fmla="*/ 970311 h 1041228"/>
              <a:gd name="connsiteX1" fmla="*/ 73959 w 990218"/>
              <a:gd name="connsiteY1" fmla="*/ 1041228 h 1041228"/>
              <a:gd name="connsiteX2" fmla="*/ 0 w 990218"/>
              <a:gd name="connsiteY2" fmla="*/ 844731 h 1041228"/>
              <a:gd name="connsiteX3" fmla="*/ 845361 w 990218"/>
              <a:gd name="connsiteY3" fmla="*/ 0 h 1041228"/>
              <a:gd name="connsiteX4" fmla="*/ 990218 w 990218"/>
              <a:gd name="connsiteY4" fmla="*/ 167582 h 1041228"/>
              <a:gd name="connsiteX5" fmla="*/ 923544 w 990218"/>
              <a:gd name="connsiteY5" fmla="*/ 227113 h 1041228"/>
              <a:gd name="connsiteX6" fmla="*/ 928306 w 990218"/>
              <a:gd name="connsiteY6" fmla="*/ 362843 h 1041228"/>
              <a:gd name="connsiteX7" fmla="*/ 761619 w 990218"/>
              <a:gd name="connsiteY7" fmla="*/ 586681 h 1041228"/>
              <a:gd name="connsiteX8" fmla="*/ 804480 w 990218"/>
              <a:gd name="connsiteY8" fmla="*/ 667644 h 1041228"/>
              <a:gd name="connsiteX9" fmla="*/ 749712 w 990218"/>
              <a:gd name="connsiteY9" fmla="*/ 779563 h 1041228"/>
              <a:gd name="connsiteX10" fmla="*/ 585406 w 990218"/>
              <a:gd name="connsiteY10" fmla="*/ 798613 h 1041228"/>
              <a:gd name="connsiteX11" fmla="*/ 394905 w 990218"/>
              <a:gd name="connsiteY11" fmla="*/ 889100 h 1041228"/>
              <a:gd name="connsiteX12" fmla="*/ 282987 w 990218"/>
              <a:gd name="connsiteY12" fmla="*/ 893863 h 1041228"/>
              <a:gd name="connsiteX13" fmla="*/ 184574 w 990218"/>
              <a:gd name="connsiteY13" fmla="*/ 970311 h 1041228"/>
              <a:gd name="connsiteX0" fmla="*/ 184574 w 990218"/>
              <a:gd name="connsiteY0" fmla="*/ 970311 h 1041228"/>
              <a:gd name="connsiteX1" fmla="*/ 73959 w 990218"/>
              <a:gd name="connsiteY1" fmla="*/ 1041228 h 1041228"/>
              <a:gd name="connsiteX2" fmla="*/ 0 w 990218"/>
              <a:gd name="connsiteY2" fmla="*/ 844731 h 1041228"/>
              <a:gd name="connsiteX3" fmla="*/ 845361 w 990218"/>
              <a:gd name="connsiteY3" fmla="*/ 0 h 1041228"/>
              <a:gd name="connsiteX4" fmla="*/ 990218 w 990218"/>
              <a:gd name="connsiteY4" fmla="*/ 167582 h 1041228"/>
              <a:gd name="connsiteX5" fmla="*/ 923544 w 990218"/>
              <a:gd name="connsiteY5" fmla="*/ 227113 h 1041228"/>
              <a:gd name="connsiteX6" fmla="*/ 928306 w 990218"/>
              <a:gd name="connsiteY6" fmla="*/ 362843 h 1041228"/>
              <a:gd name="connsiteX7" fmla="*/ 761619 w 990218"/>
              <a:gd name="connsiteY7" fmla="*/ 586681 h 1041228"/>
              <a:gd name="connsiteX8" fmla="*/ 804480 w 990218"/>
              <a:gd name="connsiteY8" fmla="*/ 667644 h 1041228"/>
              <a:gd name="connsiteX9" fmla="*/ 723518 w 990218"/>
              <a:gd name="connsiteY9" fmla="*/ 765275 h 1041228"/>
              <a:gd name="connsiteX10" fmla="*/ 585406 w 990218"/>
              <a:gd name="connsiteY10" fmla="*/ 798613 h 1041228"/>
              <a:gd name="connsiteX11" fmla="*/ 394905 w 990218"/>
              <a:gd name="connsiteY11" fmla="*/ 889100 h 1041228"/>
              <a:gd name="connsiteX12" fmla="*/ 282987 w 990218"/>
              <a:gd name="connsiteY12" fmla="*/ 893863 h 1041228"/>
              <a:gd name="connsiteX13" fmla="*/ 184574 w 990218"/>
              <a:gd name="connsiteY13" fmla="*/ 970311 h 1041228"/>
              <a:gd name="connsiteX0" fmla="*/ 184574 w 990218"/>
              <a:gd name="connsiteY0" fmla="*/ 970311 h 1041228"/>
              <a:gd name="connsiteX1" fmla="*/ 73959 w 990218"/>
              <a:gd name="connsiteY1" fmla="*/ 1041228 h 1041228"/>
              <a:gd name="connsiteX2" fmla="*/ 0 w 990218"/>
              <a:gd name="connsiteY2" fmla="*/ 844731 h 1041228"/>
              <a:gd name="connsiteX3" fmla="*/ 845361 w 990218"/>
              <a:gd name="connsiteY3" fmla="*/ 0 h 1041228"/>
              <a:gd name="connsiteX4" fmla="*/ 990218 w 990218"/>
              <a:gd name="connsiteY4" fmla="*/ 167582 h 1041228"/>
              <a:gd name="connsiteX5" fmla="*/ 923544 w 990218"/>
              <a:gd name="connsiteY5" fmla="*/ 227113 h 1041228"/>
              <a:gd name="connsiteX6" fmla="*/ 928306 w 990218"/>
              <a:gd name="connsiteY6" fmla="*/ 362843 h 1041228"/>
              <a:gd name="connsiteX7" fmla="*/ 761619 w 990218"/>
              <a:gd name="connsiteY7" fmla="*/ 586681 h 1041228"/>
              <a:gd name="connsiteX8" fmla="*/ 804480 w 990218"/>
              <a:gd name="connsiteY8" fmla="*/ 717651 h 1041228"/>
              <a:gd name="connsiteX9" fmla="*/ 723518 w 990218"/>
              <a:gd name="connsiteY9" fmla="*/ 765275 h 1041228"/>
              <a:gd name="connsiteX10" fmla="*/ 585406 w 990218"/>
              <a:gd name="connsiteY10" fmla="*/ 798613 h 1041228"/>
              <a:gd name="connsiteX11" fmla="*/ 394905 w 990218"/>
              <a:gd name="connsiteY11" fmla="*/ 889100 h 1041228"/>
              <a:gd name="connsiteX12" fmla="*/ 282987 w 990218"/>
              <a:gd name="connsiteY12" fmla="*/ 893863 h 1041228"/>
              <a:gd name="connsiteX13" fmla="*/ 184574 w 990218"/>
              <a:gd name="connsiteY13" fmla="*/ 970311 h 1041228"/>
              <a:gd name="connsiteX0" fmla="*/ 184574 w 990218"/>
              <a:gd name="connsiteY0" fmla="*/ 970311 h 1041228"/>
              <a:gd name="connsiteX1" fmla="*/ 73959 w 990218"/>
              <a:gd name="connsiteY1" fmla="*/ 1041228 h 1041228"/>
              <a:gd name="connsiteX2" fmla="*/ 0 w 990218"/>
              <a:gd name="connsiteY2" fmla="*/ 844731 h 1041228"/>
              <a:gd name="connsiteX3" fmla="*/ 845361 w 990218"/>
              <a:gd name="connsiteY3" fmla="*/ 0 h 1041228"/>
              <a:gd name="connsiteX4" fmla="*/ 990218 w 990218"/>
              <a:gd name="connsiteY4" fmla="*/ 167582 h 1041228"/>
              <a:gd name="connsiteX5" fmla="*/ 923544 w 990218"/>
              <a:gd name="connsiteY5" fmla="*/ 227113 h 1041228"/>
              <a:gd name="connsiteX6" fmla="*/ 928306 w 990218"/>
              <a:gd name="connsiteY6" fmla="*/ 362843 h 1041228"/>
              <a:gd name="connsiteX7" fmla="*/ 761619 w 990218"/>
              <a:gd name="connsiteY7" fmla="*/ 586681 h 1041228"/>
              <a:gd name="connsiteX8" fmla="*/ 804480 w 990218"/>
              <a:gd name="connsiteY8" fmla="*/ 717651 h 1041228"/>
              <a:gd name="connsiteX9" fmla="*/ 725900 w 990218"/>
              <a:gd name="connsiteY9" fmla="*/ 772419 h 1041228"/>
              <a:gd name="connsiteX10" fmla="*/ 585406 w 990218"/>
              <a:gd name="connsiteY10" fmla="*/ 798613 h 1041228"/>
              <a:gd name="connsiteX11" fmla="*/ 394905 w 990218"/>
              <a:gd name="connsiteY11" fmla="*/ 889100 h 1041228"/>
              <a:gd name="connsiteX12" fmla="*/ 282987 w 990218"/>
              <a:gd name="connsiteY12" fmla="*/ 893863 h 1041228"/>
              <a:gd name="connsiteX13" fmla="*/ 184574 w 990218"/>
              <a:gd name="connsiteY13" fmla="*/ 970311 h 10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0218" h="1041228">
                <a:moveTo>
                  <a:pt x="184574" y="970311"/>
                </a:moveTo>
                <a:lnTo>
                  <a:pt x="73959" y="1041228"/>
                </a:lnTo>
                <a:lnTo>
                  <a:pt x="0" y="844731"/>
                </a:lnTo>
                <a:lnTo>
                  <a:pt x="845361" y="0"/>
                </a:lnTo>
                <a:lnTo>
                  <a:pt x="990218" y="167582"/>
                </a:lnTo>
                <a:lnTo>
                  <a:pt x="923544" y="227113"/>
                </a:lnTo>
                <a:lnTo>
                  <a:pt x="928306" y="362843"/>
                </a:lnTo>
                <a:lnTo>
                  <a:pt x="761619" y="586681"/>
                </a:lnTo>
                <a:lnTo>
                  <a:pt x="804480" y="717651"/>
                </a:lnTo>
                <a:lnTo>
                  <a:pt x="725900" y="772419"/>
                </a:lnTo>
                <a:lnTo>
                  <a:pt x="585406" y="798613"/>
                </a:lnTo>
                <a:lnTo>
                  <a:pt x="394905" y="889100"/>
                </a:lnTo>
                <a:lnTo>
                  <a:pt x="282987" y="893863"/>
                </a:lnTo>
                <a:lnTo>
                  <a:pt x="184574" y="970311"/>
                </a:lnTo>
                <a:close/>
              </a:path>
            </a:pathLst>
          </a:cu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4327A4C5-E7F2-4887-BB7A-8DE90325D501}"/>
              </a:ext>
            </a:extLst>
          </p:cNvPr>
          <p:cNvSpPr/>
          <p:nvPr/>
        </p:nvSpPr>
        <p:spPr bwMode="auto">
          <a:xfrm>
            <a:off x="1101271" y="2581327"/>
            <a:ext cx="1004378" cy="973167"/>
          </a:xfrm>
          <a:custGeom>
            <a:avLst/>
            <a:gdLst>
              <a:gd name="connsiteX0" fmla="*/ 0 w 209550"/>
              <a:gd name="connsiteY0" fmla="*/ 171450 h 171450"/>
              <a:gd name="connsiteX1" fmla="*/ 4762 w 209550"/>
              <a:gd name="connsiteY1" fmla="*/ 66675 h 171450"/>
              <a:gd name="connsiteX2" fmla="*/ 114300 w 209550"/>
              <a:gd name="connsiteY2" fmla="*/ 61912 h 171450"/>
              <a:gd name="connsiteX3" fmla="*/ 119062 w 209550"/>
              <a:gd name="connsiteY3" fmla="*/ 0 h 171450"/>
              <a:gd name="connsiteX4" fmla="*/ 209550 w 209550"/>
              <a:gd name="connsiteY4" fmla="*/ 0 h 171450"/>
              <a:gd name="connsiteX5" fmla="*/ 209550 w 209550"/>
              <a:gd name="connsiteY5" fmla="*/ 152400 h 171450"/>
              <a:gd name="connsiteX6" fmla="*/ 0 w 209550"/>
              <a:gd name="connsiteY6" fmla="*/ 171450 h 171450"/>
              <a:gd name="connsiteX0" fmla="*/ 0 w 209550"/>
              <a:gd name="connsiteY0" fmla="*/ 260805 h 260805"/>
              <a:gd name="connsiteX1" fmla="*/ 4762 w 209550"/>
              <a:gd name="connsiteY1" fmla="*/ 156030 h 260805"/>
              <a:gd name="connsiteX2" fmla="*/ 114300 w 209550"/>
              <a:gd name="connsiteY2" fmla="*/ 151267 h 260805"/>
              <a:gd name="connsiteX3" fmla="*/ 8858 w 209550"/>
              <a:gd name="connsiteY3" fmla="*/ 0 h 260805"/>
              <a:gd name="connsiteX4" fmla="*/ 209550 w 209550"/>
              <a:gd name="connsiteY4" fmla="*/ 89355 h 260805"/>
              <a:gd name="connsiteX5" fmla="*/ 209550 w 209550"/>
              <a:gd name="connsiteY5" fmla="*/ 241755 h 260805"/>
              <a:gd name="connsiteX6" fmla="*/ 0 w 209550"/>
              <a:gd name="connsiteY6" fmla="*/ 260805 h 260805"/>
              <a:gd name="connsiteX0" fmla="*/ 37604 w 247154"/>
              <a:gd name="connsiteY0" fmla="*/ 260805 h 260805"/>
              <a:gd name="connsiteX1" fmla="*/ 42366 w 247154"/>
              <a:gd name="connsiteY1" fmla="*/ 156030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241755 h 260805"/>
              <a:gd name="connsiteX5" fmla="*/ 37604 w 247154"/>
              <a:gd name="connsiteY5" fmla="*/ 260805 h 260805"/>
              <a:gd name="connsiteX0" fmla="*/ 37604 w 136949"/>
              <a:gd name="connsiteY0" fmla="*/ 260805 h 260805"/>
              <a:gd name="connsiteX1" fmla="*/ 104915 w 136949"/>
              <a:gd name="connsiteY1" fmla="*/ 105395 h 260805"/>
              <a:gd name="connsiteX2" fmla="*/ 0 w 136949"/>
              <a:gd name="connsiteY2" fmla="*/ 35105 h 260805"/>
              <a:gd name="connsiteX3" fmla="*/ 46462 w 136949"/>
              <a:gd name="connsiteY3" fmla="*/ 0 h 260805"/>
              <a:gd name="connsiteX4" fmla="*/ 136949 w 136949"/>
              <a:gd name="connsiteY4" fmla="*/ 74959 h 260805"/>
              <a:gd name="connsiteX5" fmla="*/ 37604 w 136949"/>
              <a:gd name="connsiteY5" fmla="*/ 260805 h 26080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46462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28591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50639"/>
              <a:gd name="connsiteX1" fmla="*/ 38240 w 136949"/>
              <a:gd name="connsiteY1" fmla="*/ 150639 h 150639"/>
              <a:gd name="connsiteX2" fmla="*/ 0 w 136949"/>
              <a:gd name="connsiteY2" fmla="*/ 35105 h 150639"/>
              <a:gd name="connsiteX3" fmla="*/ 28591 w 136949"/>
              <a:gd name="connsiteY3" fmla="*/ 0 h 150639"/>
              <a:gd name="connsiteX4" fmla="*/ 136949 w 136949"/>
              <a:gd name="connsiteY4" fmla="*/ 74959 h 150639"/>
              <a:gd name="connsiteX0" fmla="*/ 286967 w 286967"/>
              <a:gd name="connsiteY0" fmla="*/ 89247 h 150639"/>
              <a:gd name="connsiteX1" fmla="*/ 38240 w 286967"/>
              <a:gd name="connsiteY1" fmla="*/ 150639 h 150639"/>
              <a:gd name="connsiteX2" fmla="*/ 0 w 286967"/>
              <a:gd name="connsiteY2" fmla="*/ 35105 h 150639"/>
              <a:gd name="connsiteX3" fmla="*/ 28591 w 286967"/>
              <a:gd name="connsiteY3" fmla="*/ 0 h 150639"/>
              <a:gd name="connsiteX4" fmla="*/ 286967 w 286967"/>
              <a:gd name="connsiteY4" fmla="*/ 89247 h 1506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286967 w 333391"/>
              <a:gd name="connsiteY4" fmla="*/ 279747 h 3411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303954 w 333391"/>
              <a:gd name="connsiteY4" fmla="*/ 156234 h 341139"/>
              <a:gd name="connsiteX5" fmla="*/ 286967 w 333391"/>
              <a:gd name="connsiteY5" fmla="*/ 279747 h 341139"/>
              <a:gd name="connsiteX0" fmla="*/ 286967 w 425398"/>
              <a:gd name="connsiteY0" fmla="*/ 279747 h 341139"/>
              <a:gd name="connsiteX1" fmla="*/ 38240 w 425398"/>
              <a:gd name="connsiteY1" fmla="*/ 341139 h 341139"/>
              <a:gd name="connsiteX2" fmla="*/ 0 w 425398"/>
              <a:gd name="connsiteY2" fmla="*/ 225605 h 341139"/>
              <a:gd name="connsiteX3" fmla="*/ 333391 w 425398"/>
              <a:gd name="connsiteY3" fmla="*/ 0 h 341139"/>
              <a:gd name="connsiteX4" fmla="*/ 425398 w 425398"/>
              <a:gd name="connsiteY4" fmla="*/ 203859 h 341139"/>
              <a:gd name="connsiteX5" fmla="*/ 286967 w 425398"/>
              <a:gd name="connsiteY5" fmla="*/ 279747 h 341139"/>
              <a:gd name="connsiteX0" fmla="*/ 286967 w 1042618"/>
              <a:gd name="connsiteY0" fmla="*/ 578808 h 640200"/>
              <a:gd name="connsiteX1" fmla="*/ 38240 w 1042618"/>
              <a:gd name="connsiteY1" fmla="*/ 640200 h 640200"/>
              <a:gd name="connsiteX2" fmla="*/ 0 w 1042618"/>
              <a:gd name="connsiteY2" fmla="*/ 524666 h 640200"/>
              <a:gd name="connsiteX3" fmla="*/ 333391 w 1042618"/>
              <a:gd name="connsiteY3" fmla="*/ 299061 h 640200"/>
              <a:gd name="connsiteX4" fmla="*/ 1042618 w 1042618"/>
              <a:gd name="connsiteY4" fmla="*/ 0 h 640200"/>
              <a:gd name="connsiteX5" fmla="*/ 286967 w 1042618"/>
              <a:gd name="connsiteY5" fmla="*/ 578808 h 640200"/>
              <a:gd name="connsiteX0" fmla="*/ 363167 w 1042618"/>
              <a:gd name="connsiteY0" fmla="*/ 837888 h 837888"/>
              <a:gd name="connsiteX1" fmla="*/ 38240 w 1042618"/>
              <a:gd name="connsiteY1" fmla="*/ 640200 h 837888"/>
              <a:gd name="connsiteX2" fmla="*/ 0 w 1042618"/>
              <a:gd name="connsiteY2" fmla="*/ 524666 h 837888"/>
              <a:gd name="connsiteX3" fmla="*/ 333391 w 1042618"/>
              <a:gd name="connsiteY3" fmla="*/ 299061 h 837888"/>
              <a:gd name="connsiteX4" fmla="*/ 1042618 w 1042618"/>
              <a:gd name="connsiteY4" fmla="*/ 0 h 837888"/>
              <a:gd name="connsiteX5" fmla="*/ 363167 w 1042618"/>
              <a:gd name="connsiteY5" fmla="*/ 837888 h 837888"/>
              <a:gd name="connsiteX0" fmla="*/ 332687 w 1012138"/>
              <a:gd name="connsiteY0" fmla="*/ 837888 h 837888"/>
              <a:gd name="connsiteX1" fmla="*/ 7760 w 1012138"/>
              <a:gd name="connsiteY1" fmla="*/ 640200 h 837888"/>
              <a:gd name="connsiteX2" fmla="*/ 0 w 1012138"/>
              <a:gd name="connsiteY2" fmla="*/ 36986 h 837888"/>
              <a:gd name="connsiteX3" fmla="*/ 302911 w 1012138"/>
              <a:gd name="connsiteY3" fmla="*/ 299061 h 837888"/>
              <a:gd name="connsiteX4" fmla="*/ 1012138 w 1012138"/>
              <a:gd name="connsiteY4" fmla="*/ 0 h 837888"/>
              <a:gd name="connsiteX5" fmla="*/ 332687 w 1012138"/>
              <a:gd name="connsiteY5" fmla="*/ 837888 h 837888"/>
              <a:gd name="connsiteX0" fmla="*/ 332687 w 1012138"/>
              <a:gd name="connsiteY0" fmla="*/ 1095087 h 1095087"/>
              <a:gd name="connsiteX1" fmla="*/ 7760 w 1012138"/>
              <a:gd name="connsiteY1" fmla="*/ 897399 h 1095087"/>
              <a:gd name="connsiteX2" fmla="*/ 0 w 1012138"/>
              <a:gd name="connsiteY2" fmla="*/ 294185 h 1095087"/>
              <a:gd name="connsiteX3" fmla="*/ 737251 w 1012138"/>
              <a:gd name="connsiteY3" fmla="*/ 0 h 1095087"/>
              <a:gd name="connsiteX4" fmla="*/ 1012138 w 1012138"/>
              <a:gd name="connsiteY4" fmla="*/ 257199 h 1095087"/>
              <a:gd name="connsiteX5" fmla="*/ 332687 w 1012138"/>
              <a:gd name="connsiteY5" fmla="*/ 1095087 h 1095087"/>
              <a:gd name="connsiteX0" fmla="*/ 324940 w 1004391"/>
              <a:gd name="connsiteY0" fmla="*/ 1095087 h 1095087"/>
              <a:gd name="connsiteX1" fmla="*/ 13 w 1004391"/>
              <a:gd name="connsiteY1" fmla="*/ 897399 h 1095087"/>
              <a:gd name="connsiteX2" fmla="*/ 403733 w 1004391"/>
              <a:gd name="connsiteY2" fmla="*/ 12245 h 1095087"/>
              <a:gd name="connsiteX3" fmla="*/ 729504 w 1004391"/>
              <a:gd name="connsiteY3" fmla="*/ 0 h 1095087"/>
              <a:gd name="connsiteX4" fmla="*/ 1004391 w 1004391"/>
              <a:gd name="connsiteY4" fmla="*/ 257199 h 1095087"/>
              <a:gd name="connsiteX5" fmla="*/ 324940 w 1004391"/>
              <a:gd name="connsiteY5" fmla="*/ 1095087 h 1095087"/>
              <a:gd name="connsiteX0" fmla="*/ 330708 w 1010159"/>
              <a:gd name="connsiteY0" fmla="*/ 1095087 h 1095087"/>
              <a:gd name="connsiteX1" fmla="*/ 5781 w 1010159"/>
              <a:gd name="connsiteY1" fmla="*/ 897399 h 1095087"/>
              <a:gd name="connsiteX2" fmla="*/ 143726 w 1010159"/>
              <a:gd name="connsiteY2" fmla="*/ 578798 h 1095087"/>
              <a:gd name="connsiteX3" fmla="*/ 409501 w 1010159"/>
              <a:gd name="connsiteY3" fmla="*/ 12245 h 1095087"/>
              <a:gd name="connsiteX4" fmla="*/ 735272 w 1010159"/>
              <a:gd name="connsiteY4" fmla="*/ 0 h 1095087"/>
              <a:gd name="connsiteX5" fmla="*/ 1010159 w 1010159"/>
              <a:gd name="connsiteY5" fmla="*/ 257199 h 1095087"/>
              <a:gd name="connsiteX6" fmla="*/ 330708 w 1010159"/>
              <a:gd name="connsiteY6" fmla="*/ 1095087 h 1095087"/>
              <a:gd name="connsiteX0" fmla="*/ 330708 w 1010159"/>
              <a:gd name="connsiteY0" fmla="*/ 1095087 h 1095087"/>
              <a:gd name="connsiteX1" fmla="*/ 5781 w 1010159"/>
              <a:gd name="connsiteY1" fmla="*/ 897399 h 1095087"/>
              <a:gd name="connsiteX2" fmla="*/ 143726 w 1010159"/>
              <a:gd name="connsiteY2" fmla="*/ 578798 h 1095087"/>
              <a:gd name="connsiteX3" fmla="*/ 409501 w 1010159"/>
              <a:gd name="connsiteY3" fmla="*/ 12245 h 1095087"/>
              <a:gd name="connsiteX4" fmla="*/ 735272 w 1010159"/>
              <a:gd name="connsiteY4" fmla="*/ 0 h 1095087"/>
              <a:gd name="connsiteX5" fmla="*/ 1010159 w 1010159"/>
              <a:gd name="connsiteY5" fmla="*/ 257199 h 1095087"/>
              <a:gd name="connsiteX6" fmla="*/ 330708 w 1010159"/>
              <a:gd name="connsiteY6" fmla="*/ 1095087 h 1095087"/>
              <a:gd name="connsiteX0" fmla="*/ 330708 w 1010159"/>
              <a:gd name="connsiteY0" fmla="*/ 1095087 h 1095087"/>
              <a:gd name="connsiteX1" fmla="*/ 5781 w 1010159"/>
              <a:gd name="connsiteY1" fmla="*/ 897399 h 1095087"/>
              <a:gd name="connsiteX2" fmla="*/ 143726 w 1010159"/>
              <a:gd name="connsiteY2" fmla="*/ 578798 h 1095087"/>
              <a:gd name="connsiteX3" fmla="*/ 409501 w 1010159"/>
              <a:gd name="connsiteY3" fmla="*/ 12245 h 1095087"/>
              <a:gd name="connsiteX4" fmla="*/ 735272 w 1010159"/>
              <a:gd name="connsiteY4" fmla="*/ 0 h 1095087"/>
              <a:gd name="connsiteX5" fmla="*/ 1010159 w 1010159"/>
              <a:gd name="connsiteY5" fmla="*/ 257199 h 1095087"/>
              <a:gd name="connsiteX6" fmla="*/ 330708 w 1010159"/>
              <a:gd name="connsiteY6" fmla="*/ 1095087 h 1095087"/>
              <a:gd name="connsiteX0" fmla="*/ 324927 w 1004378"/>
              <a:gd name="connsiteY0" fmla="*/ 1095087 h 1095087"/>
              <a:gd name="connsiteX1" fmla="*/ 0 w 1004378"/>
              <a:gd name="connsiteY1" fmla="*/ 897399 h 1095087"/>
              <a:gd name="connsiteX2" fmla="*/ 137945 w 1004378"/>
              <a:gd name="connsiteY2" fmla="*/ 578798 h 1095087"/>
              <a:gd name="connsiteX3" fmla="*/ 403720 w 1004378"/>
              <a:gd name="connsiteY3" fmla="*/ 12245 h 1095087"/>
              <a:gd name="connsiteX4" fmla="*/ 729491 w 1004378"/>
              <a:gd name="connsiteY4" fmla="*/ 0 h 1095087"/>
              <a:gd name="connsiteX5" fmla="*/ 1004378 w 1004378"/>
              <a:gd name="connsiteY5" fmla="*/ 257199 h 1095087"/>
              <a:gd name="connsiteX6" fmla="*/ 324927 w 1004378"/>
              <a:gd name="connsiteY6" fmla="*/ 1095087 h 1095087"/>
              <a:gd name="connsiteX0" fmla="*/ 331762 w 1011213"/>
              <a:gd name="connsiteY0" fmla="*/ 1095087 h 1095087"/>
              <a:gd name="connsiteX1" fmla="*/ 6835 w 1011213"/>
              <a:gd name="connsiteY1" fmla="*/ 897399 h 1095087"/>
              <a:gd name="connsiteX2" fmla="*/ 0 w 1011213"/>
              <a:gd name="connsiteY2" fmla="*/ 472118 h 1095087"/>
              <a:gd name="connsiteX3" fmla="*/ 410555 w 1011213"/>
              <a:gd name="connsiteY3" fmla="*/ 12245 h 1095087"/>
              <a:gd name="connsiteX4" fmla="*/ 736326 w 1011213"/>
              <a:gd name="connsiteY4" fmla="*/ 0 h 1095087"/>
              <a:gd name="connsiteX5" fmla="*/ 1011213 w 1011213"/>
              <a:gd name="connsiteY5" fmla="*/ 257199 h 1095087"/>
              <a:gd name="connsiteX6" fmla="*/ 331762 w 1011213"/>
              <a:gd name="connsiteY6" fmla="*/ 1095087 h 1095087"/>
              <a:gd name="connsiteX0" fmla="*/ 324927 w 1004378"/>
              <a:gd name="connsiteY0" fmla="*/ 1095087 h 1095087"/>
              <a:gd name="connsiteX1" fmla="*/ 0 w 1004378"/>
              <a:gd name="connsiteY1" fmla="*/ 897399 h 1095087"/>
              <a:gd name="connsiteX2" fmla="*/ 403720 w 1004378"/>
              <a:gd name="connsiteY2" fmla="*/ 12245 h 1095087"/>
              <a:gd name="connsiteX3" fmla="*/ 729491 w 1004378"/>
              <a:gd name="connsiteY3" fmla="*/ 0 h 1095087"/>
              <a:gd name="connsiteX4" fmla="*/ 1004378 w 1004378"/>
              <a:gd name="connsiteY4" fmla="*/ 257199 h 1095087"/>
              <a:gd name="connsiteX5" fmla="*/ 324927 w 1004378"/>
              <a:gd name="connsiteY5" fmla="*/ 1095087 h 1095087"/>
              <a:gd name="connsiteX0" fmla="*/ 492567 w 1172018"/>
              <a:gd name="connsiteY0" fmla="*/ 1095087 h 1095087"/>
              <a:gd name="connsiteX1" fmla="*/ 0 w 1172018"/>
              <a:gd name="connsiteY1" fmla="*/ 714519 h 1095087"/>
              <a:gd name="connsiteX2" fmla="*/ 571360 w 1172018"/>
              <a:gd name="connsiteY2" fmla="*/ 12245 h 1095087"/>
              <a:gd name="connsiteX3" fmla="*/ 897131 w 1172018"/>
              <a:gd name="connsiteY3" fmla="*/ 0 h 1095087"/>
              <a:gd name="connsiteX4" fmla="*/ 1172018 w 1172018"/>
              <a:gd name="connsiteY4" fmla="*/ 257199 h 1095087"/>
              <a:gd name="connsiteX5" fmla="*/ 492567 w 1172018"/>
              <a:gd name="connsiteY5" fmla="*/ 1095087 h 1095087"/>
              <a:gd name="connsiteX0" fmla="*/ 492567 w 1172018"/>
              <a:gd name="connsiteY0" fmla="*/ 1095087 h 1095087"/>
              <a:gd name="connsiteX1" fmla="*/ 0 w 1172018"/>
              <a:gd name="connsiteY1" fmla="*/ 714519 h 1095087"/>
              <a:gd name="connsiteX2" fmla="*/ 897131 w 1172018"/>
              <a:gd name="connsiteY2" fmla="*/ 0 h 1095087"/>
              <a:gd name="connsiteX3" fmla="*/ 1172018 w 1172018"/>
              <a:gd name="connsiteY3" fmla="*/ 257199 h 1095087"/>
              <a:gd name="connsiteX4" fmla="*/ 492567 w 1172018"/>
              <a:gd name="connsiteY4" fmla="*/ 1095087 h 1095087"/>
              <a:gd name="connsiteX0" fmla="*/ 492567 w 1172018"/>
              <a:gd name="connsiteY0" fmla="*/ 973167 h 973167"/>
              <a:gd name="connsiteX1" fmla="*/ 0 w 1172018"/>
              <a:gd name="connsiteY1" fmla="*/ 592599 h 973167"/>
              <a:gd name="connsiteX2" fmla="*/ 493271 w 1172018"/>
              <a:gd name="connsiteY2" fmla="*/ 0 h 973167"/>
              <a:gd name="connsiteX3" fmla="*/ 1172018 w 1172018"/>
              <a:gd name="connsiteY3" fmla="*/ 135279 h 973167"/>
              <a:gd name="connsiteX4" fmla="*/ 492567 w 1172018"/>
              <a:gd name="connsiteY4" fmla="*/ 973167 h 973167"/>
              <a:gd name="connsiteX0" fmla="*/ 492567 w 1095818"/>
              <a:gd name="connsiteY0" fmla="*/ 973167 h 973167"/>
              <a:gd name="connsiteX1" fmla="*/ 0 w 1095818"/>
              <a:gd name="connsiteY1" fmla="*/ 592599 h 973167"/>
              <a:gd name="connsiteX2" fmla="*/ 493271 w 1095818"/>
              <a:gd name="connsiteY2" fmla="*/ 0 h 973167"/>
              <a:gd name="connsiteX3" fmla="*/ 1095818 w 1095818"/>
              <a:gd name="connsiteY3" fmla="*/ 531519 h 973167"/>
              <a:gd name="connsiteX4" fmla="*/ 492567 w 1095818"/>
              <a:gd name="connsiteY4" fmla="*/ 973167 h 973167"/>
              <a:gd name="connsiteX0" fmla="*/ 667827 w 1095818"/>
              <a:gd name="connsiteY0" fmla="*/ 942687 h 942687"/>
              <a:gd name="connsiteX1" fmla="*/ 0 w 1095818"/>
              <a:gd name="connsiteY1" fmla="*/ 592599 h 942687"/>
              <a:gd name="connsiteX2" fmla="*/ 493271 w 1095818"/>
              <a:gd name="connsiteY2" fmla="*/ 0 h 942687"/>
              <a:gd name="connsiteX3" fmla="*/ 1095818 w 1095818"/>
              <a:gd name="connsiteY3" fmla="*/ 531519 h 942687"/>
              <a:gd name="connsiteX4" fmla="*/ 667827 w 1095818"/>
              <a:gd name="connsiteY4" fmla="*/ 942687 h 942687"/>
              <a:gd name="connsiteX0" fmla="*/ 576387 w 1004378"/>
              <a:gd name="connsiteY0" fmla="*/ 942687 h 942687"/>
              <a:gd name="connsiteX1" fmla="*/ 0 w 1004378"/>
              <a:gd name="connsiteY1" fmla="*/ 386859 h 942687"/>
              <a:gd name="connsiteX2" fmla="*/ 401831 w 1004378"/>
              <a:gd name="connsiteY2" fmla="*/ 0 h 942687"/>
              <a:gd name="connsiteX3" fmla="*/ 1004378 w 1004378"/>
              <a:gd name="connsiteY3" fmla="*/ 531519 h 942687"/>
              <a:gd name="connsiteX4" fmla="*/ 576387 w 1004378"/>
              <a:gd name="connsiteY4" fmla="*/ 942687 h 942687"/>
              <a:gd name="connsiteX0" fmla="*/ 576387 w 1004378"/>
              <a:gd name="connsiteY0" fmla="*/ 973167 h 973167"/>
              <a:gd name="connsiteX1" fmla="*/ 0 w 1004378"/>
              <a:gd name="connsiteY1" fmla="*/ 417339 h 973167"/>
              <a:gd name="connsiteX2" fmla="*/ 417071 w 1004378"/>
              <a:gd name="connsiteY2" fmla="*/ 0 h 973167"/>
              <a:gd name="connsiteX3" fmla="*/ 1004378 w 1004378"/>
              <a:gd name="connsiteY3" fmla="*/ 561999 h 973167"/>
              <a:gd name="connsiteX4" fmla="*/ 576387 w 1004378"/>
              <a:gd name="connsiteY4" fmla="*/ 973167 h 97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378" h="973167">
                <a:moveTo>
                  <a:pt x="576387" y="973167"/>
                </a:moveTo>
                <a:lnTo>
                  <a:pt x="0" y="417339"/>
                </a:lnTo>
                <a:lnTo>
                  <a:pt x="417071" y="0"/>
                </a:lnTo>
                <a:lnTo>
                  <a:pt x="1004378" y="561999"/>
                </a:lnTo>
                <a:lnTo>
                  <a:pt x="576387" y="973167"/>
                </a:lnTo>
                <a:close/>
              </a:path>
            </a:pathLst>
          </a:cu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3FCD4D52-5081-4DAF-8A5A-D2085CAC29F1}"/>
              </a:ext>
            </a:extLst>
          </p:cNvPr>
          <p:cNvSpPr/>
          <p:nvPr/>
        </p:nvSpPr>
        <p:spPr bwMode="auto">
          <a:xfrm>
            <a:off x="1193576" y="617220"/>
            <a:ext cx="973898" cy="1011641"/>
          </a:xfrm>
          <a:custGeom>
            <a:avLst/>
            <a:gdLst>
              <a:gd name="connsiteX0" fmla="*/ 0 w 209550"/>
              <a:gd name="connsiteY0" fmla="*/ 171450 h 171450"/>
              <a:gd name="connsiteX1" fmla="*/ 4762 w 209550"/>
              <a:gd name="connsiteY1" fmla="*/ 66675 h 171450"/>
              <a:gd name="connsiteX2" fmla="*/ 114300 w 209550"/>
              <a:gd name="connsiteY2" fmla="*/ 61912 h 171450"/>
              <a:gd name="connsiteX3" fmla="*/ 119062 w 209550"/>
              <a:gd name="connsiteY3" fmla="*/ 0 h 171450"/>
              <a:gd name="connsiteX4" fmla="*/ 209550 w 209550"/>
              <a:gd name="connsiteY4" fmla="*/ 0 h 171450"/>
              <a:gd name="connsiteX5" fmla="*/ 209550 w 209550"/>
              <a:gd name="connsiteY5" fmla="*/ 152400 h 171450"/>
              <a:gd name="connsiteX6" fmla="*/ 0 w 209550"/>
              <a:gd name="connsiteY6" fmla="*/ 171450 h 171450"/>
              <a:gd name="connsiteX0" fmla="*/ 0 w 209550"/>
              <a:gd name="connsiteY0" fmla="*/ 260805 h 260805"/>
              <a:gd name="connsiteX1" fmla="*/ 4762 w 209550"/>
              <a:gd name="connsiteY1" fmla="*/ 156030 h 260805"/>
              <a:gd name="connsiteX2" fmla="*/ 114300 w 209550"/>
              <a:gd name="connsiteY2" fmla="*/ 151267 h 260805"/>
              <a:gd name="connsiteX3" fmla="*/ 8858 w 209550"/>
              <a:gd name="connsiteY3" fmla="*/ 0 h 260805"/>
              <a:gd name="connsiteX4" fmla="*/ 209550 w 209550"/>
              <a:gd name="connsiteY4" fmla="*/ 89355 h 260805"/>
              <a:gd name="connsiteX5" fmla="*/ 209550 w 209550"/>
              <a:gd name="connsiteY5" fmla="*/ 241755 h 260805"/>
              <a:gd name="connsiteX6" fmla="*/ 0 w 209550"/>
              <a:gd name="connsiteY6" fmla="*/ 260805 h 260805"/>
              <a:gd name="connsiteX0" fmla="*/ 37604 w 247154"/>
              <a:gd name="connsiteY0" fmla="*/ 260805 h 260805"/>
              <a:gd name="connsiteX1" fmla="*/ 42366 w 247154"/>
              <a:gd name="connsiteY1" fmla="*/ 156030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241755 h 260805"/>
              <a:gd name="connsiteX5" fmla="*/ 37604 w 247154"/>
              <a:gd name="connsiteY5" fmla="*/ 260805 h 260805"/>
              <a:gd name="connsiteX0" fmla="*/ 37604 w 136949"/>
              <a:gd name="connsiteY0" fmla="*/ 260805 h 260805"/>
              <a:gd name="connsiteX1" fmla="*/ 104915 w 136949"/>
              <a:gd name="connsiteY1" fmla="*/ 105395 h 260805"/>
              <a:gd name="connsiteX2" fmla="*/ 0 w 136949"/>
              <a:gd name="connsiteY2" fmla="*/ 35105 h 260805"/>
              <a:gd name="connsiteX3" fmla="*/ 46462 w 136949"/>
              <a:gd name="connsiteY3" fmla="*/ 0 h 260805"/>
              <a:gd name="connsiteX4" fmla="*/ 136949 w 136949"/>
              <a:gd name="connsiteY4" fmla="*/ 74959 h 260805"/>
              <a:gd name="connsiteX5" fmla="*/ 37604 w 136949"/>
              <a:gd name="connsiteY5" fmla="*/ 260805 h 26080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46462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28591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50639"/>
              <a:gd name="connsiteX1" fmla="*/ 38240 w 136949"/>
              <a:gd name="connsiteY1" fmla="*/ 150639 h 150639"/>
              <a:gd name="connsiteX2" fmla="*/ 0 w 136949"/>
              <a:gd name="connsiteY2" fmla="*/ 35105 h 150639"/>
              <a:gd name="connsiteX3" fmla="*/ 28591 w 136949"/>
              <a:gd name="connsiteY3" fmla="*/ 0 h 150639"/>
              <a:gd name="connsiteX4" fmla="*/ 136949 w 136949"/>
              <a:gd name="connsiteY4" fmla="*/ 74959 h 150639"/>
              <a:gd name="connsiteX0" fmla="*/ 286967 w 286967"/>
              <a:gd name="connsiteY0" fmla="*/ 89247 h 150639"/>
              <a:gd name="connsiteX1" fmla="*/ 38240 w 286967"/>
              <a:gd name="connsiteY1" fmla="*/ 150639 h 150639"/>
              <a:gd name="connsiteX2" fmla="*/ 0 w 286967"/>
              <a:gd name="connsiteY2" fmla="*/ 35105 h 150639"/>
              <a:gd name="connsiteX3" fmla="*/ 28591 w 286967"/>
              <a:gd name="connsiteY3" fmla="*/ 0 h 150639"/>
              <a:gd name="connsiteX4" fmla="*/ 286967 w 286967"/>
              <a:gd name="connsiteY4" fmla="*/ 89247 h 1506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286967 w 333391"/>
              <a:gd name="connsiteY4" fmla="*/ 279747 h 3411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303954 w 333391"/>
              <a:gd name="connsiteY4" fmla="*/ 156234 h 341139"/>
              <a:gd name="connsiteX5" fmla="*/ 286967 w 333391"/>
              <a:gd name="connsiteY5" fmla="*/ 279747 h 341139"/>
              <a:gd name="connsiteX0" fmla="*/ 286967 w 425398"/>
              <a:gd name="connsiteY0" fmla="*/ 279747 h 341139"/>
              <a:gd name="connsiteX1" fmla="*/ 38240 w 425398"/>
              <a:gd name="connsiteY1" fmla="*/ 341139 h 341139"/>
              <a:gd name="connsiteX2" fmla="*/ 0 w 425398"/>
              <a:gd name="connsiteY2" fmla="*/ 225605 h 341139"/>
              <a:gd name="connsiteX3" fmla="*/ 333391 w 425398"/>
              <a:gd name="connsiteY3" fmla="*/ 0 h 341139"/>
              <a:gd name="connsiteX4" fmla="*/ 425398 w 425398"/>
              <a:gd name="connsiteY4" fmla="*/ 203859 h 341139"/>
              <a:gd name="connsiteX5" fmla="*/ 286967 w 425398"/>
              <a:gd name="connsiteY5" fmla="*/ 279747 h 341139"/>
              <a:gd name="connsiteX0" fmla="*/ 286967 w 1042618"/>
              <a:gd name="connsiteY0" fmla="*/ 578808 h 640200"/>
              <a:gd name="connsiteX1" fmla="*/ 38240 w 1042618"/>
              <a:gd name="connsiteY1" fmla="*/ 640200 h 640200"/>
              <a:gd name="connsiteX2" fmla="*/ 0 w 1042618"/>
              <a:gd name="connsiteY2" fmla="*/ 524666 h 640200"/>
              <a:gd name="connsiteX3" fmla="*/ 333391 w 1042618"/>
              <a:gd name="connsiteY3" fmla="*/ 299061 h 640200"/>
              <a:gd name="connsiteX4" fmla="*/ 1042618 w 1042618"/>
              <a:gd name="connsiteY4" fmla="*/ 0 h 640200"/>
              <a:gd name="connsiteX5" fmla="*/ 286967 w 1042618"/>
              <a:gd name="connsiteY5" fmla="*/ 578808 h 640200"/>
              <a:gd name="connsiteX0" fmla="*/ 363167 w 1042618"/>
              <a:gd name="connsiteY0" fmla="*/ 837888 h 837888"/>
              <a:gd name="connsiteX1" fmla="*/ 38240 w 1042618"/>
              <a:gd name="connsiteY1" fmla="*/ 640200 h 837888"/>
              <a:gd name="connsiteX2" fmla="*/ 0 w 1042618"/>
              <a:gd name="connsiteY2" fmla="*/ 524666 h 837888"/>
              <a:gd name="connsiteX3" fmla="*/ 333391 w 1042618"/>
              <a:gd name="connsiteY3" fmla="*/ 299061 h 837888"/>
              <a:gd name="connsiteX4" fmla="*/ 1042618 w 1042618"/>
              <a:gd name="connsiteY4" fmla="*/ 0 h 837888"/>
              <a:gd name="connsiteX5" fmla="*/ 363167 w 1042618"/>
              <a:gd name="connsiteY5" fmla="*/ 837888 h 837888"/>
              <a:gd name="connsiteX0" fmla="*/ 332687 w 1012138"/>
              <a:gd name="connsiteY0" fmla="*/ 837888 h 837888"/>
              <a:gd name="connsiteX1" fmla="*/ 7760 w 1012138"/>
              <a:gd name="connsiteY1" fmla="*/ 640200 h 837888"/>
              <a:gd name="connsiteX2" fmla="*/ 0 w 1012138"/>
              <a:gd name="connsiteY2" fmla="*/ 36986 h 837888"/>
              <a:gd name="connsiteX3" fmla="*/ 302911 w 1012138"/>
              <a:gd name="connsiteY3" fmla="*/ 299061 h 837888"/>
              <a:gd name="connsiteX4" fmla="*/ 1012138 w 1012138"/>
              <a:gd name="connsiteY4" fmla="*/ 0 h 837888"/>
              <a:gd name="connsiteX5" fmla="*/ 332687 w 1012138"/>
              <a:gd name="connsiteY5" fmla="*/ 837888 h 837888"/>
              <a:gd name="connsiteX0" fmla="*/ 332687 w 1012138"/>
              <a:gd name="connsiteY0" fmla="*/ 1095087 h 1095087"/>
              <a:gd name="connsiteX1" fmla="*/ 7760 w 1012138"/>
              <a:gd name="connsiteY1" fmla="*/ 897399 h 1095087"/>
              <a:gd name="connsiteX2" fmla="*/ 0 w 1012138"/>
              <a:gd name="connsiteY2" fmla="*/ 294185 h 1095087"/>
              <a:gd name="connsiteX3" fmla="*/ 737251 w 1012138"/>
              <a:gd name="connsiteY3" fmla="*/ 0 h 1095087"/>
              <a:gd name="connsiteX4" fmla="*/ 1012138 w 1012138"/>
              <a:gd name="connsiteY4" fmla="*/ 257199 h 1095087"/>
              <a:gd name="connsiteX5" fmla="*/ 332687 w 1012138"/>
              <a:gd name="connsiteY5" fmla="*/ 1095087 h 1095087"/>
              <a:gd name="connsiteX0" fmla="*/ 324940 w 1004391"/>
              <a:gd name="connsiteY0" fmla="*/ 1095087 h 1095087"/>
              <a:gd name="connsiteX1" fmla="*/ 13 w 1004391"/>
              <a:gd name="connsiteY1" fmla="*/ 897399 h 1095087"/>
              <a:gd name="connsiteX2" fmla="*/ 403733 w 1004391"/>
              <a:gd name="connsiteY2" fmla="*/ 12245 h 1095087"/>
              <a:gd name="connsiteX3" fmla="*/ 729504 w 1004391"/>
              <a:gd name="connsiteY3" fmla="*/ 0 h 1095087"/>
              <a:gd name="connsiteX4" fmla="*/ 1004391 w 1004391"/>
              <a:gd name="connsiteY4" fmla="*/ 257199 h 1095087"/>
              <a:gd name="connsiteX5" fmla="*/ 324940 w 1004391"/>
              <a:gd name="connsiteY5" fmla="*/ 1095087 h 1095087"/>
              <a:gd name="connsiteX0" fmla="*/ 330708 w 1010159"/>
              <a:gd name="connsiteY0" fmla="*/ 1095087 h 1095087"/>
              <a:gd name="connsiteX1" fmla="*/ 5781 w 1010159"/>
              <a:gd name="connsiteY1" fmla="*/ 897399 h 1095087"/>
              <a:gd name="connsiteX2" fmla="*/ 143726 w 1010159"/>
              <a:gd name="connsiteY2" fmla="*/ 578798 h 1095087"/>
              <a:gd name="connsiteX3" fmla="*/ 409501 w 1010159"/>
              <a:gd name="connsiteY3" fmla="*/ 12245 h 1095087"/>
              <a:gd name="connsiteX4" fmla="*/ 735272 w 1010159"/>
              <a:gd name="connsiteY4" fmla="*/ 0 h 1095087"/>
              <a:gd name="connsiteX5" fmla="*/ 1010159 w 1010159"/>
              <a:gd name="connsiteY5" fmla="*/ 257199 h 1095087"/>
              <a:gd name="connsiteX6" fmla="*/ 330708 w 1010159"/>
              <a:gd name="connsiteY6" fmla="*/ 1095087 h 1095087"/>
              <a:gd name="connsiteX0" fmla="*/ 330708 w 1010159"/>
              <a:gd name="connsiteY0" fmla="*/ 1095087 h 1095087"/>
              <a:gd name="connsiteX1" fmla="*/ 5781 w 1010159"/>
              <a:gd name="connsiteY1" fmla="*/ 897399 h 1095087"/>
              <a:gd name="connsiteX2" fmla="*/ 143726 w 1010159"/>
              <a:gd name="connsiteY2" fmla="*/ 578798 h 1095087"/>
              <a:gd name="connsiteX3" fmla="*/ 409501 w 1010159"/>
              <a:gd name="connsiteY3" fmla="*/ 12245 h 1095087"/>
              <a:gd name="connsiteX4" fmla="*/ 735272 w 1010159"/>
              <a:gd name="connsiteY4" fmla="*/ 0 h 1095087"/>
              <a:gd name="connsiteX5" fmla="*/ 1010159 w 1010159"/>
              <a:gd name="connsiteY5" fmla="*/ 257199 h 1095087"/>
              <a:gd name="connsiteX6" fmla="*/ 330708 w 1010159"/>
              <a:gd name="connsiteY6" fmla="*/ 1095087 h 1095087"/>
              <a:gd name="connsiteX0" fmla="*/ 330708 w 1010159"/>
              <a:gd name="connsiteY0" fmla="*/ 1095087 h 1095087"/>
              <a:gd name="connsiteX1" fmla="*/ 5781 w 1010159"/>
              <a:gd name="connsiteY1" fmla="*/ 897399 h 1095087"/>
              <a:gd name="connsiteX2" fmla="*/ 143726 w 1010159"/>
              <a:gd name="connsiteY2" fmla="*/ 578798 h 1095087"/>
              <a:gd name="connsiteX3" fmla="*/ 409501 w 1010159"/>
              <a:gd name="connsiteY3" fmla="*/ 12245 h 1095087"/>
              <a:gd name="connsiteX4" fmla="*/ 735272 w 1010159"/>
              <a:gd name="connsiteY4" fmla="*/ 0 h 1095087"/>
              <a:gd name="connsiteX5" fmla="*/ 1010159 w 1010159"/>
              <a:gd name="connsiteY5" fmla="*/ 257199 h 1095087"/>
              <a:gd name="connsiteX6" fmla="*/ 330708 w 1010159"/>
              <a:gd name="connsiteY6" fmla="*/ 1095087 h 1095087"/>
              <a:gd name="connsiteX0" fmla="*/ 324927 w 1004378"/>
              <a:gd name="connsiteY0" fmla="*/ 1095087 h 1095087"/>
              <a:gd name="connsiteX1" fmla="*/ 0 w 1004378"/>
              <a:gd name="connsiteY1" fmla="*/ 897399 h 1095087"/>
              <a:gd name="connsiteX2" fmla="*/ 137945 w 1004378"/>
              <a:gd name="connsiteY2" fmla="*/ 578798 h 1095087"/>
              <a:gd name="connsiteX3" fmla="*/ 403720 w 1004378"/>
              <a:gd name="connsiteY3" fmla="*/ 12245 h 1095087"/>
              <a:gd name="connsiteX4" fmla="*/ 729491 w 1004378"/>
              <a:gd name="connsiteY4" fmla="*/ 0 h 1095087"/>
              <a:gd name="connsiteX5" fmla="*/ 1004378 w 1004378"/>
              <a:gd name="connsiteY5" fmla="*/ 257199 h 1095087"/>
              <a:gd name="connsiteX6" fmla="*/ 324927 w 1004378"/>
              <a:gd name="connsiteY6" fmla="*/ 1095087 h 1095087"/>
              <a:gd name="connsiteX0" fmla="*/ 331762 w 1011213"/>
              <a:gd name="connsiteY0" fmla="*/ 1095087 h 1095087"/>
              <a:gd name="connsiteX1" fmla="*/ 6835 w 1011213"/>
              <a:gd name="connsiteY1" fmla="*/ 897399 h 1095087"/>
              <a:gd name="connsiteX2" fmla="*/ 0 w 1011213"/>
              <a:gd name="connsiteY2" fmla="*/ 472118 h 1095087"/>
              <a:gd name="connsiteX3" fmla="*/ 410555 w 1011213"/>
              <a:gd name="connsiteY3" fmla="*/ 12245 h 1095087"/>
              <a:gd name="connsiteX4" fmla="*/ 736326 w 1011213"/>
              <a:gd name="connsiteY4" fmla="*/ 0 h 1095087"/>
              <a:gd name="connsiteX5" fmla="*/ 1011213 w 1011213"/>
              <a:gd name="connsiteY5" fmla="*/ 257199 h 1095087"/>
              <a:gd name="connsiteX6" fmla="*/ 331762 w 1011213"/>
              <a:gd name="connsiteY6" fmla="*/ 1095087 h 1095087"/>
              <a:gd name="connsiteX0" fmla="*/ 324927 w 1004378"/>
              <a:gd name="connsiteY0" fmla="*/ 1095087 h 1095087"/>
              <a:gd name="connsiteX1" fmla="*/ 0 w 1004378"/>
              <a:gd name="connsiteY1" fmla="*/ 897399 h 1095087"/>
              <a:gd name="connsiteX2" fmla="*/ 403720 w 1004378"/>
              <a:gd name="connsiteY2" fmla="*/ 12245 h 1095087"/>
              <a:gd name="connsiteX3" fmla="*/ 729491 w 1004378"/>
              <a:gd name="connsiteY3" fmla="*/ 0 h 1095087"/>
              <a:gd name="connsiteX4" fmla="*/ 1004378 w 1004378"/>
              <a:gd name="connsiteY4" fmla="*/ 257199 h 1095087"/>
              <a:gd name="connsiteX5" fmla="*/ 324927 w 1004378"/>
              <a:gd name="connsiteY5" fmla="*/ 1095087 h 1095087"/>
              <a:gd name="connsiteX0" fmla="*/ 492567 w 1172018"/>
              <a:gd name="connsiteY0" fmla="*/ 1095087 h 1095087"/>
              <a:gd name="connsiteX1" fmla="*/ 0 w 1172018"/>
              <a:gd name="connsiteY1" fmla="*/ 714519 h 1095087"/>
              <a:gd name="connsiteX2" fmla="*/ 571360 w 1172018"/>
              <a:gd name="connsiteY2" fmla="*/ 12245 h 1095087"/>
              <a:gd name="connsiteX3" fmla="*/ 897131 w 1172018"/>
              <a:gd name="connsiteY3" fmla="*/ 0 h 1095087"/>
              <a:gd name="connsiteX4" fmla="*/ 1172018 w 1172018"/>
              <a:gd name="connsiteY4" fmla="*/ 257199 h 1095087"/>
              <a:gd name="connsiteX5" fmla="*/ 492567 w 1172018"/>
              <a:gd name="connsiteY5" fmla="*/ 1095087 h 1095087"/>
              <a:gd name="connsiteX0" fmla="*/ 492567 w 1172018"/>
              <a:gd name="connsiteY0" fmla="*/ 1095087 h 1095087"/>
              <a:gd name="connsiteX1" fmla="*/ 0 w 1172018"/>
              <a:gd name="connsiteY1" fmla="*/ 714519 h 1095087"/>
              <a:gd name="connsiteX2" fmla="*/ 897131 w 1172018"/>
              <a:gd name="connsiteY2" fmla="*/ 0 h 1095087"/>
              <a:gd name="connsiteX3" fmla="*/ 1172018 w 1172018"/>
              <a:gd name="connsiteY3" fmla="*/ 257199 h 1095087"/>
              <a:gd name="connsiteX4" fmla="*/ 492567 w 1172018"/>
              <a:gd name="connsiteY4" fmla="*/ 1095087 h 1095087"/>
              <a:gd name="connsiteX0" fmla="*/ 492567 w 1172018"/>
              <a:gd name="connsiteY0" fmla="*/ 973167 h 973167"/>
              <a:gd name="connsiteX1" fmla="*/ 0 w 1172018"/>
              <a:gd name="connsiteY1" fmla="*/ 592599 h 973167"/>
              <a:gd name="connsiteX2" fmla="*/ 493271 w 1172018"/>
              <a:gd name="connsiteY2" fmla="*/ 0 h 973167"/>
              <a:gd name="connsiteX3" fmla="*/ 1172018 w 1172018"/>
              <a:gd name="connsiteY3" fmla="*/ 135279 h 973167"/>
              <a:gd name="connsiteX4" fmla="*/ 492567 w 1172018"/>
              <a:gd name="connsiteY4" fmla="*/ 973167 h 973167"/>
              <a:gd name="connsiteX0" fmla="*/ 492567 w 1095818"/>
              <a:gd name="connsiteY0" fmla="*/ 973167 h 973167"/>
              <a:gd name="connsiteX1" fmla="*/ 0 w 1095818"/>
              <a:gd name="connsiteY1" fmla="*/ 592599 h 973167"/>
              <a:gd name="connsiteX2" fmla="*/ 493271 w 1095818"/>
              <a:gd name="connsiteY2" fmla="*/ 0 h 973167"/>
              <a:gd name="connsiteX3" fmla="*/ 1095818 w 1095818"/>
              <a:gd name="connsiteY3" fmla="*/ 531519 h 973167"/>
              <a:gd name="connsiteX4" fmla="*/ 492567 w 1095818"/>
              <a:gd name="connsiteY4" fmla="*/ 973167 h 973167"/>
              <a:gd name="connsiteX0" fmla="*/ 667827 w 1095818"/>
              <a:gd name="connsiteY0" fmla="*/ 942687 h 942687"/>
              <a:gd name="connsiteX1" fmla="*/ 0 w 1095818"/>
              <a:gd name="connsiteY1" fmla="*/ 592599 h 942687"/>
              <a:gd name="connsiteX2" fmla="*/ 493271 w 1095818"/>
              <a:gd name="connsiteY2" fmla="*/ 0 h 942687"/>
              <a:gd name="connsiteX3" fmla="*/ 1095818 w 1095818"/>
              <a:gd name="connsiteY3" fmla="*/ 531519 h 942687"/>
              <a:gd name="connsiteX4" fmla="*/ 667827 w 1095818"/>
              <a:gd name="connsiteY4" fmla="*/ 942687 h 942687"/>
              <a:gd name="connsiteX0" fmla="*/ 576387 w 1004378"/>
              <a:gd name="connsiteY0" fmla="*/ 942687 h 942687"/>
              <a:gd name="connsiteX1" fmla="*/ 0 w 1004378"/>
              <a:gd name="connsiteY1" fmla="*/ 386859 h 942687"/>
              <a:gd name="connsiteX2" fmla="*/ 401831 w 1004378"/>
              <a:gd name="connsiteY2" fmla="*/ 0 h 942687"/>
              <a:gd name="connsiteX3" fmla="*/ 1004378 w 1004378"/>
              <a:gd name="connsiteY3" fmla="*/ 531519 h 942687"/>
              <a:gd name="connsiteX4" fmla="*/ 576387 w 1004378"/>
              <a:gd name="connsiteY4" fmla="*/ 942687 h 942687"/>
              <a:gd name="connsiteX0" fmla="*/ 576387 w 1004378"/>
              <a:gd name="connsiteY0" fmla="*/ 973167 h 973167"/>
              <a:gd name="connsiteX1" fmla="*/ 0 w 1004378"/>
              <a:gd name="connsiteY1" fmla="*/ 417339 h 973167"/>
              <a:gd name="connsiteX2" fmla="*/ 417071 w 1004378"/>
              <a:gd name="connsiteY2" fmla="*/ 0 h 973167"/>
              <a:gd name="connsiteX3" fmla="*/ 1004378 w 1004378"/>
              <a:gd name="connsiteY3" fmla="*/ 561999 h 973167"/>
              <a:gd name="connsiteX4" fmla="*/ 576387 w 1004378"/>
              <a:gd name="connsiteY4" fmla="*/ 973167 h 973167"/>
              <a:gd name="connsiteX0" fmla="*/ 484947 w 1004378"/>
              <a:gd name="connsiteY0" fmla="*/ 1102707 h 1102707"/>
              <a:gd name="connsiteX1" fmla="*/ 0 w 1004378"/>
              <a:gd name="connsiteY1" fmla="*/ 417339 h 1102707"/>
              <a:gd name="connsiteX2" fmla="*/ 417071 w 1004378"/>
              <a:gd name="connsiteY2" fmla="*/ 0 h 1102707"/>
              <a:gd name="connsiteX3" fmla="*/ 1004378 w 1004378"/>
              <a:gd name="connsiteY3" fmla="*/ 561999 h 1102707"/>
              <a:gd name="connsiteX4" fmla="*/ 484947 w 1004378"/>
              <a:gd name="connsiteY4" fmla="*/ 1102707 h 1102707"/>
              <a:gd name="connsiteX0" fmla="*/ 423987 w 943418"/>
              <a:gd name="connsiteY0" fmla="*/ 1102707 h 1102707"/>
              <a:gd name="connsiteX1" fmla="*/ 0 w 943418"/>
              <a:gd name="connsiteY1" fmla="*/ 729759 h 1102707"/>
              <a:gd name="connsiteX2" fmla="*/ 356111 w 943418"/>
              <a:gd name="connsiteY2" fmla="*/ 0 h 1102707"/>
              <a:gd name="connsiteX3" fmla="*/ 943418 w 943418"/>
              <a:gd name="connsiteY3" fmla="*/ 561999 h 1102707"/>
              <a:gd name="connsiteX4" fmla="*/ 423987 w 943418"/>
              <a:gd name="connsiteY4" fmla="*/ 1102707 h 1102707"/>
              <a:gd name="connsiteX0" fmla="*/ 423987 w 943418"/>
              <a:gd name="connsiteY0" fmla="*/ 828387 h 828387"/>
              <a:gd name="connsiteX1" fmla="*/ 0 w 943418"/>
              <a:gd name="connsiteY1" fmla="*/ 455439 h 828387"/>
              <a:gd name="connsiteX2" fmla="*/ 470411 w 943418"/>
              <a:gd name="connsiteY2" fmla="*/ 0 h 828387"/>
              <a:gd name="connsiteX3" fmla="*/ 943418 w 943418"/>
              <a:gd name="connsiteY3" fmla="*/ 287679 h 828387"/>
              <a:gd name="connsiteX4" fmla="*/ 423987 w 943418"/>
              <a:gd name="connsiteY4" fmla="*/ 828387 h 828387"/>
              <a:gd name="connsiteX0" fmla="*/ 423987 w 943418"/>
              <a:gd name="connsiteY0" fmla="*/ 1011267 h 1011267"/>
              <a:gd name="connsiteX1" fmla="*/ 0 w 943418"/>
              <a:gd name="connsiteY1" fmla="*/ 638319 h 1011267"/>
              <a:gd name="connsiteX2" fmla="*/ 325631 w 943418"/>
              <a:gd name="connsiteY2" fmla="*/ 0 h 1011267"/>
              <a:gd name="connsiteX3" fmla="*/ 943418 w 943418"/>
              <a:gd name="connsiteY3" fmla="*/ 470559 h 1011267"/>
              <a:gd name="connsiteX4" fmla="*/ 423987 w 943418"/>
              <a:gd name="connsiteY4" fmla="*/ 1011267 h 1011267"/>
              <a:gd name="connsiteX0" fmla="*/ 423987 w 973898"/>
              <a:gd name="connsiteY0" fmla="*/ 1011267 h 1011267"/>
              <a:gd name="connsiteX1" fmla="*/ 0 w 973898"/>
              <a:gd name="connsiteY1" fmla="*/ 638319 h 1011267"/>
              <a:gd name="connsiteX2" fmla="*/ 325631 w 973898"/>
              <a:gd name="connsiteY2" fmla="*/ 0 h 1011267"/>
              <a:gd name="connsiteX3" fmla="*/ 973898 w 973898"/>
              <a:gd name="connsiteY3" fmla="*/ 493419 h 1011267"/>
              <a:gd name="connsiteX4" fmla="*/ 423987 w 973898"/>
              <a:gd name="connsiteY4" fmla="*/ 1011267 h 1011267"/>
              <a:gd name="connsiteX0" fmla="*/ 423987 w 973898"/>
              <a:gd name="connsiteY0" fmla="*/ 1011267 h 1011267"/>
              <a:gd name="connsiteX1" fmla="*/ 0 w 973898"/>
              <a:gd name="connsiteY1" fmla="*/ 638319 h 1011267"/>
              <a:gd name="connsiteX2" fmla="*/ 325631 w 973898"/>
              <a:gd name="connsiteY2" fmla="*/ 0 h 1011267"/>
              <a:gd name="connsiteX3" fmla="*/ 658084 w 973898"/>
              <a:gd name="connsiteY3" fmla="*/ 228226 h 1011267"/>
              <a:gd name="connsiteX4" fmla="*/ 973898 w 973898"/>
              <a:gd name="connsiteY4" fmla="*/ 493419 h 1011267"/>
              <a:gd name="connsiteX5" fmla="*/ 423987 w 973898"/>
              <a:gd name="connsiteY5" fmla="*/ 1011267 h 1011267"/>
              <a:gd name="connsiteX0" fmla="*/ 423987 w 973898"/>
              <a:gd name="connsiteY0" fmla="*/ 1011641 h 1011641"/>
              <a:gd name="connsiteX1" fmla="*/ 0 w 973898"/>
              <a:gd name="connsiteY1" fmla="*/ 638693 h 1011641"/>
              <a:gd name="connsiteX2" fmla="*/ 325631 w 973898"/>
              <a:gd name="connsiteY2" fmla="*/ 374 h 1011641"/>
              <a:gd name="connsiteX3" fmla="*/ 475204 w 973898"/>
              <a:gd name="connsiteY3" fmla="*/ 0 h 1011641"/>
              <a:gd name="connsiteX4" fmla="*/ 973898 w 973898"/>
              <a:gd name="connsiteY4" fmla="*/ 493793 h 1011641"/>
              <a:gd name="connsiteX5" fmla="*/ 423987 w 973898"/>
              <a:gd name="connsiteY5" fmla="*/ 1011641 h 101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898" h="1011641">
                <a:moveTo>
                  <a:pt x="423987" y="1011641"/>
                </a:moveTo>
                <a:lnTo>
                  <a:pt x="0" y="638693"/>
                </a:lnTo>
                <a:lnTo>
                  <a:pt x="325631" y="374"/>
                </a:lnTo>
                <a:lnTo>
                  <a:pt x="475204" y="0"/>
                </a:lnTo>
                <a:lnTo>
                  <a:pt x="973898" y="493793"/>
                </a:lnTo>
                <a:lnTo>
                  <a:pt x="423987" y="1011641"/>
                </a:lnTo>
                <a:close/>
              </a:path>
            </a:pathLst>
          </a:cu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B138CD35-D5B0-4C46-86D4-33921D24CB49}"/>
              </a:ext>
            </a:extLst>
          </p:cNvPr>
          <p:cNvSpPr/>
          <p:nvPr/>
        </p:nvSpPr>
        <p:spPr bwMode="auto">
          <a:xfrm>
            <a:off x="7176348" y="3195355"/>
            <a:ext cx="1316798" cy="965547"/>
          </a:xfrm>
          <a:custGeom>
            <a:avLst/>
            <a:gdLst>
              <a:gd name="connsiteX0" fmla="*/ 0 w 209550"/>
              <a:gd name="connsiteY0" fmla="*/ 171450 h 171450"/>
              <a:gd name="connsiteX1" fmla="*/ 4762 w 209550"/>
              <a:gd name="connsiteY1" fmla="*/ 66675 h 171450"/>
              <a:gd name="connsiteX2" fmla="*/ 114300 w 209550"/>
              <a:gd name="connsiteY2" fmla="*/ 61912 h 171450"/>
              <a:gd name="connsiteX3" fmla="*/ 119062 w 209550"/>
              <a:gd name="connsiteY3" fmla="*/ 0 h 171450"/>
              <a:gd name="connsiteX4" fmla="*/ 209550 w 209550"/>
              <a:gd name="connsiteY4" fmla="*/ 0 h 171450"/>
              <a:gd name="connsiteX5" fmla="*/ 209550 w 209550"/>
              <a:gd name="connsiteY5" fmla="*/ 152400 h 171450"/>
              <a:gd name="connsiteX6" fmla="*/ 0 w 209550"/>
              <a:gd name="connsiteY6" fmla="*/ 171450 h 171450"/>
              <a:gd name="connsiteX0" fmla="*/ 0 w 209550"/>
              <a:gd name="connsiteY0" fmla="*/ 260805 h 260805"/>
              <a:gd name="connsiteX1" fmla="*/ 4762 w 209550"/>
              <a:gd name="connsiteY1" fmla="*/ 156030 h 260805"/>
              <a:gd name="connsiteX2" fmla="*/ 114300 w 209550"/>
              <a:gd name="connsiteY2" fmla="*/ 151267 h 260805"/>
              <a:gd name="connsiteX3" fmla="*/ 8858 w 209550"/>
              <a:gd name="connsiteY3" fmla="*/ 0 h 260805"/>
              <a:gd name="connsiteX4" fmla="*/ 209550 w 209550"/>
              <a:gd name="connsiteY4" fmla="*/ 89355 h 260805"/>
              <a:gd name="connsiteX5" fmla="*/ 209550 w 209550"/>
              <a:gd name="connsiteY5" fmla="*/ 241755 h 260805"/>
              <a:gd name="connsiteX6" fmla="*/ 0 w 209550"/>
              <a:gd name="connsiteY6" fmla="*/ 260805 h 260805"/>
              <a:gd name="connsiteX0" fmla="*/ 37604 w 247154"/>
              <a:gd name="connsiteY0" fmla="*/ 260805 h 260805"/>
              <a:gd name="connsiteX1" fmla="*/ 42366 w 247154"/>
              <a:gd name="connsiteY1" fmla="*/ 156030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241755 h 260805"/>
              <a:gd name="connsiteX5" fmla="*/ 37604 w 247154"/>
              <a:gd name="connsiteY5" fmla="*/ 260805 h 260805"/>
              <a:gd name="connsiteX0" fmla="*/ 37604 w 136949"/>
              <a:gd name="connsiteY0" fmla="*/ 260805 h 260805"/>
              <a:gd name="connsiteX1" fmla="*/ 104915 w 136949"/>
              <a:gd name="connsiteY1" fmla="*/ 105395 h 260805"/>
              <a:gd name="connsiteX2" fmla="*/ 0 w 136949"/>
              <a:gd name="connsiteY2" fmla="*/ 35105 h 260805"/>
              <a:gd name="connsiteX3" fmla="*/ 46462 w 136949"/>
              <a:gd name="connsiteY3" fmla="*/ 0 h 260805"/>
              <a:gd name="connsiteX4" fmla="*/ 136949 w 136949"/>
              <a:gd name="connsiteY4" fmla="*/ 74959 h 260805"/>
              <a:gd name="connsiteX5" fmla="*/ 37604 w 136949"/>
              <a:gd name="connsiteY5" fmla="*/ 260805 h 26080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46462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28591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50639"/>
              <a:gd name="connsiteX1" fmla="*/ 38240 w 136949"/>
              <a:gd name="connsiteY1" fmla="*/ 150639 h 150639"/>
              <a:gd name="connsiteX2" fmla="*/ 0 w 136949"/>
              <a:gd name="connsiteY2" fmla="*/ 35105 h 150639"/>
              <a:gd name="connsiteX3" fmla="*/ 28591 w 136949"/>
              <a:gd name="connsiteY3" fmla="*/ 0 h 150639"/>
              <a:gd name="connsiteX4" fmla="*/ 136949 w 136949"/>
              <a:gd name="connsiteY4" fmla="*/ 74959 h 150639"/>
              <a:gd name="connsiteX0" fmla="*/ 286967 w 286967"/>
              <a:gd name="connsiteY0" fmla="*/ 89247 h 150639"/>
              <a:gd name="connsiteX1" fmla="*/ 38240 w 286967"/>
              <a:gd name="connsiteY1" fmla="*/ 150639 h 150639"/>
              <a:gd name="connsiteX2" fmla="*/ 0 w 286967"/>
              <a:gd name="connsiteY2" fmla="*/ 35105 h 150639"/>
              <a:gd name="connsiteX3" fmla="*/ 28591 w 286967"/>
              <a:gd name="connsiteY3" fmla="*/ 0 h 150639"/>
              <a:gd name="connsiteX4" fmla="*/ 286967 w 286967"/>
              <a:gd name="connsiteY4" fmla="*/ 89247 h 1506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286967 w 333391"/>
              <a:gd name="connsiteY4" fmla="*/ 279747 h 3411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303954 w 333391"/>
              <a:gd name="connsiteY4" fmla="*/ 156234 h 341139"/>
              <a:gd name="connsiteX5" fmla="*/ 286967 w 333391"/>
              <a:gd name="connsiteY5" fmla="*/ 279747 h 341139"/>
              <a:gd name="connsiteX0" fmla="*/ 286967 w 425398"/>
              <a:gd name="connsiteY0" fmla="*/ 279747 h 341139"/>
              <a:gd name="connsiteX1" fmla="*/ 38240 w 425398"/>
              <a:gd name="connsiteY1" fmla="*/ 341139 h 341139"/>
              <a:gd name="connsiteX2" fmla="*/ 0 w 425398"/>
              <a:gd name="connsiteY2" fmla="*/ 225605 h 341139"/>
              <a:gd name="connsiteX3" fmla="*/ 333391 w 425398"/>
              <a:gd name="connsiteY3" fmla="*/ 0 h 341139"/>
              <a:gd name="connsiteX4" fmla="*/ 425398 w 425398"/>
              <a:gd name="connsiteY4" fmla="*/ 203859 h 341139"/>
              <a:gd name="connsiteX5" fmla="*/ 286967 w 425398"/>
              <a:gd name="connsiteY5" fmla="*/ 279747 h 341139"/>
              <a:gd name="connsiteX0" fmla="*/ 286967 w 1042618"/>
              <a:gd name="connsiteY0" fmla="*/ 578808 h 640200"/>
              <a:gd name="connsiteX1" fmla="*/ 38240 w 1042618"/>
              <a:gd name="connsiteY1" fmla="*/ 640200 h 640200"/>
              <a:gd name="connsiteX2" fmla="*/ 0 w 1042618"/>
              <a:gd name="connsiteY2" fmla="*/ 524666 h 640200"/>
              <a:gd name="connsiteX3" fmla="*/ 333391 w 1042618"/>
              <a:gd name="connsiteY3" fmla="*/ 299061 h 640200"/>
              <a:gd name="connsiteX4" fmla="*/ 1042618 w 1042618"/>
              <a:gd name="connsiteY4" fmla="*/ 0 h 640200"/>
              <a:gd name="connsiteX5" fmla="*/ 286967 w 1042618"/>
              <a:gd name="connsiteY5" fmla="*/ 578808 h 640200"/>
              <a:gd name="connsiteX0" fmla="*/ 363167 w 1042618"/>
              <a:gd name="connsiteY0" fmla="*/ 837888 h 837888"/>
              <a:gd name="connsiteX1" fmla="*/ 38240 w 1042618"/>
              <a:gd name="connsiteY1" fmla="*/ 640200 h 837888"/>
              <a:gd name="connsiteX2" fmla="*/ 0 w 1042618"/>
              <a:gd name="connsiteY2" fmla="*/ 524666 h 837888"/>
              <a:gd name="connsiteX3" fmla="*/ 333391 w 1042618"/>
              <a:gd name="connsiteY3" fmla="*/ 299061 h 837888"/>
              <a:gd name="connsiteX4" fmla="*/ 1042618 w 1042618"/>
              <a:gd name="connsiteY4" fmla="*/ 0 h 837888"/>
              <a:gd name="connsiteX5" fmla="*/ 363167 w 1042618"/>
              <a:gd name="connsiteY5" fmla="*/ 837888 h 837888"/>
              <a:gd name="connsiteX0" fmla="*/ 332687 w 1012138"/>
              <a:gd name="connsiteY0" fmla="*/ 837888 h 837888"/>
              <a:gd name="connsiteX1" fmla="*/ 7760 w 1012138"/>
              <a:gd name="connsiteY1" fmla="*/ 640200 h 837888"/>
              <a:gd name="connsiteX2" fmla="*/ 0 w 1012138"/>
              <a:gd name="connsiteY2" fmla="*/ 36986 h 837888"/>
              <a:gd name="connsiteX3" fmla="*/ 302911 w 1012138"/>
              <a:gd name="connsiteY3" fmla="*/ 299061 h 837888"/>
              <a:gd name="connsiteX4" fmla="*/ 1012138 w 1012138"/>
              <a:gd name="connsiteY4" fmla="*/ 0 h 837888"/>
              <a:gd name="connsiteX5" fmla="*/ 332687 w 1012138"/>
              <a:gd name="connsiteY5" fmla="*/ 837888 h 837888"/>
              <a:gd name="connsiteX0" fmla="*/ 332687 w 1012138"/>
              <a:gd name="connsiteY0" fmla="*/ 1095087 h 1095087"/>
              <a:gd name="connsiteX1" fmla="*/ 7760 w 1012138"/>
              <a:gd name="connsiteY1" fmla="*/ 897399 h 1095087"/>
              <a:gd name="connsiteX2" fmla="*/ 0 w 1012138"/>
              <a:gd name="connsiteY2" fmla="*/ 294185 h 1095087"/>
              <a:gd name="connsiteX3" fmla="*/ 737251 w 1012138"/>
              <a:gd name="connsiteY3" fmla="*/ 0 h 1095087"/>
              <a:gd name="connsiteX4" fmla="*/ 1012138 w 1012138"/>
              <a:gd name="connsiteY4" fmla="*/ 257199 h 1095087"/>
              <a:gd name="connsiteX5" fmla="*/ 332687 w 1012138"/>
              <a:gd name="connsiteY5" fmla="*/ 1095087 h 1095087"/>
              <a:gd name="connsiteX0" fmla="*/ 324940 w 1004391"/>
              <a:gd name="connsiteY0" fmla="*/ 1095087 h 1095087"/>
              <a:gd name="connsiteX1" fmla="*/ 13 w 1004391"/>
              <a:gd name="connsiteY1" fmla="*/ 897399 h 1095087"/>
              <a:gd name="connsiteX2" fmla="*/ 403733 w 1004391"/>
              <a:gd name="connsiteY2" fmla="*/ 12245 h 1095087"/>
              <a:gd name="connsiteX3" fmla="*/ 729504 w 1004391"/>
              <a:gd name="connsiteY3" fmla="*/ 0 h 1095087"/>
              <a:gd name="connsiteX4" fmla="*/ 1004391 w 1004391"/>
              <a:gd name="connsiteY4" fmla="*/ 257199 h 1095087"/>
              <a:gd name="connsiteX5" fmla="*/ 324940 w 1004391"/>
              <a:gd name="connsiteY5" fmla="*/ 1095087 h 1095087"/>
              <a:gd name="connsiteX0" fmla="*/ 330708 w 1010159"/>
              <a:gd name="connsiteY0" fmla="*/ 1095087 h 1095087"/>
              <a:gd name="connsiteX1" fmla="*/ 5781 w 1010159"/>
              <a:gd name="connsiteY1" fmla="*/ 897399 h 1095087"/>
              <a:gd name="connsiteX2" fmla="*/ 143726 w 1010159"/>
              <a:gd name="connsiteY2" fmla="*/ 578798 h 1095087"/>
              <a:gd name="connsiteX3" fmla="*/ 409501 w 1010159"/>
              <a:gd name="connsiteY3" fmla="*/ 12245 h 1095087"/>
              <a:gd name="connsiteX4" fmla="*/ 735272 w 1010159"/>
              <a:gd name="connsiteY4" fmla="*/ 0 h 1095087"/>
              <a:gd name="connsiteX5" fmla="*/ 1010159 w 1010159"/>
              <a:gd name="connsiteY5" fmla="*/ 257199 h 1095087"/>
              <a:gd name="connsiteX6" fmla="*/ 330708 w 1010159"/>
              <a:gd name="connsiteY6" fmla="*/ 1095087 h 1095087"/>
              <a:gd name="connsiteX0" fmla="*/ 330708 w 1010159"/>
              <a:gd name="connsiteY0" fmla="*/ 1095087 h 1095087"/>
              <a:gd name="connsiteX1" fmla="*/ 5781 w 1010159"/>
              <a:gd name="connsiteY1" fmla="*/ 897399 h 1095087"/>
              <a:gd name="connsiteX2" fmla="*/ 143726 w 1010159"/>
              <a:gd name="connsiteY2" fmla="*/ 578798 h 1095087"/>
              <a:gd name="connsiteX3" fmla="*/ 409501 w 1010159"/>
              <a:gd name="connsiteY3" fmla="*/ 12245 h 1095087"/>
              <a:gd name="connsiteX4" fmla="*/ 735272 w 1010159"/>
              <a:gd name="connsiteY4" fmla="*/ 0 h 1095087"/>
              <a:gd name="connsiteX5" fmla="*/ 1010159 w 1010159"/>
              <a:gd name="connsiteY5" fmla="*/ 257199 h 1095087"/>
              <a:gd name="connsiteX6" fmla="*/ 330708 w 1010159"/>
              <a:gd name="connsiteY6" fmla="*/ 1095087 h 1095087"/>
              <a:gd name="connsiteX0" fmla="*/ 330708 w 1010159"/>
              <a:gd name="connsiteY0" fmla="*/ 1095087 h 1095087"/>
              <a:gd name="connsiteX1" fmla="*/ 5781 w 1010159"/>
              <a:gd name="connsiteY1" fmla="*/ 897399 h 1095087"/>
              <a:gd name="connsiteX2" fmla="*/ 143726 w 1010159"/>
              <a:gd name="connsiteY2" fmla="*/ 578798 h 1095087"/>
              <a:gd name="connsiteX3" fmla="*/ 409501 w 1010159"/>
              <a:gd name="connsiteY3" fmla="*/ 12245 h 1095087"/>
              <a:gd name="connsiteX4" fmla="*/ 735272 w 1010159"/>
              <a:gd name="connsiteY4" fmla="*/ 0 h 1095087"/>
              <a:gd name="connsiteX5" fmla="*/ 1010159 w 1010159"/>
              <a:gd name="connsiteY5" fmla="*/ 257199 h 1095087"/>
              <a:gd name="connsiteX6" fmla="*/ 330708 w 1010159"/>
              <a:gd name="connsiteY6" fmla="*/ 1095087 h 1095087"/>
              <a:gd name="connsiteX0" fmla="*/ 324927 w 1004378"/>
              <a:gd name="connsiteY0" fmla="*/ 1095087 h 1095087"/>
              <a:gd name="connsiteX1" fmla="*/ 0 w 1004378"/>
              <a:gd name="connsiteY1" fmla="*/ 897399 h 1095087"/>
              <a:gd name="connsiteX2" fmla="*/ 137945 w 1004378"/>
              <a:gd name="connsiteY2" fmla="*/ 578798 h 1095087"/>
              <a:gd name="connsiteX3" fmla="*/ 403720 w 1004378"/>
              <a:gd name="connsiteY3" fmla="*/ 12245 h 1095087"/>
              <a:gd name="connsiteX4" fmla="*/ 729491 w 1004378"/>
              <a:gd name="connsiteY4" fmla="*/ 0 h 1095087"/>
              <a:gd name="connsiteX5" fmla="*/ 1004378 w 1004378"/>
              <a:gd name="connsiteY5" fmla="*/ 257199 h 1095087"/>
              <a:gd name="connsiteX6" fmla="*/ 324927 w 1004378"/>
              <a:gd name="connsiteY6" fmla="*/ 1095087 h 1095087"/>
              <a:gd name="connsiteX0" fmla="*/ 331762 w 1011213"/>
              <a:gd name="connsiteY0" fmla="*/ 1095087 h 1095087"/>
              <a:gd name="connsiteX1" fmla="*/ 6835 w 1011213"/>
              <a:gd name="connsiteY1" fmla="*/ 897399 h 1095087"/>
              <a:gd name="connsiteX2" fmla="*/ 0 w 1011213"/>
              <a:gd name="connsiteY2" fmla="*/ 472118 h 1095087"/>
              <a:gd name="connsiteX3" fmla="*/ 410555 w 1011213"/>
              <a:gd name="connsiteY3" fmla="*/ 12245 h 1095087"/>
              <a:gd name="connsiteX4" fmla="*/ 736326 w 1011213"/>
              <a:gd name="connsiteY4" fmla="*/ 0 h 1095087"/>
              <a:gd name="connsiteX5" fmla="*/ 1011213 w 1011213"/>
              <a:gd name="connsiteY5" fmla="*/ 257199 h 1095087"/>
              <a:gd name="connsiteX6" fmla="*/ 331762 w 1011213"/>
              <a:gd name="connsiteY6" fmla="*/ 1095087 h 1095087"/>
              <a:gd name="connsiteX0" fmla="*/ 324927 w 1004378"/>
              <a:gd name="connsiteY0" fmla="*/ 1095087 h 1095087"/>
              <a:gd name="connsiteX1" fmla="*/ 0 w 1004378"/>
              <a:gd name="connsiteY1" fmla="*/ 897399 h 1095087"/>
              <a:gd name="connsiteX2" fmla="*/ 403720 w 1004378"/>
              <a:gd name="connsiteY2" fmla="*/ 12245 h 1095087"/>
              <a:gd name="connsiteX3" fmla="*/ 729491 w 1004378"/>
              <a:gd name="connsiteY3" fmla="*/ 0 h 1095087"/>
              <a:gd name="connsiteX4" fmla="*/ 1004378 w 1004378"/>
              <a:gd name="connsiteY4" fmla="*/ 257199 h 1095087"/>
              <a:gd name="connsiteX5" fmla="*/ 324927 w 1004378"/>
              <a:gd name="connsiteY5" fmla="*/ 1095087 h 1095087"/>
              <a:gd name="connsiteX0" fmla="*/ 492567 w 1172018"/>
              <a:gd name="connsiteY0" fmla="*/ 1095087 h 1095087"/>
              <a:gd name="connsiteX1" fmla="*/ 0 w 1172018"/>
              <a:gd name="connsiteY1" fmla="*/ 714519 h 1095087"/>
              <a:gd name="connsiteX2" fmla="*/ 571360 w 1172018"/>
              <a:gd name="connsiteY2" fmla="*/ 12245 h 1095087"/>
              <a:gd name="connsiteX3" fmla="*/ 897131 w 1172018"/>
              <a:gd name="connsiteY3" fmla="*/ 0 h 1095087"/>
              <a:gd name="connsiteX4" fmla="*/ 1172018 w 1172018"/>
              <a:gd name="connsiteY4" fmla="*/ 257199 h 1095087"/>
              <a:gd name="connsiteX5" fmla="*/ 492567 w 1172018"/>
              <a:gd name="connsiteY5" fmla="*/ 1095087 h 1095087"/>
              <a:gd name="connsiteX0" fmla="*/ 492567 w 1172018"/>
              <a:gd name="connsiteY0" fmla="*/ 1095087 h 1095087"/>
              <a:gd name="connsiteX1" fmla="*/ 0 w 1172018"/>
              <a:gd name="connsiteY1" fmla="*/ 714519 h 1095087"/>
              <a:gd name="connsiteX2" fmla="*/ 897131 w 1172018"/>
              <a:gd name="connsiteY2" fmla="*/ 0 h 1095087"/>
              <a:gd name="connsiteX3" fmla="*/ 1172018 w 1172018"/>
              <a:gd name="connsiteY3" fmla="*/ 257199 h 1095087"/>
              <a:gd name="connsiteX4" fmla="*/ 492567 w 1172018"/>
              <a:gd name="connsiteY4" fmla="*/ 1095087 h 1095087"/>
              <a:gd name="connsiteX0" fmla="*/ 492567 w 1172018"/>
              <a:gd name="connsiteY0" fmla="*/ 973167 h 973167"/>
              <a:gd name="connsiteX1" fmla="*/ 0 w 1172018"/>
              <a:gd name="connsiteY1" fmla="*/ 592599 h 973167"/>
              <a:gd name="connsiteX2" fmla="*/ 493271 w 1172018"/>
              <a:gd name="connsiteY2" fmla="*/ 0 h 973167"/>
              <a:gd name="connsiteX3" fmla="*/ 1172018 w 1172018"/>
              <a:gd name="connsiteY3" fmla="*/ 135279 h 973167"/>
              <a:gd name="connsiteX4" fmla="*/ 492567 w 1172018"/>
              <a:gd name="connsiteY4" fmla="*/ 973167 h 973167"/>
              <a:gd name="connsiteX0" fmla="*/ 492567 w 1095818"/>
              <a:gd name="connsiteY0" fmla="*/ 973167 h 973167"/>
              <a:gd name="connsiteX1" fmla="*/ 0 w 1095818"/>
              <a:gd name="connsiteY1" fmla="*/ 592599 h 973167"/>
              <a:gd name="connsiteX2" fmla="*/ 493271 w 1095818"/>
              <a:gd name="connsiteY2" fmla="*/ 0 h 973167"/>
              <a:gd name="connsiteX3" fmla="*/ 1095818 w 1095818"/>
              <a:gd name="connsiteY3" fmla="*/ 531519 h 973167"/>
              <a:gd name="connsiteX4" fmla="*/ 492567 w 1095818"/>
              <a:gd name="connsiteY4" fmla="*/ 973167 h 973167"/>
              <a:gd name="connsiteX0" fmla="*/ 667827 w 1095818"/>
              <a:gd name="connsiteY0" fmla="*/ 942687 h 942687"/>
              <a:gd name="connsiteX1" fmla="*/ 0 w 1095818"/>
              <a:gd name="connsiteY1" fmla="*/ 592599 h 942687"/>
              <a:gd name="connsiteX2" fmla="*/ 493271 w 1095818"/>
              <a:gd name="connsiteY2" fmla="*/ 0 h 942687"/>
              <a:gd name="connsiteX3" fmla="*/ 1095818 w 1095818"/>
              <a:gd name="connsiteY3" fmla="*/ 531519 h 942687"/>
              <a:gd name="connsiteX4" fmla="*/ 667827 w 1095818"/>
              <a:gd name="connsiteY4" fmla="*/ 942687 h 942687"/>
              <a:gd name="connsiteX0" fmla="*/ 576387 w 1004378"/>
              <a:gd name="connsiteY0" fmla="*/ 942687 h 942687"/>
              <a:gd name="connsiteX1" fmla="*/ 0 w 1004378"/>
              <a:gd name="connsiteY1" fmla="*/ 386859 h 942687"/>
              <a:gd name="connsiteX2" fmla="*/ 401831 w 1004378"/>
              <a:gd name="connsiteY2" fmla="*/ 0 h 942687"/>
              <a:gd name="connsiteX3" fmla="*/ 1004378 w 1004378"/>
              <a:gd name="connsiteY3" fmla="*/ 531519 h 942687"/>
              <a:gd name="connsiteX4" fmla="*/ 576387 w 1004378"/>
              <a:gd name="connsiteY4" fmla="*/ 942687 h 942687"/>
              <a:gd name="connsiteX0" fmla="*/ 576387 w 1004378"/>
              <a:gd name="connsiteY0" fmla="*/ 973167 h 973167"/>
              <a:gd name="connsiteX1" fmla="*/ 0 w 1004378"/>
              <a:gd name="connsiteY1" fmla="*/ 417339 h 973167"/>
              <a:gd name="connsiteX2" fmla="*/ 417071 w 1004378"/>
              <a:gd name="connsiteY2" fmla="*/ 0 h 973167"/>
              <a:gd name="connsiteX3" fmla="*/ 1004378 w 1004378"/>
              <a:gd name="connsiteY3" fmla="*/ 561999 h 973167"/>
              <a:gd name="connsiteX4" fmla="*/ 576387 w 1004378"/>
              <a:gd name="connsiteY4" fmla="*/ 973167 h 973167"/>
              <a:gd name="connsiteX0" fmla="*/ 707956 w 1135947"/>
              <a:gd name="connsiteY0" fmla="*/ 1125567 h 1125567"/>
              <a:gd name="connsiteX1" fmla="*/ 131569 w 1135947"/>
              <a:gd name="connsiteY1" fmla="*/ 569739 h 1125567"/>
              <a:gd name="connsiteX2" fmla="*/ 0 w 1135947"/>
              <a:gd name="connsiteY2" fmla="*/ 0 h 1125567"/>
              <a:gd name="connsiteX3" fmla="*/ 1135947 w 1135947"/>
              <a:gd name="connsiteY3" fmla="*/ 714399 h 1125567"/>
              <a:gd name="connsiteX4" fmla="*/ 707956 w 1135947"/>
              <a:gd name="connsiteY4" fmla="*/ 1125567 h 1125567"/>
              <a:gd name="connsiteX0" fmla="*/ 911667 w 1339658"/>
              <a:gd name="connsiteY0" fmla="*/ 1125567 h 1125567"/>
              <a:gd name="connsiteX1" fmla="*/ 0 w 1339658"/>
              <a:gd name="connsiteY1" fmla="*/ 295419 h 1125567"/>
              <a:gd name="connsiteX2" fmla="*/ 203711 w 1339658"/>
              <a:gd name="connsiteY2" fmla="*/ 0 h 1125567"/>
              <a:gd name="connsiteX3" fmla="*/ 1339658 w 1339658"/>
              <a:gd name="connsiteY3" fmla="*/ 714399 h 1125567"/>
              <a:gd name="connsiteX4" fmla="*/ 911667 w 1339658"/>
              <a:gd name="connsiteY4" fmla="*/ 1125567 h 1125567"/>
              <a:gd name="connsiteX0" fmla="*/ 1208847 w 1339658"/>
              <a:gd name="connsiteY0" fmla="*/ 980787 h 980787"/>
              <a:gd name="connsiteX1" fmla="*/ 0 w 1339658"/>
              <a:gd name="connsiteY1" fmla="*/ 295419 h 980787"/>
              <a:gd name="connsiteX2" fmla="*/ 203711 w 1339658"/>
              <a:gd name="connsiteY2" fmla="*/ 0 h 980787"/>
              <a:gd name="connsiteX3" fmla="*/ 1339658 w 1339658"/>
              <a:gd name="connsiteY3" fmla="*/ 714399 h 980787"/>
              <a:gd name="connsiteX4" fmla="*/ 1208847 w 1339658"/>
              <a:gd name="connsiteY4" fmla="*/ 980787 h 980787"/>
              <a:gd name="connsiteX0" fmla="*/ 1193607 w 1339658"/>
              <a:gd name="connsiteY0" fmla="*/ 965547 h 965547"/>
              <a:gd name="connsiteX1" fmla="*/ 0 w 1339658"/>
              <a:gd name="connsiteY1" fmla="*/ 295419 h 965547"/>
              <a:gd name="connsiteX2" fmla="*/ 203711 w 1339658"/>
              <a:gd name="connsiteY2" fmla="*/ 0 h 965547"/>
              <a:gd name="connsiteX3" fmla="*/ 1339658 w 1339658"/>
              <a:gd name="connsiteY3" fmla="*/ 714399 h 965547"/>
              <a:gd name="connsiteX4" fmla="*/ 1193607 w 1339658"/>
              <a:gd name="connsiteY4" fmla="*/ 965547 h 965547"/>
              <a:gd name="connsiteX0" fmla="*/ 1170747 w 1316798"/>
              <a:gd name="connsiteY0" fmla="*/ 965547 h 965547"/>
              <a:gd name="connsiteX1" fmla="*/ 0 w 1316798"/>
              <a:gd name="connsiteY1" fmla="*/ 272559 h 965547"/>
              <a:gd name="connsiteX2" fmla="*/ 180851 w 1316798"/>
              <a:gd name="connsiteY2" fmla="*/ 0 h 965547"/>
              <a:gd name="connsiteX3" fmla="*/ 1316798 w 1316798"/>
              <a:gd name="connsiteY3" fmla="*/ 714399 h 965547"/>
              <a:gd name="connsiteX4" fmla="*/ 1170747 w 1316798"/>
              <a:gd name="connsiteY4" fmla="*/ 965547 h 965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798" h="965547">
                <a:moveTo>
                  <a:pt x="1170747" y="965547"/>
                </a:moveTo>
                <a:lnTo>
                  <a:pt x="0" y="272559"/>
                </a:lnTo>
                <a:lnTo>
                  <a:pt x="180851" y="0"/>
                </a:lnTo>
                <a:lnTo>
                  <a:pt x="1316798" y="714399"/>
                </a:lnTo>
                <a:lnTo>
                  <a:pt x="1170747" y="965547"/>
                </a:lnTo>
                <a:close/>
              </a:path>
            </a:pathLst>
          </a:cu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F352F7A1-ED20-48C9-AAED-65C063043D8C}"/>
              </a:ext>
            </a:extLst>
          </p:cNvPr>
          <p:cNvSpPr/>
          <p:nvPr/>
        </p:nvSpPr>
        <p:spPr bwMode="auto">
          <a:xfrm>
            <a:off x="8172450" y="1000648"/>
            <a:ext cx="343763" cy="499392"/>
          </a:xfrm>
          <a:custGeom>
            <a:avLst/>
            <a:gdLst>
              <a:gd name="connsiteX0" fmla="*/ 0 w 209550"/>
              <a:gd name="connsiteY0" fmla="*/ 171450 h 171450"/>
              <a:gd name="connsiteX1" fmla="*/ 4762 w 209550"/>
              <a:gd name="connsiteY1" fmla="*/ 66675 h 171450"/>
              <a:gd name="connsiteX2" fmla="*/ 114300 w 209550"/>
              <a:gd name="connsiteY2" fmla="*/ 61912 h 171450"/>
              <a:gd name="connsiteX3" fmla="*/ 119062 w 209550"/>
              <a:gd name="connsiteY3" fmla="*/ 0 h 171450"/>
              <a:gd name="connsiteX4" fmla="*/ 209550 w 209550"/>
              <a:gd name="connsiteY4" fmla="*/ 0 h 171450"/>
              <a:gd name="connsiteX5" fmla="*/ 209550 w 209550"/>
              <a:gd name="connsiteY5" fmla="*/ 152400 h 171450"/>
              <a:gd name="connsiteX6" fmla="*/ 0 w 209550"/>
              <a:gd name="connsiteY6" fmla="*/ 171450 h 171450"/>
              <a:gd name="connsiteX0" fmla="*/ 0 w 209550"/>
              <a:gd name="connsiteY0" fmla="*/ 260805 h 260805"/>
              <a:gd name="connsiteX1" fmla="*/ 4762 w 209550"/>
              <a:gd name="connsiteY1" fmla="*/ 156030 h 260805"/>
              <a:gd name="connsiteX2" fmla="*/ 114300 w 209550"/>
              <a:gd name="connsiteY2" fmla="*/ 151267 h 260805"/>
              <a:gd name="connsiteX3" fmla="*/ 8858 w 209550"/>
              <a:gd name="connsiteY3" fmla="*/ 0 h 260805"/>
              <a:gd name="connsiteX4" fmla="*/ 209550 w 209550"/>
              <a:gd name="connsiteY4" fmla="*/ 89355 h 260805"/>
              <a:gd name="connsiteX5" fmla="*/ 209550 w 209550"/>
              <a:gd name="connsiteY5" fmla="*/ 241755 h 260805"/>
              <a:gd name="connsiteX6" fmla="*/ 0 w 209550"/>
              <a:gd name="connsiteY6" fmla="*/ 260805 h 260805"/>
              <a:gd name="connsiteX0" fmla="*/ 37604 w 247154"/>
              <a:gd name="connsiteY0" fmla="*/ 260805 h 260805"/>
              <a:gd name="connsiteX1" fmla="*/ 42366 w 247154"/>
              <a:gd name="connsiteY1" fmla="*/ 156030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241755 h 260805"/>
              <a:gd name="connsiteX5" fmla="*/ 37604 w 247154"/>
              <a:gd name="connsiteY5" fmla="*/ 260805 h 260805"/>
              <a:gd name="connsiteX0" fmla="*/ 37604 w 136949"/>
              <a:gd name="connsiteY0" fmla="*/ 260805 h 260805"/>
              <a:gd name="connsiteX1" fmla="*/ 104915 w 136949"/>
              <a:gd name="connsiteY1" fmla="*/ 105395 h 260805"/>
              <a:gd name="connsiteX2" fmla="*/ 0 w 136949"/>
              <a:gd name="connsiteY2" fmla="*/ 35105 h 260805"/>
              <a:gd name="connsiteX3" fmla="*/ 46462 w 136949"/>
              <a:gd name="connsiteY3" fmla="*/ 0 h 260805"/>
              <a:gd name="connsiteX4" fmla="*/ 136949 w 136949"/>
              <a:gd name="connsiteY4" fmla="*/ 74959 h 260805"/>
              <a:gd name="connsiteX5" fmla="*/ 37604 w 136949"/>
              <a:gd name="connsiteY5" fmla="*/ 260805 h 26080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46462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28591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50639"/>
              <a:gd name="connsiteX1" fmla="*/ 38240 w 136949"/>
              <a:gd name="connsiteY1" fmla="*/ 150639 h 150639"/>
              <a:gd name="connsiteX2" fmla="*/ 0 w 136949"/>
              <a:gd name="connsiteY2" fmla="*/ 35105 h 150639"/>
              <a:gd name="connsiteX3" fmla="*/ 28591 w 136949"/>
              <a:gd name="connsiteY3" fmla="*/ 0 h 150639"/>
              <a:gd name="connsiteX4" fmla="*/ 136949 w 136949"/>
              <a:gd name="connsiteY4" fmla="*/ 74959 h 150639"/>
              <a:gd name="connsiteX0" fmla="*/ 286967 w 286967"/>
              <a:gd name="connsiteY0" fmla="*/ 89247 h 150639"/>
              <a:gd name="connsiteX1" fmla="*/ 38240 w 286967"/>
              <a:gd name="connsiteY1" fmla="*/ 150639 h 150639"/>
              <a:gd name="connsiteX2" fmla="*/ 0 w 286967"/>
              <a:gd name="connsiteY2" fmla="*/ 35105 h 150639"/>
              <a:gd name="connsiteX3" fmla="*/ 28591 w 286967"/>
              <a:gd name="connsiteY3" fmla="*/ 0 h 150639"/>
              <a:gd name="connsiteX4" fmla="*/ 286967 w 286967"/>
              <a:gd name="connsiteY4" fmla="*/ 89247 h 1506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286967 w 333391"/>
              <a:gd name="connsiteY4" fmla="*/ 279747 h 3411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303954 w 333391"/>
              <a:gd name="connsiteY4" fmla="*/ 156234 h 341139"/>
              <a:gd name="connsiteX5" fmla="*/ 286967 w 333391"/>
              <a:gd name="connsiteY5" fmla="*/ 279747 h 341139"/>
              <a:gd name="connsiteX0" fmla="*/ 286967 w 425398"/>
              <a:gd name="connsiteY0" fmla="*/ 279747 h 341139"/>
              <a:gd name="connsiteX1" fmla="*/ 38240 w 425398"/>
              <a:gd name="connsiteY1" fmla="*/ 341139 h 341139"/>
              <a:gd name="connsiteX2" fmla="*/ 0 w 425398"/>
              <a:gd name="connsiteY2" fmla="*/ 225605 h 341139"/>
              <a:gd name="connsiteX3" fmla="*/ 333391 w 425398"/>
              <a:gd name="connsiteY3" fmla="*/ 0 h 341139"/>
              <a:gd name="connsiteX4" fmla="*/ 425398 w 425398"/>
              <a:gd name="connsiteY4" fmla="*/ 203859 h 341139"/>
              <a:gd name="connsiteX5" fmla="*/ 286967 w 425398"/>
              <a:gd name="connsiteY5" fmla="*/ 279747 h 341139"/>
              <a:gd name="connsiteX0" fmla="*/ 286967 w 425398"/>
              <a:gd name="connsiteY0" fmla="*/ 279747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286967 w 425398"/>
              <a:gd name="connsiteY5" fmla="*/ 279747 h 422102"/>
              <a:gd name="connsiteX0" fmla="*/ 184574 w 425398"/>
              <a:gd name="connsiteY0" fmla="*/ 351185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184574 w 425398"/>
              <a:gd name="connsiteY5" fmla="*/ 351185 h 422102"/>
              <a:gd name="connsiteX0" fmla="*/ 184574 w 333391"/>
              <a:gd name="connsiteY0" fmla="*/ 351185 h 422102"/>
              <a:gd name="connsiteX1" fmla="*/ 73959 w 333391"/>
              <a:gd name="connsiteY1" fmla="*/ 422102 h 422102"/>
              <a:gd name="connsiteX2" fmla="*/ 0 w 333391"/>
              <a:gd name="connsiteY2" fmla="*/ 225605 h 422102"/>
              <a:gd name="connsiteX3" fmla="*/ 333391 w 333391"/>
              <a:gd name="connsiteY3" fmla="*/ 0 h 422102"/>
              <a:gd name="connsiteX4" fmla="*/ 184574 w 333391"/>
              <a:gd name="connsiteY4" fmla="*/ 351185 h 422102"/>
              <a:gd name="connsiteX0" fmla="*/ 184574 w 184574"/>
              <a:gd name="connsiteY0" fmla="*/ 182117 h 253034"/>
              <a:gd name="connsiteX1" fmla="*/ 73959 w 184574"/>
              <a:gd name="connsiteY1" fmla="*/ 253034 h 253034"/>
              <a:gd name="connsiteX2" fmla="*/ 0 w 184574"/>
              <a:gd name="connsiteY2" fmla="*/ 56537 h 253034"/>
              <a:gd name="connsiteX3" fmla="*/ 88123 w 184574"/>
              <a:gd name="connsiteY3" fmla="*/ 0 h 253034"/>
              <a:gd name="connsiteX4" fmla="*/ 184574 w 184574"/>
              <a:gd name="connsiteY4" fmla="*/ 182117 h 253034"/>
              <a:gd name="connsiteX0" fmla="*/ 260774 w 260774"/>
              <a:gd name="connsiteY0" fmla="*/ 0 h 390957"/>
              <a:gd name="connsiteX1" fmla="*/ 73959 w 260774"/>
              <a:gd name="connsiteY1" fmla="*/ 390957 h 390957"/>
              <a:gd name="connsiteX2" fmla="*/ 0 w 260774"/>
              <a:gd name="connsiteY2" fmla="*/ 194460 h 390957"/>
              <a:gd name="connsiteX3" fmla="*/ 88123 w 260774"/>
              <a:gd name="connsiteY3" fmla="*/ 137923 h 390957"/>
              <a:gd name="connsiteX4" fmla="*/ 260774 w 260774"/>
              <a:gd name="connsiteY4" fmla="*/ 0 h 390957"/>
              <a:gd name="connsiteX0" fmla="*/ 260774 w 260774"/>
              <a:gd name="connsiteY0" fmla="*/ 189737 h 580694"/>
              <a:gd name="connsiteX1" fmla="*/ 73959 w 260774"/>
              <a:gd name="connsiteY1" fmla="*/ 580694 h 580694"/>
              <a:gd name="connsiteX2" fmla="*/ 0 w 260774"/>
              <a:gd name="connsiteY2" fmla="*/ 384197 h 580694"/>
              <a:gd name="connsiteX3" fmla="*/ 217663 w 260774"/>
              <a:gd name="connsiteY3" fmla="*/ 0 h 580694"/>
              <a:gd name="connsiteX4" fmla="*/ 260774 w 260774"/>
              <a:gd name="connsiteY4" fmla="*/ 189737 h 580694"/>
              <a:gd name="connsiteX0" fmla="*/ 186815 w 186815"/>
              <a:gd name="connsiteY0" fmla="*/ 209400 h 600357"/>
              <a:gd name="connsiteX1" fmla="*/ 0 w 186815"/>
              <a:gd name="connsiteY1" fmla="*/ 600357 h 600357"/>
              <a:gd name="connsiteX2" fmla="*/ 70821 w 186815"/>
              <a:gd name="connsiteY2" fmla="*/ 0 h 600357"/>
              <a:gd name="connsiteX3" fmla="*/ 143704 w 186815"/>
              <a:gd name="connsiteY3" fmla="*/ 19663 h 600357"/>
              <a:gd name="connsiteX4" fmla="*/ 186815 w 186815"/>
              <a:gd name="connsiteY4" fmla="*/ 209400 h 600357"/>
              <a:gd name="connsiteX0" fmla="*/ 316355 w 316355"/>
              <a:gd name="connsiteY0" fmla="*/ 209400 h 470817"/>
              <a:gd name="connsiteX1" fmla="*/ 0 w 316355"/>
              <a:gd name="connsiteY1" fmla="*/ 470817 h 470817"/>
              <a:gd name="connsiteX2" fmla="*/ 200361 w 316355"/>
              <a:gd name="connsiteY2" fmla="*/ 0 h 470817"/>
              <a:gd name="connsiteX3" fmla="*/ 273244 w 316355"/>
              <a:gd name="connsiteY3" fmla="*/ 19663 h 470817"/>
              <a:gd name="connsiteX4" fmla="*/ 316355 w 316355"/>
              <a:gd name="connsiteY4" fmla="*/ 209400 h 470817"/>
              <a:gd name="connsiteX0" fmla="*/ 316355 w 316355"/>
              <a:gd name="connsiteY0" fmla="*/ 209400 h 470817"/>
              <a:gd name="connsiteX1" fmla="*/ 220242 w 316355"/>
              <a:gd name="connsiteY1" fmla="*/ 273797 h 470817"/>
              <a:gd name="connsiteX2" fmla="*/ 0 w 316355"/>
              <a:gd name="connsiteY2" fmla="*/ 470817 h 470817"/>
              <a:gd name="connsiteX3" fmla="*/ 200361 w 316355"/>
              <a:gd name="connsiteY3" fmla="*/ 0 h 470817"/>
              <a:gd name="connsiteX4" fmla="*/ 273244 w 316355"/>
              <a:gd name="connsiteY4" fmla="*/ 19663 h 470817"/>
              <a:gd name="connsiteX5" fmla="*/ 316355 w 316355"/>
              <a:gd name="connsiteY5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200361 w 316355"/>
              <a:gd name="connsiteY3" fmla="*/ 0 h 470817"/>
              <a:gd name="connsiteX4" fmla="*/ 273244 w 316355"/>
              <a:gd name="connsiteY4" fmla="*/ 19663 h 470817"/>
              <a:gd name="connsiteX5" fmla="*/ 316355 w 316355"/>
              <a:gd name="connsiteY5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113562 w 316355"/>
              <a:gd name="connsiteY3" fmla="*/ 189977 h 470817"/>
              <a:gd name="connsiteX4" fmla="*/ 200361 w 316355"/>
              <a:gd name="connsiteY4" fmla="*/ 0 h 470817"/>
              <a:gd name="connsiteX5" fmla="*/ 273244 w 316355"/>
              <a:gd name="connsiteY5" fmla="*/ 19663 h 470817"/>
              <a:gd name="connsiteX6" fmla="*/ 316355 w 316355"/>
              <a:gd name="connsiteY6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22122 w 316355"/>
              <a:gd name="connsiteY3" fmla="*/ 182357 h 470817"/>
              <a:gd name="connsiteX4" fmla="*/ 200361 w 316355"/>
              <a:gd name="connsiteY4" fmla="*/ 0 h 470817"/>
              <a:gd name="connsiteX5" fmla="*/ 273244 w 316355"/>
              <a:gd name="connsiteY5" fmla="*/ 19663 h 470817"/>
              <a:gd name="connsiteX6" fmla="*/ 316355 w 316355"/>
              <a:gd name="connsiteY6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8311 w 316355"/>
              <a:gd name="connsiteY3" fmla="*/ 320946 h 470817"/>
              <a:gd name="connsiteX4" fmla="*/ 22122 w 316355"/>
              <a:gd name="connsiteY4" fmla="*/ 182357 h 470817"/>
              <a:gd name="connsiteX5" fmla="*/ 200361 w 316355"/>
              <a:gd name="connsiteY5" fmla="*/ 0 h 470817"/>
              <a:gd name="connsiteX6" fmla="*/ 273244 w 316355"/>
              <a:gd name="connsiteY6" fmla="*/ 19663 h 470817"/>
              <a:gd name="connsiteX7" fmla="*/ 316355 w 316355"/>
              <a:gd name="connsiteY7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194048 w 316355"/>
              <a:gd name="connsiteY3" fmla="*/ 301896 h 470817"/>
              <a:gd name="connsiteX4" fmla="*/ 22122 w 316355"/>
              <a:gd name="connsiteY4" fmla="*/ 182357 h 470817"/>
              <a:gd name="connsiteX5" fmla="*/ 200361 w 316355"/>
              <a:gd name="connsiteY5" fmla="*/ 0 h 470817"/>
              <a:gd name="connsiteX6" fmla="*/ 273244 w 316355"/>
              <a:gd name="connsiteY6" fmla="*/ 19663 h 470817"/>
              <a:gd name="connsiteX7" fmla="*/ 316355 w 316355"/>
              <a:gd name="connsiteY7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67842 w 316355"/>
              <a:gd name="connsiteY3" fmla="*/ 266178 h 470817"/>
              <a:gd name="connsiteX4" fmla="*/ 22122 w 316355"/>
              <a:gd name="connsiteY4" fmla="*/ 182357 h 470817"/>
              <a:gd name="connsiteX5" fmla="*/ 200361 w 316355"/>
              <a:gd name="connsiteY5" fmla="*/ 0 h 470817"/>
              <a:gd name="connsiteX6" fmla="*/ 273244 w 316355"/>
              <a:gd name="connsiteY6" fmla="*/ 19663 h 470817"/>
              <a:gd name="connsiteX7" fmla="*/ 316355 w 316355"/>
              <a:gd name="connsiteY7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67842 w 316355"/>
              <a:gd name="connsiteY3" fmla="*/ 266178 h 470817"/>
              <a:gd name="connsiteX4" fmla="*/ 12597 w 316355"/>
              <a:gd name="connsiteY4" fmla="*/ 210932 h 470817"/>
              <a:gd name="connsiteX5" fmla="*/ 200361 w 316355"/>
              <a:gd name="connsiteY5" fmla="*/ 0 h 470817"/>
              <a:gd name="connsiteX6" fmla="*/ 273244 w 316355"/>
              <a:gd name="connsiteY6" fmla="*/ 19663 h 470817"/>
              <a:gd name="connsiteX7" fmla="*/ 316355 w 316355"/>
              <a:gd name="connsiteY7" fmla="*/ 209400 h 470817"/>
              <a:gd name="connsiteX0" fmla="*/ 316355 w 316355"/>
              <a:gd name="connsiteY0" fmla="*/ 237975 h 499392"/>
              <a:gd name="connsiteX1" fmla="*/ 265962 w 316355"/>
              <a:gd name="connsiteY1" fmla="*/ 401432 h 499392"/>
              <a:gd name="connsiteX2" fmla="*/ 0 w 316355"/>
              <a:gd name="connsiteY2" fmla="*/ 499392 h 499392"/>
              <a:gd name="connsiteX3" fmla="*/ 67842 w 316355"/>
              <a:gd name="connsiteY3" fmla="*/ 294753 h 499392"/>
              <a:gd name="connsiteX4" fmla="*/ 12597 w 316355"/>
              <a:gd name="connsiteY4" fmla="*/ 239507 h 499392"/>
              <a:gd name="connsiteX5" fmla="*/ 186074 w 316355"/>
              <a:gd name="connsiteY5" fmla="*/ 0 h 499392"/>
              <a:gd name="connsiteX6" fmla="*/ 273244 w 316355"/>
              <a:gd name="connsiteY6" fmla="*/ 48238 h 499392"/>
              <a:gd name="connsiteX7" fmla="*/ 316355 w 316355"/>
              <a:gd name="connsiteY7" fmla="*/ 237975 h 499392"/>
              <a:gd name="connsiteX0" fmla="*/ 316355 w 316355"/>
              <a:gd name="connsiteY0" fmla="*/ 237975 h 499392"/>
              <a:gd name="connsiteX1" fmla="*/ 265962 w 316355"/>
              <a:gd name="connsiteY1" fmla="*/ 401432 h 499392"/>
              <a:gd name="connsiteX2" fmla="*/ 0 w 316355"/>
              <a:gd name="connsiteY2" fmla="*/ 499392 h 499392"/>
              <a:gd name="connsiteX3" fmla="*/ 39267 w 316355"/>
              <a:gd name="connsiteY3" fmla="*/ 375715 h 499392"/>
              <a:gd name="connsiteX4" fmla="*/ 67842 w 316355"/>
              <a:gd name="connsiteY4" fmla="*/ 294753 h 499392"/>
              <a:gd name="connsiteX5" fmla="*/ 12597 w 316355"/>
              <a:gd name="connsiteY5" fmla="*/ 239507 h 499392"/>
              <a:gd name="connsiteX6" fmla="*/ 186074 w 316355"/>
              <a:gd name="connsiteY6" fmla="*/ 0 h 499392"/>
              <a:gd name="connsiteX7" fmla="*/ 273244 w 316355"/>
              <a:gd name="connsiteY7" fmla="*/ 48238 h 499392"/>
              <a:gd name="connsiteX8" fmla="*/ 316355 w 316355"/>
              <a:gd name="connsiteY8" fmla="*/ 237975 h 499392"/>
              <a:gd name="connsiteX0" fmla="*/ 343763 w 343763"/>
              <a:gd name="connsiteY0" fmla="*/ 237975 h 499392"/>
              <a:gd name="connsiteX1" fmla="*/ 293370 w 343763"/>
              <a:gd name="connsiteY1" fmla="*/ 401432 h 499392"/>
              <a:gd name="connsiteX2" fmla="*/ 27408 w 343763"/>
              <a:gd name="connsiteY2" fmla="*/ 499392 h 499392"/>
              <a:gd name="connsiteX3" fmla="*/ 0 w 343763"/>
              <a:gd name="connsiteY3" fmla="*/ 432865 h 499392"/>
              <a:gd name="connsiteX4" fmla="*/ 95250 w 343763"/>
              <a:gd name="connsiteY4" fmla="*/ 294753 h 499392"/>
              <a:gd name="connsiteX5" fmla="*/ 40005 w 343763"/>
              <a:gd name="connsiteY5" fmla="*/ 239507 h 499392"/>
              <a:gd name="connsiteX6" fmla="*/ 213482 w 343763"/>
              <a:gd name="connsiteY6" fmla="*/ 0 h 499392"/>
              <a:gd name="connsiteX7" fmla="*/ 300652 w 343763"/>
              <a:gd name="connsiteY7" fmla="*/ 48238 h 499392"/>
              <a:gd name="connsiteX8" fmla="*/ 343763 w 343763"/>
              <a:gd name="connsiteY8" fmla="*/ 237975 h 49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763" h="499392">
                <a:moveTo>
                  <a:pt x="343763" y="237975"/>
                </a:moveTo>
                <a:lnTo>
                  <a:pt x="293370" y="401432"/>
                </a:lnTo>
                <a:lnTo>
                  <a:pt x="27408" y="499392"/>
                </a:lnTo>
                <a:lnTo>
                  <a:pt x="0" y="432865"/>
                </a:lnTo>
                <a:lnTo>
                  <a:pt x="95250" y="294753"/>
                </a:lnTo>
                <a:lnTo>
                  <a:pt x="40005" y="239507"/>
                </a:lnTo>
                <a:lnTo>
                  <a:pt x="213482" y="0"/>
                </a:lnTo>
                <a:lnTo>
                  <a:pt x="300652" y="48238"/>
                </a:lnTo>
                <a:lnTo>
                  <a:pt x="343763" y="237975"/>
                </a:lnTo>
                <a:close/>
              </a:path>
            </a:pathLst>
          </a:cu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CD4296C8-CE36-4270-91DF-CBCDAB0EB256}"/>
              </a:ext>
            </a:extLst>
          </p:cNvPr>
          <p:cNvSpPr/>
          <p:nvPr/>
        </p:nvSpPr>
        <p:spPr bwMode="auto">
          <a:xfrm>
            <a:off x="3881343" y="3267481"/>
            <a:ext cx="574026" cy="574026"/>
          </a:xfrm>
          <a:prstGeom prst="ellipse">
            <a:avLst/>
          </a:pr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E7F426C0-F6D7-4F10-985D-C87E2AF8FD2F}"/>
              </a:ext>
            </a:extLst>
          </p:cNvPr>
          <p:cNvSpPr/>
          <p:nvPr/>
        </p:nvSpPr>
        <p:spPr bwMode="auto">
          <a:xfrm>
            <a:off x="4168356" y="4530599"/>
            <a:ext cx="574026" cy="574026"/>
          </a:xfrm>
          <a:prstGeom prst="ellipse">
            <a:avLst/>
          </a:pr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2632DDC0-4006-415C-86A1-085EB86E37E4}"/>
              </a:ext>
            </a:extLst>
          </p:cNvPr>
          <p:cNvSpPr/>
          <p:nvPr/>
        </p:nvSpPr>
        <p:spPr bwMode="auto">
          <a:xfrm>
            <a:off x="5006039" y="4557082"/>
            <a:ext cx="1060075" cy="1060075"/>
          </a:xfrm>
          <a:prstGeom prst="ellipse">
            <a:avLst/>
          </a:pr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9BACE442-C284-433C-B669-B333FE05AF4F}"/>
              </a:ext>
            </a:extLst>
          </p:cNvPr>
          <p:cNvSpPr/>
          <p:nvPr/>
        </p:nvSpPr>
        <p:spPr bwMode="auto">
          <a:xfrm>
            <a:off x="4749511" y="3155182"/>
            <a:ext cx="574026" cy="574026"/>
          </a:xfrm>
          <a:prstGeom prst="ellipse">
            <a:avLst/>
          </a:pr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AE59321-5355-4F29-9802-3378873D04E6}"/>
              </a:ext>
            </a:extLst>
          </p:cNvPr>
          <p:cNvSpPr/>
          <p:nvPr/>
        </p:nvSpPr>
        <p:spPr bwMode="auto">
          <a:xfrm>
            <a:off x="5636027" y="2455985"/>
            <a:ext cx="366072" cy="366072"/>
          </a:xfrm>
          <a:prstGeom prst="ellipse">
            <a:avLst/>
          </a:pr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958227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5043D8-3656-417D-851C-95139418D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31" y="5076"/>
            <a:ext cx="5678743" cy="616281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37EDD2A-8E1B-4A1C-B5B6-B701BCB4818F}"/>
              </a:ext>
            </a:extLst>
          </p:cNvPr>
          <p:cNvSpPr/>
          <p:nvPr/>
        </p:nvSpPr>
        <p:spPr bwMode="auto">
          <a:xfrm>
            <a:off x="-8626" y="-6137"/>
            <a:ext cx="9144000" cy="630977"/>
          </a:xfrm>
          <a:prstGeom prst="rect">
            <a:avLst/>
          </a:prstGeom>
          <a:solidFill>
            <a:schemeClr val="bg1">
              <a:alpha val="40000"/>
            </a:schemeClr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8626" y="6133382"/>
            <a:ext cx="9161253" cy="724619"/>
            <a:chOff x="-8626" y="6133382"/>
            <a:chExt cx="9161253" cy="72461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6167887"/>
              <a:ext cx="9144000" cy="690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 bwMode="auto">
            <a:xfrm flipV="1">
              <a:off x="-8626" y="6133382"/>
              <a:ext cx="9161253" cy="45719"/>
            </a:xfrm>
            <a:custGeom>
              <a:avLst/>
              <a:gdLst>
                <a:gd name="connsiteX0" fmla="*/ 0 w 9195759"/>
                <a:gd name="connsiteY0" fmla="*/ 0 h 0"/>
                <a:gd name="connsiteX1" fmla="*/ 9195759 w 919575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95759">
                  <a:moveTo>
                    <a:pt x="0" y="0"/>
                  </a:moveTo>
                  <a:lnTo>
                    <a:pt x="9195759" y="0"/>
                  </a:lnTo>
                </a:path>
              </a:pathLst>
            </a:cu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Text Box 9">
            <a:extLst>
              <a:ext uri="{FF2B5EF4-FFF2-40B4-BE49-F238E27FC236}">
                <a16:creationId xmlns:a16="http://schemas.microsoft.com/office/drawing/2014/main" id="{961A1DAE-B244-4A0D-BCB1-8CA0E2A3F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248" y="6331097"/>
            <a:ext cx="481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1000" b="1" dirty="0"/>
              <a:t>ПРОЕКТ ВНЕСЕНИЯ ИЗМЕНЕНИЙ В ГЕНЕРАЛЬНЫЙ ПЛАН</a:t>
            </a:r>
            <a:endParaRPr lang="ru-RU" sz="1000" b="1" i="1" dirty="0"/>
          </a:p>
          <a:p>
            <a:pPr algn="r"/>
            <a:r>
              <a:rPr lang="ru-RU" sz="1000" b="1" dirty="0"/>
              <a:t>НИЖНЕУДИНСКОГО МУНИЦИПАЛЬНОГО ОБРАЗОВАНИЯ</a:t>
            </a:r>
            <a:endParaRPr lang="ru-RU" sz="1000" b="1" cap="all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7A59D-6989-4B56-9C63-959DE6A1FABF}"/>
              </a:ext>
            </a:extLst>
          </p:cNvPr>
          <p:cNvSpPr/>
          <p:nvPr/>
        </p:nvSpPr>
        <p:spPr>
          <a:xfrm>
            <a:off x="131276" y="112218"/>
            <a:ext cx="9089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ОБЪЕКТЫ РАЙОННОГО ЗНАЧЕНИЯ</a:t>
            </a:r>
            <a:endParaRPr lang="ru-RU" b="1" cap="all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E52E16A-9635-469B-9A41-2A686A8B1D8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431" y="2947264"/>
            <a:ext cx="342511" cy="33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8E07874-39CB-42D0-8BAA-B5F5FBB97C0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92" y="2947264"/>
            <a:ext cx="324839" cy="335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321C5C4-76E1-40C1-BED0-3FDE370C52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942" y="3332008"/>
            <a:ext cx="342511" cy="33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D5C1EAE-FD5D-42AF-8330-E62125AD8FC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103" y="3332008"/>
            <a:ext cx="324839" cy="335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6536192-6AB4-4072-A56B-DA2AF9C070E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62" y="5213278"/>
            <a:ext cx="342511" cy="33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37087C5-4F29-4A16-B68B-69D0967311A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23" y="5213278"/>
            <a:ext cx="324839" cy="335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F9868DF-C04D-4CE4-9E79-52F1641B838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744" y="4628661"/>
            <a:ext cx="342511" cy="33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3E11922-57C4-4BE4-B1A6-5F5896BC44D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905" y="4628661"/>
            <a:ext cx="324839" cy="335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CE0EFB9-9F88-46F4-8A7F-CAC80D4F71A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320" y="5213192"/>
            <a:ext cx="324839" cy="335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908050"/>
      </p:ext>
    </p:extLst>
  </p:cSld>
  <p:clrMapOvr>
    <a:masterClrMapping/>
  </p:clrMapOvr>
  <p:transition advClick="0" advTm="1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5043D8-3656-417D-851C-95139418D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31" y="5076"/>
            <a:ext cx="5678743" cy="616281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37EDD2A-8E1B-4A1C-B5B6-B701BCB4818F}"/>
              </a:ext>
            </a:extLst>
          </p:cNvPr>
          <p:cNvSpPr/>
          <p:nvPr/>
        </p:nvSpPr>
        <p:spPr bwMode="auto">
          <a:xfrm>
            <a:off x="-8626" y="-6137"/>
            <a:ext cx="9144000" cy="630977"/>
          </a:xfrm>
          <a:prstGeom prst="rect">
            <a:avLst/>
          </a:prstGeom>
          <a:solidFill>
            <a:schemeClr val="bg1">
              <a:alpha val="40000"/>
            </a:schemeClr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8626" y="6133382"/>
            <a:ext cx="9161253" cy="724619"/>
            <a:chOff x="-8626" y="6133382"/>
            <a:chExt cx="9161253" cy="72461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6167887"/>
              <a:ext cx="9144000" cy="690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 bwMode="auto">
            <a:xfrm flipV="1">
              <a:off x="-8626" y="6133382"/>
              <a:ext cx="9161253" cy="45719"/>
            </a:xfrm>
            <a:custGeom>
              <a:avLst/>
              <a:gdLst>
                <a:gd name="connsiteX0" fmla="*/ 0 w 9195759"/>
                <a:gd name="connsiteY0" fmla="*/ 0 h 0"/>
                <a:gd name="connsiteX1" fmla="*/ 9195759 w 919575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95759">
                  <a:moveTo>
                    <a:pt x="0" y="0"/>
                  </a:moveTo>
                  <a:lnTo>
                    <a:pt x="9195759" y="0"/>
                  </a:lnTo>
                </a:path>
              </a:pathLst>
            </a:cu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Text Box 9">
            <a:extLst>
              <a:ext uri="{FF2B5EF4-FFF2-40B4-BE49-F238E27FC236}">
                <a16:creationId xmlns:a16="http://schemas.microsoft.com/office/drawing/2014/main" id="{961A1DAE-B244-4A0D-BCB1-8CA0E2A3F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248" y="6331097"/>
            <a:ext cx="481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1000" b="1" dirty="0"/>
              <a:t>ПРОЕКТ ВНЕСЕНИЯ ИЗМЕНЕНИЙ В ГЕНЕРАЛЬНЫЙ ПЛАН</a:t>
            </a:r>
            <a:endParaRPr lang="ru-RU" sz="1000" b="1" i="1" dirty="0"/>
          </a:p>
          <a:p>
            <a:pPr algn="r"/>
            <a:r>
              <a:rPr lang="ru-RU" sz="1000" b="1" dirty="0"/>
              <a:t>НИЖНЕУДИНСКОГО МУНИЦИПАЛЬНОГО ОБРАЗОВАНИЯ</a:t>
            </a:r>
            <a:endParaRPr lang="ru-RU" sz="1000" b="1" cap="all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7A59D-6989-4B56-9C63-959DE6A1FABF}"/>
              </a:ext>
            </a:extLst>
          </p:cNvPr>
          <p:cNvSpPr/>
          <p:nvPr/>
        </p:nvSpPr>
        <p:spPr>
          <a:xfrm>
            <a:off x="131276" y="112218"/>
            <a:ext cx="9089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ОБЪЕКТЫ МЕСТНОГО ЗНАЧЕНИЯ</a:t>
            </a:r>
            <a:endParaRPr lang="ru-RU" b="1" cap="all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E5AA1B0-8110-4538-8A26-2272B98F9E6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8174" y="4536924"/>
            <a:ext cx="324839" cy="32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EC104A0-F2D1-4A96-92D3-3AE7B6619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36" y="4530429"/>
            <a:ext cx="324838" cy="33133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49EF610-375F-477C-9061-0E47138A2CB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0486" y="5234209"/>
            <a:ext cx="324839" cy="32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38F48D7-E0F1-4B12-9CCB-ACF3601BE6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87" y="4882263"/>
            <a:ext cx="324838" cy="33133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5D6F959-E578-4526-88ED-F94BB02DBC1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4" y="4264875"/>
            <a:ext cx="324840" cy="32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25C38C7-762D-4C9B-A778-591518D0C2A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079" y="5226649"/>
            <a:ext cx="332399" cy="33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 descr="602010902_2">
            <a:extLst>
              <a:ext uri="{FF2B5EF4-FFF2-40B4-BE49-F238E27FC236}">
                <a16:creationId xmlns:a16="http://schemas.microsoft.com/office/drawing/2014/main" id="{9D7B4815-5AFF-468A-B964-5691A3861599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74" y="2952157"/>
            <a:ext cx="332399" cy="332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3697826"/>
      </p:ext>
    </p:extLst>
  </p:cSld>
  <p:clrMapOvr>
    <a:masterClrMapping/>
  </p:clrMapOvr>
  <p:transition advClick="0" advTm="1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5043D8-3656-417D-851C-95139418D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31" y="5076"/>
            <a:ext cx="5678743" cy="616281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37EDD2A-8E1B-4A1C-B5B6-B701BCB4818F}"/>
              </a:ext>
            </a:extLst>
          </p:cNvPr>
          <p:cNvSpPr/>
          <p:nvPr/>
        </p:nvSpPr>
        <p:spPr bwMode="auto">
          <a:xfrm>
            <a:off x="-8626" y="-6137"/>
            <a:ext cx="9144000" cy="6174023"/>
          </a:xfrm>
          <a:prstGeom prst="rect">
            <a:avLst/>
          </a:prstGeom>
          <a:solidFill>
            <a:schemeClr val="bg1">
              <a:alpha val="40000"/>
            </a:schemeClr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8626" y="6133382"/>
            <a:ext cx="9161253" cy="724619"/>
            <a:chOff x="-8626" y="6133382"/>
            <a:chExt cx="9161253" cy="72461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6167887"/>
              <a:ext cx="9144000" cy="690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 bwMode="auto">
            <a:xfrm flipV="1">
              <a:off x="-8626" y="6133382"/>
              <a:ext cx="9161253" cy="45719"/>
            </a:xfrm>
            <a:custGeom>
              <a:avLst/>
              <a:gdLst>
                <a:gd name="connsiteX0" fmla="*/ 0 w 9195759"/>
                <a:gd name="connsiteY0" fmla="*/ 0 h 0"/>
                <a:gd name="connsiteX1" fmla="*/ 9195759 w 919575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95759">
                  <a:moveTo>
                    <a:pt x="0" y="0"/>
                  </a:moveTo>
                  <a:lnTo>
                    <a:pt x="9195759" y="0"/>
                  </a:lnTo>
                </a:path>
              </a:pathLst>
            </a:cu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Text Box 9">
            <a:extLst>
              <a:ext uri="{FF2B5EF4-FFF2-40B4-BE49-F238E27FC236}">
                <a16:creationId xmlns:a16="http://schemas.microsoft.com/office/drawing/2014/main" id="{961A1DAE-B244-4A0D-BCB1-8CA0E2A3F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248" y="6331097"/>
            <a:ext cx="481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1000" b="1" dirty="0"/>
              <a:t>ПРОЕКТ ВНЕСЕНИЯ ИЗМЕНЕНИЙ В ГЕНЕРАЛЬНЫЙ ПЛАН</a:t>
            </a:r>
            <a:endParaRPr lang="ru-RU" sz="1000" b="1" i="1" dirty="0"/>
          </a:p>
          <a:p>
            <a:pPr algn="r"/>
            <a:r>
              <a:rPr lang="ru-RU" sz="1000" b="1" dirty="0"/>
              <a:t>НИЖНЕУДИНСКОГО МУНИЦИПАЛЬНОГО ОБРАЗОВАНИЯ</a:t>
            </a:r>
            <a:endParaRPr lang="ru-RU" sz="1000" b="1" cap="al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10D222-1BCC-469D-9822-A9C38E826C65}"/>
              </a:ext>
            </a:extLst>
          </p:cNvPr>
          <p:cNvSpPr txBox="1"/>
          <p:nvPr/>
        </p:nvSpPr>
        <p:spPr>
          <a:xfrm>
            <a:off x="4231598" y="69937"/>
            <a:ext cx="4921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Организация рекреационной зоны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DC40CA-1604-47A8-A0B8-E0DC14CEB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4" y="2976811"/>
            <a:ext cx="3440934" cy="2477671"/>
          </a:xfrm>
          <a:prstGeom prst="rect">
            <a:avLst/>
          </a:prstGeom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3D34BD14-98A9-4635-A11D-219BDD7BD61E}"/>
              </a:ext>
            </a:extLst>
          </p:cNvPr>
          <p:cNvCxnSpPr>
            <a:cxnSpLocks/>
          </p:cNvCxnSpPr>
          <p:nvPr/>
        </p:nvCxnSpPr>
        <p:spPr bwMode="auto">
          <a:xfrm flipH="1">
            <a:off x="4039849" y="3195302"/>
            <a:ext cx="1573969" cy="962971"/>
          </a:xfrm>
          <a:prstGeom prst="straightConnector1">
            <a:avLst/>
          </a:prstGeom>
          <a:ln w="57150">
            <a:solidFill>
              <a:srgbClr val="006600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41274031-C1E0-40B9-8130-53647BDA0E62}"/>
              </a:ext>
            </a:extLst>
          </p:cNvPr>
          <p:cNvSpPr/>
          <p:nvPr/>
        </p:nvSpPr>
        <p:spPr bwMode="auto">
          <a:xfrm flipV="1">
            <a:off x="1062033" y="3829248"/>
            <a:ext cx="2123374" cy="765237"/>
          </a:xfrm>
          <a:custGeom>
            <a:avLst/>
            <a:gdLst>
              <a:gd name="connsiteX0" fmla="*/ 0 w 277354"/>
              <a:gd name="connsiteY0" fmla="*/ 177680 h 234017"/>
              <a:gd name="connsiteX1" fmla="*/ 17335 w 277354"/>
              <a:gd name="connsiteY1" fmla="*/ 4334 h 234017"/>
              <a:gd name="connsiteX2" fmla="*/ 273020 w 277354"/>
              <a:gd name="connsiteY2" fmla="*/ 0 h 234017"/>
              <a:gd name="connsiteX3" fmla="*/ 277354 w 277354"/>
              <a:gd name="connsiteY3" fmla="*/ 65005 h 234017"/>
              <a:gd name="connsiteX4" fmla="*/ 225350 w 277354"/>
              <a:gd name="connsiteY4" fmla="*/ 112675 h 234017"/>
              <a:gd name="connsiteX5" fmla="*/ 156012 w 277354"/>
              <a:gd name="connsiteY5" fmla="*/ 112675 h 234017"/>
              <a:gd name="connsiteX6" fmla="*/ 151678 w 277354"/>
              <a:gd name="connsiteY6" fmla="*/ 229684 h 234017"/>
              <a:gd name="connsiteX7" fmla="*/ 73672 w 277354"/>
              <a:gd name="connsiteY7" fmla="*/ 234017 h 234017"/>
              <a:gd name="connsiteX8" fmla="*/ 0 w 277354"/>
              <a:gd name="connsiteY8" fmla="*/ 177680 h 234017"/>
              <a:gd name="connsiteX0" fmla="*/ 0 w 313415"/>
              <a:gd name="connsiteY0" fmla="*/ 324499 h 324499"/>
              <a:gd name="connsiteX1" fmla="*/ 53396 w 313415"/>
              <a:gd name="connsiteY1" fmla="*/ 4334 h 324499"/>
              <a:gd name="connsiteX2" fmla="*/ 309081 w 313415"/>
              <a:gd name="connsiteY2" fmla="*/ 0 h 324499"/>
              <a:gd name="connsiteX3" fmla="*/ 313415 w 313415"/>
              <a:gd name="connsiteY3" fmla="*/ 65005 h 324499"/>
              <a:gd name="connsiteX4" fmla="*/ 261411 w 313415"/>
              <a:gd name="connsiteY4" fmla="*/ 112675 h 324499"/>
              <a:gd name="connsiteX5" fmla="*/ 192073 w 313415"/>
              <a:gd name="connsiteY5" fmla="*/ 112675 h 324499"/>
              <a:gd name="connsiteX6" fmla="*/ 187739 w 313415"/>
              <a:gd name="connsiteY6" fmla="*/ 229684 h 324499"/>
              <a:gd name="connsiteX7" fmla="*/ 109733 w 313415"/>
              <a:gd name="connsiteY7" fmla="*/ 234017 h 324499"/>
              <a:gd name="connsiteX8" fmla="*/ 0 w 313415"/>
              <a:gd name="connsiteY8" fmla="*/ 324499 h 324499"/>
              <a:gd name="connsiteX0" fmla="*/ 0 w 313415"/>
              <a:gd name="connsiteY0" fmla="*/ 324499 h 329321"/>
              <a:gd name="connsiteX1" fmla="*/ 53396 w 313415"/>
              <a:gd name="connsiteY1" fmla="*/ 4334 h 329321"/>
              <a:gd name="connsiteX2" fmla="*/ 309081 w 313415"/>
              <a:gd name="connsiteY2" fmla="*/ 0 h 329321"/>
              <a:gd name="connsiteX3" fmla="*/ 313415 w 313415"/>
              <a:gd name="connsiteY3" fmla="*/ 65005 h 329321"/>
              <a:gd name="connsiteX4" fmla="*/ 261411 w 313415"/>
              <a:gd name="connsiteY4" fmla="*/ 112675 h 329321"/>
              <a:gd name="connsiteX5" fmla="*/ 192073 w 313415"/>
              <a:gd name="connsiteY5" fmla="*/ 112675 h 329321"/>
              <a:gd name="connsiteX6" fmla="*/ 187739 w 313415"/>
              <a:gd name="connsiteY6" fmla="*/ 229684 h 329321"/>
              <a:gd name="connsiteX7" fmla="*/ 47915 w 313415"/>
              <a:gd name="connsiteY7" fmla="*/ 329321 h 329321"/>
              <a:gd name="connsiteX8" fmla="*/ 0 w 313415"/>
              <a:gd name="connsiteY8" fmla="*/ 324499 h 329321"/>
              <a:gd name="connsiteX0" fmla="*/ 0 w 313415"/>
              <a:gd name="connsiteY0" fmla="*/ 324499 h 329321"/>
              <a:gd name="connsiteX1" fmla="*/ 53396 w 313415"/>
              <a:gd name="connsiteY1" fmla="*/ 4334 h 329321"/>
              <a:gd name="connsiteX2" fmla="*/ 309081 w 313415"/>
              <a:gd name="connsiteY2" fmla="*/ 0 h 329321"/>
              <a:gd name="connsiteX3" fmla="*/ 313415 w 313415"/>
              <a:gd name="connsiteY3" fmla="*/ 65005 h 329321"/>
              <a:gd name="connsiteX4" fmla="*/ 261411 w 313415"/>
              <a:gd name="connsiteY4" fmla="*/ 112675 h 329321"/>
              <a:gd name="connsiteX5" fmla="*/ 192073 w 313415"/>
              <a:gd name="connsiteY5" fmla="*/ 112675 h 329321"/>
              <a:gd name="connsiteX6" fmla="*/ 97587 w 313415"/>
              <a:gd name="connsiteY6" fmla="*/ 41653 h 329321"/>
              <a:gd name="connsiteX7" fmla="*/ 47915 w 313415"/>
              <a:gd name="connsiteY7" fmla="*/ 329321 h 329321"/>
              <a:gd name="connsiteX8" fmla="*/ 0 w 313415"/>
              <a:gd name="connsiteY8" fmla="*/ 324499 h 329321"/>
              <a:gd name="connsiteX0" fmla="*/ 0 w 313415"/>
              <a:gd name="connsiteY0" fmla="*/ 320165 h 324987"/>
              <a:gd name="connsiteX1" fmla="*/ 53396 w 313415"/>
              <a:gd name="connsiteY1" fmla="*/ 0 h 324987"/>
              <a:gd name="connsiteX2" fmla="*/ 313415 w 313415"/>
              <a:gd name="connsiteY2" fmla="*/ 60671 h 324987"/>
              <a:gd name="connsiteX3" fmla="*/ 261411 w 313415"/>
              <a:gd name="connsiteY3" fmla="*/ 108341 h 324987"/>
              <a:gd name="connsiteX4" fmla="*/ 192073 w 313415"/>
              <a:gd name="connsiteY4" fmla="*/ 108341 h 324987"/>
              <a:gd name="connsiteX5" fmla="*/ 97587 w 313415"/>
              <a:gd name="connsiteY5" fmla="*/ 37319 h 324987"/>
              <a:gd name="connsiteX6" fmla="*/ 47915 w 313415"/>
              <a:gd name="connsiteY6" fmla="*/ 324987 h 324987"/>
              <a:gd name="connsiteX7" fmla="*/ 0 w 313415"/>
              <a:gd name="connsiteY7" fmla="*/ 320165 h 324987"/>
              <a:gd name="connsiteX0" fmla="*/ 0 w 261411"/>
              <a:gd name="connsiteY0" fmla="*/ 320165 h 324987"/>
              <a:gd name="connsiteX1" fmla="*/ 53396 w 261411"/>
              <a:gd name="connsiteY1" fmla="*/ 0 h 324987"/>
              <a:gd name="connsiteX2" fmla="*/ 261411 w 261411"/>
              <a:gd name="connsiteY2" fmla="*/ 108341 h 324987"/>
              <a:gd name="connsiteX3" fmla="*/ 192073 w 261411"/>
              <a:gd name="connsiteY3" fmla="*/ 108341 h 324987"/>
              <a:gd name="connsiteX4" fmla="*/ 97587 w 261411"/>
              <a:gd name="connsiteY4" fmla="*/ 37319 h 324987"/>
              <a:gd name="connsiteX5" fmla="*/ 47915 w 261411"/>
              <a:gd name="connsiteY5" fmla="*/ 324987 h 324987"/>
              <a:gd name="connsiteX6" fmla="*/ 0 w 261411"/>
              <a:gd name="connsiteY6" fmla="*/ 320165 h 324987"/>
              <a:gd name="connsiteX0" fmla="*/ 0 w 261411"/>
              <a:gd name="connsiteY0" fmla="*/ 320165 h 324987"/>
              <a:gd name="connsiteX1" fmla="*/ 53396 w 261411"/>
              <a:gd name="connsiteY1" fmla="*/ 0 h 324987"/>
              <a:gd name="connsiteX2" fmla="*/ 261411 w 261411"/>
              <a:gd name="connsiteY2" fmla="*/ 108341 h 324987"/>
              <a:gd name="connsiteX3" fmla="*/ 97587 w 261411"/>
              <a:gd name="connsiteY3" fmla="*/ 37319 h 324987"/>
              <a:gd name="connsiteX4" fmla="*/ 47915 w 261411"/>
              <a:gd name="connsiteY4" fmla="*/ 324987 h 324987"/>
              <a:gd name="connsiteX5" fmla="*/ 0 w 261411"/>
              <a:gd name="connsiteY5" fmla="*/ 320165 h 324987"/>
              <a:gd name="connsiteX0" fmla="*/ 0 w 97587"/>
              <a:gd name="connsiteY0" fmla="*/ 320165 h 324987"/>
              <a:gd name="connsiteX1" fmla="*/ 53396 w 97587"/>
              <a:gd name="connsiteY1" fmla="*/ 0 h 324987"/>
              <a:gd name="connsiteX2" fmla="*/ 97587 w 97587"/>
              <a:gd name="connsiteY2" fmla="*/ 37319 h 324987"/>
              <a:gd name="connsiteX3" fmla="*/ 47915 w 97587"/>
              <a:gd name="connsiteY3" fmla="*/ 324987 h 324987"/>
              <a:gd name="connsiteX4" fmla="*/ 0 w 97587"/>
              <a:gd name="connsiteY4" fmla="*/ 320165 h 324987"/>
              <a:gd name="connsiteX0" fmla="*/ 0 w 107890"/>
              <a:gd name="connsiteY0" fmla="*/ 320165 h 324987"/>
              <a:gd name="connsiteX1" fmla="*/ 53396 w 107890"/>
              <a:gd name="connsiteY1" fmla="*/ 0 h 324987"/>
              <a:gd name="connsiteX2" fmla="*/ 107890 w 107890"/>
              <a:gd name="connsiteY2" fmla="*/ 14137 h 324987"/>
              <a:gd name="connsiteX3" fmla="*/ 47915 w 107890"/>
              <a:gd name="connsiteY3" fmla="*/ 324987 h 324987"/>
              <a:gd name="connsiteX4" fmla="*/ 0 w 107890"/>
              <a:gd name="connsiteY4" fmla="*/ 320165 h 324987"/>
              <a:gd name="connsiteX0" fmla="*/ 0 w 156830"/>
              <a:gd name="connsiteY0" fmla="*/ 445120 h 449942"/>
              <a:gd name="connsiteX1" fmla="*/ 53396 w 156830"/>
              <a:gd name="connsiteY1" fmla="*/ 124955 h 449942"/>
              <a:gd name="connsiteX2" fmla="*/ 156830 w 156830"/>
              <a:gd name="connsiteY2" fmla="*/ 0 h 449942"/>
              <a:gd name="connsiteX3" fmla="*/ 47915 w 156830"/>
              <a:gd name="connsiteY3" fmla="*/ 449942 h 449942"/>
              <a:gd name="connsiteX4" fmla="*/ 0 w 156830"/>
              <a:gd name="connsiteY4" fmla="*/ 445120 h 449942"/>
              <a:gd name="connsiteX0" fmla="*/ 0 w 171881"/>
              <a:gd name="connsiteY0" fmla="*/ 611227 h 616049"/>
              <a:gd name="connsiteX1" fmla="*/ 171881 w 171881"/>
              <a:gd name="connsiteY1" fmla="*/ 0 h 616049"/>
              <a:gd name="connsiteX2" fmla="*/ 156830 w 171881"/>
              <a:gd name="connsiteY2" fmla="*/ 166107 h 616049"/>
              <a:gd name="connsiteX3" fmla="*/ 47915 w 171881"/>
              <a:gd name="connsiteY3" fmla="*/ 616049 h 616049"/>
              <a:gd name="connsiteX4" fmla="*/ 0 w 171881"/>
              <a:gd name="connsiteY4" fmla="*/ 611227 h 616049"/>
              <a:gd name="connsiteX0" fmla="*/ 0 w 171881"/>
              <a:gd name="connsiteY0" fmla="*/ 611227 h 616049"/>
              <a:gd name="connsiteX1" fmla="*/ 99235 w 171881"/>
              <a:gd name="connsiteY1" fmla="*/ 238962 h 616049"/>
              <a:gd name="connsiteX2" fmla="*/ 171881 w 171881"/>
              <a:gd name="connsiteY2" fmla="*/ 0 h 616049"/>
              <a:gd name="connsiteX3" fmla="*/ 156830 w 171881"/>
              <a:gd name="connsiteY3" fmla="*/ 166107 h 616049"/>
              <a:gd name="connsiteX4" fmla="*/ 47915 w 171881"/>
              <a:gd name="connsiteY4" fmla="*/ 616049 h 616049"/>
              <a:gd name="connsiteX5" fmla="*/ 0 w 171881"/>
              <a:gd name="connsiteY5" fmla="*/ 611227 h 616049"/>
              <a:gd name="connsiteX0" fmla="*/ 0 w 171881"/>
              <a:gd name="connsiteY0" fmla="*/ 624691 h 629513"/>
              <a:gd name="connsiteX1" fmla="*/ 124993 w 171881"/>
              <a:gd name="connsiteY1" fmla="*/ 0 h 629513"/>
              <a:gd name="connsiteX2" fmla="*/ 171881 w 171881"/>
              <a:gd name="connsiteY2" fmla="*/ 13464 h 629513"/>
              <a:gd name="connsiteX3" fmla="*/ 156830 w 171881"/>
              <a:gd name="connsiteY3" fmla="*/ 179571 h 629513"/>
              <a:gd name="connsiteX4" fmla="*/ 47915 w 171881"/>
              <a:gd name="connsiteY4" fmla="*/ 629513 h 629513"/>
              <a:gd name="connsiteX5" fmla="*/ 0 w 171881"/>
              <a:gd name="connsiteY5" fmla="*/ 624691 h 629513"/>
              <a:gd name="connsiteX0" fmla="*/ 0 w 171881"/>
              <a:gd name="connsiteY0" fmla="*/ 624691 h 629513"/>
              <a:gd name="connsiteX1" fmla="*/ 70902 w 171881"/>
              <a:gd name="connsiteY1" fmla="*/ 265305 h 629513"/>
              <a:gd name="connsiteX2" fmla="*/ 124993 w 171881"/>
              <a:gd name="connsiteY2" fmla="*/ 0 h 629513"/>
              <a:gd name="connsiteX3" fmla="*/ 171881 w 171881"/>
              <a:gd name="connsiteY3" fmla="*/ 13464 h 629513"/>
              <a:gd name="connsiteX4" fmla="*/ 156830 w 171881"/>
              <a:gd name="connsiteY4" fmla="*/ 179571 h 629513"/>
              <a:gd name="connsiteX5" fmla="*/ 47915 w 171881"/>
              <a:gd name="connsiteY5" fmla="*/ 629513 h 629513"/>
              <a:gd name="connsiteX6" fmla="*/ 0 w 171881"/>
              <a:gd name="connsiteY6" fmla="*/ 624691 h 629513"/>
              <a:gd name="connsiteX0" fmla="*/ 0 w 171881"/>
              <a:gd name="connsiteY0" fmla="*/ 624691 h 629513"/>
              <a:gd name="connsiteX1" fmla="*/ 47720 w 171881"/>
              <a:gd name="connsiteY1" fmla="*/ 203486 h 629513"/>
              <a:gd name="connsiteX2" fmla="*/ 124993 w 171881"/>
              <a:gd name="connsiteY2" fmla="*/ 0 h 629513"/>
              <a:gd name="connsiteX3" fmla="*/ 171881 w 171881"/>
              <a:gd name="connsiteY3" fmla="*/ 13464 h 629513"/>
              <a:gd name="connsiteX4" fmla="*/ 156830 w 171881"/>
              <a:gd name="connsiteY4" fmla="*/ 179571 h 629513"/>
              <a:gd name="connsiteX5" fmla="*/ 47915 w 171881"/>
              <a:gd name="connsiteY5" fmla="*/ 629513 h 629513"/>
              <a:gd name="connsiteX6" fmla="*/ 0 w 171881"/>
              <a:gd name="connsiteY6" fmla="*/ 624691 h 629513"/>
              <a:gd name="connsiteX0" fmla="*/ 0 w 171881"/>
              <a:gd name="connsiteY0" fmla="*/ 624691 h 629513"/>
              <a:gd name="connsiteX1" fmla="*/ 32265 w 171881"/>
              <a:gd name="connsiteY1" fmla="*/ 316820 h 629513"/>
              <a:gd name="connsiteX2" fmla="*/ 47720 w 171881"/>
              <a:gd name="connsiteY2" fmla="*/ 203486 h 629513"/>
              <a:gd name="connsiteX3" fmla="*/ 124993 w 171881"/>
              <a:gd name="connsiteY3" fmla="*/ 0 h 629513"/>
              <a:gd name="connsiteX4" fmla="*/ 171881 w 171881"/>
              <a:gd name="connsiteY4" fmla="*/ 13464 h 629513"/>
              <a:gd name="connsiteX5" fmla="*/ 156830 w 171881"/>
              <a:gd name="connsiteY5" fmla="*/ 179571 h 629513"/>
              <a:gd name="connsiteX6" fmla="*/ 47915 w 171881"/>
              <a:gd name="connsiteY6" fmla="*/ 629513 h 629513"/>
              <a:gd name="connsiteX7" fmla="*/ 0 w 171881"/>
              <a:gd name="connsiteY7" fmla="*/ 624691 h 629513"/>
              <a:gd name="connsiteX0" fmla="*/ 0 w 171881"/>
              <a:gd name="connsiteY0" fmla="*/ 624691 h 629513"/>
              <a:gd name="connsiteX1" fmla="*/ 32265 w 171881"/>
              <a:gd name="connsiteY1" fmla="*/ 316820 h 629513"/>
              <a:gd name="connsiteX2" fmla="*/ 47720 w 171881"/>
              <a:gd name="connsiteY2" fmla="*/ 203486 h 629513"/>
              <a:gd name="connsiteX3" fmla="*/ 124993 w 171881"/>
              <a:gd name="connsiteY3" fmla="*/ 0 h 629513"/>
              <a:gd name="connsiteX4" fmla="*/ 171881 w 171881"/>
              <a:gd name="connsiteY4" fmla="*/ 13464 h 629513"/>
              <a:gd name="connsiteX5" fmla="*/ 156830 w 171881"/>
              <a:gd name="connsiteY5" fmla="*/ 179571 h 629513"/>
              <a:gd name="connsiteX6" fmla="*/ 47915 w 171881"/>
              <a:gd name="connsiteY6" fmla="*/ 629513 h 629513"/>
              <a:gd name="connsiteX7" fmla="*/ 0 w 171881"/>
              <a:gd name="connsiteY7" fmla="*/ 624691 h 629513"/>
              <a:gd name="connsiteX0" fmla="*/ 0 w 171881"/>
              <a:gd name="connsiteY0" fmla="*/ 624691 h 629513"/>
              <a:gd name="connsiteX1" fmla="*/ 32265 w 171881"/>
              <a:gd name="connsiteY1" fmla="*/ 316820 h 629513"/>
              <a:gd name="connsiteX2" fmla="*/ 47720 w 171881"/>
              <a:gd name="connsiteY2" fmla="*/ 203486 h 629513"/>
              <a:gd name="connsiteX3" fmla="*/ 124993 w 171881"/>
              <a:gd name="connsiteY3" fmla="*/ 0 h 629513"/>
              <a:gd name="connsiteX4" fmla="*/ 171881 w 171881"/>
              <a:gd name="connsiteY4" fmla="*/ 13464 h 629513"/>
              <a:gd name="connsiteX5" fmla="*/ 156830 w 171881"/>
              <a:gd name="connsiteY5" fmla="*/ 179571 h 629513"/>
              <a:gd name="connsiteX6" fmla="*/ 47915 w 171881"/>
              <a:gd name="connsiteY6" fmla="*/ 629513 h 629513"/>
              <a:gd name="connsiteX7" fmla="*/ 0 w 171881"/>
              <a:gd name="connsiteY7" fmla="*/ 624691 h 629513"/>
              <a:gd name="connsiteX0" fmla="*/ 0 w 171881"/>
              <a:gd name="connsiteY0" fmla="*/ 624691 h 629513"/>
              <a:gd name="connsiteX1" fmla="*/ 24538 w 171881"/>
              <a:gd name="connsiteY1" fmla="*/ 370912 h 629513"/>
              <a:gd name="connsiteX2" fmla="*/ 32265 w 171881"/>
              <a:gd name="connsiteY2" fmla="*/ 316820 h 629513"/>
              <a:gd name="connsiteX3" fmla="*/ 47720 w 171881"/>
              <a:gd name="connsiteY3" fmla="*/ 203486 h 629513"/>
              <a:gd name="connsiteX4" fmla="*/ 124993 w 171881"/>
              <a:gd name="connsiteY4" fmla="*/ 0 h 629513"/>
              <a:gd name="connsiteX5" fmla="*/ 171881 w 171881"/>
              <a:gd name="connsiteY5" fmla="*/ 13464 h 629513"/>
              <a:gd name="connsiteX6" fmla="*/ 156830 w 171881"/>
              <a:gd name="connsiteY6" fmla="*/ 179571 h 629513"/>
              <a:gd name="connsiteX7" fmla="*/ 47915 w 171881"/>
              <a:gd name="connsiteY7" fmla="*/ 629513 h 629513"/>
              <a:gd name="connsiteX8" fmla="*/ 0 w 171881"/>
              <a:gd name="connsiteY8" fmla="*/ 624691 h 629513"/>
              <a:gd name="connsiteX0" fmla="*/ 21826 w 193707"/>
              <a:gd name="connsiteY0" fmla="*/ 624691 h 629513"/>
              <a:gd name="connsiteX1" fmla="*/ 0 w 193707"/>
              <a:gd name="connsiteY1" fmla="*/ 427580 h 629513"/>
              <a:gd name="connsiteX2" fmla="*/ 54091 w 193707"/>
              <a:gd name="connsiteY2" fmla="*/ 316820 h 629513"/>
              <a:gd name="connsiteX3" fmla="*/ 69546 w 193707"/>
              <a:gd name="connsiteY3" fmla="*/ 203486 h 629513"/>
              <a:gd name="connsiteX4" fmla="*/ 146819 w 193707"/>
              <a:gd name="connsiteY4" fmla="*/ 0 h 629513"/>
              <a:gd name="connsiteX5" fmla="*/ 193707 w 193707"/>
              <a:gd name="connsiteY5" fmla="*/ 13464 h 629513"/>
              <a:gd name="connsiteX6" fmla="*/ 178656 w 193707"/>
              <a:gd name="connsiteY6" fmla="*/ 179571 h 629513"/>
              <a:gd name="connsiteX7" fmla="*/ 69741 w 193707"/>
              <a:gd name="connsiteY7" fmla="*/ 629513 h 629513"/>
              <a:gd name="connsiteX8" fmla="*/ 21826 w 193707"/>
              <a:gd name="connsiteY8" fmla="*/ 624691 h 629513"/>
              <a:gd name="connsiteX0" fmla="*/ 0 w 220821"/>
              <a:gd name="connsiteY0" fmla="*/ 624691 h 629513"/>
              <a:gd name="connsiteX1" fmla="*/ 27114 w 220821"/>
              <a:gd name="connsiteY1" fmla="*/ 427580 h 629513"/>
              <a:gd name="connsiteX2" fmla="*/ 81205 w 220821"/>
              <a:gd name="connsiteY2" fmla="*/ 316820 h 629513"/>
              <a:gd name="connsiteX3" fmla="*/ 96660 w 220821"/>
              <a:gd name="connsiteY3" fmla="*/ 203486 h 629513"/>
              <a:gd name="connsiteX4" fmla="*/ 173933 w 220821"/>
              <a:gd name="connsiteY4" fmla="*/ 0 h 629513"/>
              <a:gd name="connsiteX5" fmla="*/ 220821 w 220821"/>
              <a:gd name="connsiteY5" fmla="*/ 13464 h 629513"/>
              <a:gd name="connsiteX6" fmla="*/ 205770 w 220821"/>
              <a:gd name="connsiteY6" fmla="*/ 179571 h 629513"/>
              <a:gd name="connsiteX7" fmla="*/ 96855 w 220821"/>
              <a:gd name="connsiteY7" fmla="*/ 629513 h 629513"/>
              <a:gd name="connsiteX8" fmla="*/ 0 w 220821"/>
              <a:gd name="connsiteY8" fmla="*/ 624691 h 629513"/>
              <a:gd name="connsiteX0" fmla="*/ 0 w 220821"/>
              <a:gd name="connsiteY0" fmla="*/ 624691 h 629513"/>
              <a:gd name="connsiteX1" fmla="*/ 27114 w 220821"/>
              <a:gd name="connsiteY1" fmla="*/ 427580 h 629513"/>
              <a:gd name="connsiteX2" fmla="*/ 63175 w 220821"/>
              <a:gd name="connsiteY2" fmla="*/ 316820 h 629513"/>
              <a:gd name="connsiteX3" fmla="*/ 96660 w 220821"/>
              <a:gd name="connsiteY3" fmla="*/ 203486 h 629513"/>
              <a:gd name="connsiteX4" fmla="*/ 173933 w 220821"/>
              <a:gd name="connsiteY4" fmla="*/ 0 h 629513"/>
              <a:gd name="connsiteX5" fmla="*/ 220821 w 220821"/>
              <a:gd name="connsiteY5" fmla="*/ 13464 h 629513"/>
              <a:gd name="connsiteX6" fmla="*/ 205770 w 220821"/>
              <a:gd name="connsiteY6" fmla="*/ 179571 h 629513"/>
              <a:gd name="connsiteX7" fmla="*/ 96855 w 220821"/>
              <a:gd name="connsiteY7" fmla="*/ 629513 h 629513"/>
              <a:gd name="connsiteX8" fmla="*/ 0 w 220821"/>
              <a:gd name="connsiteY8" fmla="*/ 624691 h 629513"/>
              <a:gd name="connsiteX0" fmla="*/ 0 w 218245"/>
              <a:gd name="connsiteY0" fmla="*/ 611812 h 629513"/>
              <a:gd name="connsiteX1" fmla="*/ 24538 w 218245"/>
              <a:gd name="connsiteY1" fmla="*/ 427580 h 629513"/>
              <a:gd name="connsiteX2" fmla="*/ 60599 w 218245"/>
              <a:gd name="connsiteY2" fmla="*/ 316820 h 629513"/>
              <a:gd name="connsiteX3" fmla="*/ 94084 w 218245"/>
              <a:gd name="connsiteY3" fmla="*/ 203486 h 629513"/>
              <a:gd name="connsiteX4" fmla="*/ 171357 w 218245"/>
              <a:gd name="connsiteY4" fmla="*/ 0 h 629513"/>
              <a:gd name="connsiteX5" fmla="*/ 218245 w 218245"/>
              <a:gd name="connsiteY5" fmla="*/ 13464 h 629513"/>
              <a:gd name="connsiteX6" fmla="*/ 203194 w 218245"/>
              <a:gd name="connsiteY6" fmla="*/ 179571 h 629513"/>
              <a:gd name="connsiteX7" fmla="*/ 94279 w 218245"/>
              <a:gd name="connsiteY7" fmla="*/ 629513 h 629513"/>
              <a:gd name="connsiteX8" fmla="*/ 0 w 218245"/>
              <a:gd name="connsiteY8" fmla="*/ 611812 h 629513"/>
              <a:gd name="connsiteX0" fmla="*/ 47718 w 265963"/>
              <a:gd name="connsiteY0" fmla="*/ 598348 h 616049"/>
              <a:gd name="connsiteX1" fmla="*/ 72256 w 265963"/>
              <a:gd name="connsiteY1" fmla="*/ 414116 h 616049"/>
              <a:gd name="connsiteX2" fmla="*/ 108317 w 265963"/>
              <a:gd name="connsiteY2" fmla="*/ 303356 h 616049"/>
              <a:gd name="connsiteX3" fmla="*/ 141802 w 265963"/>
              <a:gd name="connsiteY3" fmla="*/ 190022 h 616049"/>
              <a:gd name="connsiteX4" fmla="*/ 0 w 265963"/>
              <a:gd name="connsiteY4" fmla="*/ 227836 h 616049"/>
              <a:gd name="connsiteX5" fmla="*/ 265963 w 265963"/>
              <a:gd name="connsiteY5" fmla="*/ 0 h 616049"/>
              <a:gd name="connsiteX6" fmla="*/ 250912 w 265963"/>
              <a:gd name="connsiteY6" fmla="*/ 166107 h 616049"/>
              <a:gd name="connsiteX7" fmla="*/ 141997 w 265963"/>
              <a:gd name="connsiteY7" fmla="*/ 616049 h 616049"/>
              <a:gd name="connsiteX8" fmla="*/ 47718 w 265963"/>
              <a:gd name="connsiteY8" fmla="*/ 598348 h 616049"/>
              <a:gd name="connsiteX0" fmla="*/ 0 w 218245"/>
              <a:gd name="connsiteY0" fmla="*/ 598348 h 616049"/>
              <a:gd name="connsiteX1" fmla="*/ 24538 w 218245"/>
              <a:gd name="connsiteY1" fmla="*/ 414116 h 616049"/>
              <a:gd name="connsiteX2" fmla="*/ 60599 w 218245"/>
              <a:gd name="connsiteY2" fmla="*/ 303356 h 616049"/>
              <a:gd name="connsiteX3" fmla="*/ 94084 w 218245"/>
              <a:gd name="connsiteY3" fmla="*/ 190022 h 616049"/>
              <a:gd name="connsiteX4" fmla="*/ 218245 w 218245"/>
              <a:gd name="connsiteY4" fmla="*/ 0 h 616049"/>
              <a:gd name="connsiteX5" fmla="*/ 203194 w 218245"/>
              <a:gd name="connsiteY5" fmla="*/ 166107 h 616049"/>
              <a:gd name="connsiteX6" fmla="*/ 94279 w 218245"/>
              <a:gd name="connsiteY6" fmla="*/ 616049 h 616049"/>
              <a:gd name="connsiteX7" fmla="*/ 0 w 218245"/>
              <a:gd name="connsiteY7" fmla="*/ 598348 h 616049"/>
              <a:gd name="connsiteX0" fmla="*/ 0 w 218245"/>
              <a:gd name="connsiteY0" fmla="*/ 598348 h 616049"/>
              <a:gd name="connsiteX1" fmla="*/ 24538 w 218245"/>
              <a:gd name="connsiteY1" fmla="*/ 414116 h 616049"/>
              <a:gd name="connsiteX2" fmla="*/ 60599 w 218245"/>
              <a:gd name="connsiteY2" fmla="*/ 303356 h 616049"/>
              <a:gd name="connsiteX3" fmla="*/ 218245 w 218245"/>
              <a:gd name="connsiteY3" fmla="*/ 0 h 616049"/>
              <a:gd name="connsiteX4" fmla="*/ 203194 w 218245"/>
              <a:gd name="connsiteY4" fmla="*/ 166107 h 616049"/>
              <a:gd name="connsiteX5" fmla="*/ 94279 w 218245"/>
              <a:gd name="connsiteY5" fmla="*/ 616049 h 616049"/>
              <a:gd name="connsiteX6" fmla="*/ 0 w 218245"/>
              <a:gd name="connsiteY6" fmla="*/ 598348 h 616049"/>
              <a:gd name="connsiteX0" fmla="*/ 0 w 218245"/>
              <a:gd name="connsiteY0" fmla="*/ 598348 h 616049"/>
              <a:gd name="connsiteX1" fmla="*/ 24538 w 218245"/>
              <a:gd name="connsiteY1" fmla="*/ 414116 h 616049"/>
              <a:gd name="connsiteX2" fmla="*/ 218245 w 218245"/>
              <a:gd name="connsiteY2" fmla="*/ 0 h 616049"/>
              <a:gd name="connsiteX3" fmla="*/ 203194 w 218245"/>
              <a:gd name="connsiteY3" fmla="*/ 166107 h 616049"/>
              <a:gd name="connsiteX4" fmla="*/ 94279 w 218245"/>
              <a:gd name="connsiteY4" fmla="*/ 616049 h 616049"/>
              <a:gd name="connsiteX5" fmla="*/ 0 w 218245"/>
              <a:gd name="connsiteY5" fmla="*/ 598348 h 616049"/>
              <a:gd name="connsiteX0" fmla="*/ 0 w 218245"/>
              <a:gd name="connsiteY0" fmla="*/ 598348 h 616049"/>
              <a:gd name="connsiteX1" fmla="*/ 218245 w 218245"/>
              <a:gd name="connsiteY1" fmla="*/ 0 h 616049"/>
              <a:gd name="connsiteX2" fmla="*/ 203194 w 218245"/>
              <a:gd name="connsiteY2" fmla="*/ 166107 h 616049"/>
              <a:gd name="connsiteX3" fmla="*/ 94279 w 218245"/>
              <a:gd name="connsiteY3" fmla="*/ 616049 h 616049"/>
              <a:gd name="connsiteX4" fmla="*/ 0 w 218245"/>
              <a:gd name="connsiteY4" fmla="*/ 598348 h 616049"/>
              <a:gd name="connsiteX0" fmla="*/ 89730 w 292924"/>
              <a:gd name="connsiteY0" fmla="*/ 432241 h 449942"/>
              <a:gd name="connsiteX1" fmla="*/ 0 w 292924"/>
              <a:gd name="connsiteY1" fmla="*/ 129168 h 449942"/>
              <a:gd name="connsiteX2" fmla="*/ 292924 w 292924"/>
              <a:gd name="connsiteY2" fmla="*/ 0 h 449942"/>
              <a:gd name="connsiteX3" fmla="*/ 184009 w 292924"/>
              <a:gd name="connsiteY3" fmla="*/ 449942 h 449942"/>
              <a:gd name="connsiteX4" fmla="*/ 89730 w 292924"/>
              <a:gd name="connsiteY4" fmla="*/ 432241 h 449942"/>
              <a:gd name="connsiteX0" fmla="*/ 10355 w 292924"/>
              <a:gd name="connsiteY0" fmla="*/ 209991 h 449942"/>
              <a:gd name="connsiteX1" fmla="*/ 0 w 292924"/>
              <a:gd name="connsiteY1" fmla="*/ 129168 h 449942"/>
              <a:gd name="connsiteX2" fmla="*/ 292924 w 292924"/>
              <a:gd name="connsiteY2" fmla="*/ 0 h 449942"/>
              <a:gd name="connsiteX3" fmla="*/ 184009 w 292924"/>
              <a:gd name="connsiteY3" fmla="*/ 449942 h 449942"/>
              <a:gd name="connsiteX4" fmla="*/ 10355 w 292924"/>
              <a:gd name="connsiteY4" fmla="*/ 209991 h 449942"/>
              <a:gd name="connsiteX0" fmla="*/ 10355 w 184009"/>
              <a:gd name="connsiteY0" fmla="*/ 92516 h 332467"/>
              <a:gd name="connsiteX1" fmla="*/ 0 w 184009"/>
              <a:gd name="connsiteY1" fmla="*/ 11693 h 332467"/>
              <a:gd name="connsiteX2" fmla="*/ 86549 w 184009"/>
              <a:gd name="connsiteY2" fmla="*/ 0 h 332467"/>
              <a:gd name="connsiteX3" fmla="*/ 184009 w 184009"/>
              <a:gd name="connsiteY3" fmla="*/ 332467 h 332467"/>
              <a:gd name="connsiteX4" fmla="*/ 10355 w 184009"/>
              <a:gd name="connsiteY4" fmla="*/ 92516 h 332467"/>
              <a:gd name="connsiteX0" fmla="*/ 10355 w 86549"/>
              <a:gd name="connsiteY0" fmla="*/ 92516 h 94342"/>
              <a:gd name="connsiteX1" fmla="*/ 0 w 86549"/>
              <a:gd name="connsiteY1" fmla="*/ 11693 h 94342"/>
              <a:gd name="connsiteX2" fmla="*/ 86549 w 86549"/>
              <a:gd name="connsiteY2" fmla="*/ 0 h 94342"/>
              <a:gd name="connsiteX3" fmla="*/ 82409 w 86549"/>
              <a:gd name="connsiteY3" fmla="*/ 94342 h 94342"/>
              <a:gd name="connsiteX4" fmla="*/ 10355 w 86549"/>
              <a:gd name="connsiteY4" fmla="*/ 92516 h 94342"/>
              <a:gd name="connsiteX0" fmla="*/ 0 w 76194"/>
              <a:gd name="connsiteY0" fmla="*/ 223698 h 225524"/>
              <a:gd name="connsiteX1" fmla="*/ 21395 w 76194"/>
              <a:gd name="connsiteY1" fmla="*/ 0 h 225524"/>
              <a:gd name="connsiteX2" fmla="*/ 76194 w 76194"/>
              <a:gd name="connsiteY2" fmla="*/ 131182 h 225524"/>
              <a:gd name="connsiteX3" fmla="*/ 72054 w 76194"/>
              <a:gd name="connsiteY3" fmla="*/ 225524 h 225524"/>
              <a:gd name="connsiteX4" fmla="*/ 0 w 76194"/>
              <a:gd name="connsiteY4" fmla="*/ 223698 h 225524"/>
              <a:gd name="connsiteX0" fmla="*/ 0 w 253994"/>
              <a:gd name="connsiteY0" fmla="*/ 223698 h 225524"/>
              <a:gd name="connsiteX1" fmla="*/ 21395 w 253994"/>
              <a:gd name="connsiteY1" fmla="*/ 0 h 225524"/>
              <a:gd name="connsiteX2" fmla="*/ 253994 w 253994"/>
              <a:gd name="connsiteY2" fmla="*/ 58157 h 225524"/>
              <a:gd name="connsiteX3" fmla="*/ 72054 w 253994"/>
              <a:gd name="connsiteY3" fmla="*/ 225524 h 225524"/>
              <a:gd name="connsiteX4" fmla="*/ 0 w 253994"/>
              <a:gd name="connsiteY4" fmla="*/ 223698 h 225524"/>
              <a:gd name="connsiteX0" fmla="*/ 0 w 253994"/>
              <a:gd name="connsiteY0" fmla="*/ 223698 h 339824"/>
              <a:gd name="connsiteX1" fmla="*/ 21395 w 253994"/>
              <a:gd name="connsiteY1" fmla="*/ 0 h 339824"/>
              <a:gd name="connsiteX2" fmla="*/ 253994 w 253994"/>
              <a:gd name="connsiteY2" fmla="*/ 58157 h 339824"/>
              <a:gd name="connsiteX3" fmla="*/ 164129 w 253994"/>
              <a:gd name="connsiteY3" fmla="*/ 339824 h 339824"/>
              <a:gd name="connsiteX4" fmla="*/ 0 w 253994"/>
              <a:gd name="connsiteY4" fmla="*/ 223698 h 339824"/>
              <a:gd name="connsiteX0" fmla="*/ 0 w 282569"/>
              <a:gd name="connsiteY0" fmla="*/ 214173 h 339824"/>
              <a:gd name="connsiteX1" fmla="*/ 49970 w 282569"/>
              <a:gd name="connsiteY1" fmla="*/ 0 h 339824"/>
              <a:gd name="connsiteX2" fmla="*/ 282569 w 282569"/>
              <a:gd name="connsiteY2" fmla="*/ 58157 h 339824"/>
              <a:gd name="connsiteX3" fmla="*/ 192704 w 282569"/>
              <a:gd name="connsiteY3" fmla="*/ 339824 h 339824"/>
              <a:gd name="connsiteX4" fmla="*/ 0 w 282569"/>
              <a:gd name="connsiteY4" fmla="*/ 214173 h 339824"/>
              <a:gd name="connsiteX0" fmla="*/ 0 w 219069"/>
              <a:gd name="connsiteY0" fmla="*/ 214173 h 339824"/>
              <a:gd name="connsiteX1" fmla="*/ 49970 w 219069"/>
              <a:gd name="connsiteY1" fmla="*/ 0 h 339824"/>
              <a:gd name="connsiteX2" fmla="*/ 219069 w 219069"/>
              <a:gd name="connsiteY2" fmla="*/ 32757 h 339824"/>
              <a:gd name="connsiteX3" fmla="*/ 192704 w 219069"/>
              <a:gd name="connsiteY3" fmla="*/ 339824 h 339824"/>
              <a:gd name="connsiteX4" fmla="*/ 0 w 219069"/>
              <a:gd name="connsiteY4" fmla="*/ 214173 h 339824"/>
              <a:gd name="connsiteX0" fmla="*/ 0 w 219069"/>
              <a:gd name="connsiteY0" fmla="*/ 214173 h 214173"/>
              <a:gd name="connsiteX1" fmla="*/ 49970 w 219069"/>
              <a:gd name="connsiteY1" fmla="*/ 0 h 214173"/>
              <a:gd name="connsiteX2" fmla="*/ 219069 w 219069"/>
              <a:gd name="connsiteY2" fmla="*/ 32757 h 214173"/>
              <a:gd name="connsiteX3" fmla="*/ 208579 w 219069"/>
              <a:gd name="connsiteY3" fmla="*/ 212824 h 214173"/>
              <a:gd name="connsiteX4" fmla="*/ 0 w 219069"/>
              <a:gd name="connsiteY4" fmla="*/ 214173 h 214173"/>
              <a:gd name="connsiteX0" fmla="*/ 0 w 212719"/>
              <a:gd name="connsiteY0" fmla="*/ 179248 h 212824"/>
              <a:gd name="connsiteX1" fmla="*/ 43620 w 212719"/>
              <a:gd name="connsiteY1" fmla="*/ 0 h 212824"/>
              <a:gd name="connsiteX2" fmla="*/ 212719 w 212719"/>
              <a:gd name="connsiteY2" fmla="*/ 32757 h 212824"/>
              <a:gd name="connsiteX3" fmla="*/ 202229 w 212719"/>
              <a:gd name="connsiteY3" fmla="*/ 212824 h 212824"/>
              <a:gd name="connsiteX4" fmla="*/ 0 w 212719"/>
              <a:gd name="connsiteY4" fmla="*/ 179248 h 212824"/>
              <a:gd name="connsiteX0" fmla="*/ 0 w 225419"/>
              <a:gd name="connsiteY0" fmla="*/ 179248 h 212824"/>
              <a:gd name="connsiteX1" fmla="*/ 43620 w 225419"/>
              <a:gd name="connsiteY1" fmla="*/ 0 h 212824"/>
              <a:gd name="connsiteX2" fmla="*/ 225419 w 225419"/>
              <a:gd name="connsiteY2" fmla="*/ 39107 h 212824"/>
              <a:gd name="connsiteX3" fmla="*/ 202229 w 225419"/>
              <a:gd name="connsiteY3" fmla="*/ 212824 h 212824"/>
              <a:gd name="connsiteX4" fmla="*/ 0 w 225419"/>
              <a:gd name="connsiteY4" fmla="*/ 179248 h 212824"/>
              <a:gd name="connsiteX0" fmla="*/ 0 w 246934"/>
              <a:gd name="connsiteY0" fmla="*/ 179248 h 212824"/>
              <a:gd name="connsiteX1" fmla="*/ 43620 w 246934"/>
              <a:gd name="connsiteY1" fmla="*/ 0 h 212824"/>
              <a:gd name="connsiteX2" fmla="*/ 246934 w 246934"/>
              <a:gd name="connsiteY2" fmla="*/ 45058 h 212824"/>
              <a:gd name="connsiteX3" fmla="*/ 202229 w 246934"/>
              <a:gd name="connsiteY3" fmla="*/ 212824 h 212824"/>
              <a:gd name="connsiteX4" fmla="*/ 0 w 246934"/>
              <a:gd name="connsiteY4" fmla="*/ 179248 h 212824"/>
              <a:gd name="connsiteX0" fmla="*/ 0 w 246934"/>
              <a:gd name="connsiteY0" fmla="*/ 179248 h 179248"/>
              <a:gd name="connsiteX1" fmla="*/ 43620 w 246934"/>
              <a:gd name="connsiteY1" fmla="*/ 0 h 179248"/>
              <a:gd name="connsiteX2" fmla="*/ 246934 w 246934"/>
              <a:gd name="connsiteY2" fmla="*/ 45058 h 179248"/>
              <a:gd name="connsiteX3" fmla="*/ 240957 w 246934"/>
              <a:gd name="connsiteY3" fmla="*/ 132483 h 179248"/>
              <a:gd name="connsiteX4" fmla="*/ 0 w 246934"/>
              <a:gd name="connsiteY4" fmla="*/ 179248 h 179248"/>
              <a:gd name="connsiteX0" fmla="*/ 0 w 246934"/>
              <a:gd name="connsiteY0" fmla="*/ 179248 h 179248"/>
              <a:gd name="connsiteX1" fmla="*/ 43620 w 246934"/>
              <a:gd name="connsiteY1" fmla="*/ 0 h 179248"/>
              <a:gd name="connsiteX2" fmla="*/ 246934 w 246934"/>
              <a:gd name="connsiteY2" fmla="*/ 45058 h 179248"/>
              <a:gd name="connsiteX3" fmla="*/ 236654 w 246934"/>
              <a:gd name="connsiteY3" fmla="*/ 105702 h 179248"/>
              <a:gd name="connsiteX4" fmla="*/ 0 w 246934"/>
              <a:gd name="connsiteY4" fmla="*/ 179248 h 179248"/>
              <a:gd name="connsiteX0" fmla="*/ 0 w 246934"/>
              <a:gd name="connsiteY0" fmla="*/ 179248 h 179248"/>
              <a:gd name="connsiteX1" fmla="*/ 43620 w 246934"/>
              <a:gd name="connsiteY1" fmla="*/ 0 h 179248"/>
              <a:gd name="connsiteX2" fmla="*/ 246934 w 246934"/>
              <a:gd name="connsiteY2" fmla="*/ 45058 h 179248"/>
              <a:gd name="connsiteX3" fmla="*/ 236654 w 246934"/>
              <a:gd name="connsiteY3" fmla="*/ 105702 h 179248"/>
              <a:gd name="connsiteX4" fmla="*/ 0 w 246934"/>
              <a:gd name="connsiteY4" fmla="*/ 179248 h 179248"/>
              <a:gd name="connsiteX0" fmla="*/ 0 w 246934"/>
              <a:gd name="connsiteY0" fmla="*/ 179248 h 179248"/>
              <a:gd name="connsiteX1" fmla="*/ 43620 w 246934"/>
              <a:gd name="connsiteY1" fmla="*/ 0 h 179248"/>
              <a:gd name="connsiteX2" fmla="*/ 246934 w 246934"/>
              <a:gd name="connsiteY2" fmla="*/ 45058 h 179248"/>
              <a:gd name="connsiteX3" fmla="*/ 236654 w 246934"/>
              <a:gd name="connsiteY3" fmla="*/ 105702 h 179248"/>
              <a:gd name="connsiteX4" fmla="*/ 0 w 246934"/>
              <a:gd name="connsiteY4" fmla="*/ 179248 h 179248"/>
              <a:gd name="connsiteX0" fmla="*/ 0 w 246934"/>
              <a:gd name="connsiteY0" fmla="*/ 179248 h 179248"/>
              <a:gd name="connsiteX1" fmla="*/ 43620 w 246934"/>
              <a:gd name="connsiteY1" fmla="*/ 0 h 179248"/>
              <a:gd name="connsiteX2" fmla="*/ 246934 w 246934"/>
              <a:gd name="connsiteY2" fmla="*/ 45058 h 179248"/>
              <a:gd name="connsiteX3" fmla="*/ 236654 w 246934"/>
              <a:gd name="connsiteY3" fmla="*/ 105702 h 179248"/>
              <a:gd name="connsiteX4" fmla="*/ 152266 w 246934"/>
              <a:gd name="connsiteY4" fmla="*/ 127951 h 179248"/>
              <a:gd name="connsiteX5" fmla="*/ 0 w 246934"/>
              <a:gd name="connsiteY5" fmla="*/ 179248 h 179248"/>
              <a:gd name="connsiteX0" fmla="*/ 0 w 246934"/>
              <a:gd name="connsiteY0" fmla="*/ 179248 h 179248"/>
              <a:gd name="connsiteX1" fmla="*/ 43620 w 246934"/>
              <a:gd name="connsiteY1" fmla="*/ 0 h 179248"/>
              <a:gd name="connsiteX2" fmla="*/ 246934 w 246934"/>
              <a:gd name="connsiteY2" fmla="*/ 45058 h 179248"/>
              <a:gd name="connsiteX3" fmla="*/ 236654 w 246934"/>
              <a:gd name="connsiteY3" fmla="*/ 105702 h 179248"/>
              <a:gd name="connsiteX4" fmla="*/ 207346 w 246934"/>
              <a:gd name="connsiteY4" fmla="*/ 133902 h 179248"/>
              <a:gd name="connsiteX5" fmla="*/ 0 w 246934"/>
              <a:gd name="connsiteY5" fmla="*/ 179248 h 179248"/>
              <a:gd name="connsiteX0" fmla="*/ 0 w 246934"/>
              <a:gd name="connsiteY0" fmla="*/ 179248 h 179248"/>
              <a:gd name="connsiteX1" fmla="*/ 43620 w 246934"/>
              <a:gd name="connsiteY1" fmla="*/ 0 h 179248"/>
              <a:gd name="connsiteX2" fmla="*/ 246934 w 246934"/>
              <a:gd name="connsiteY2" fmla="*/ 45058 h 179248"/>
              <a:gd name="connsiteX3" fmla="*/ 236654 w 246934"/>
              <a:gd name="connsiteY3" fmla="*/ 105702 h 179248"/>
              <a:gd name="connsiteX4" fmla="*/ 207346 w 246934"/>
              <a:gd name="connsiteY4" fmla="*/ 133902 h 179248"/>
              <a:gd name="connsiteX5" fmla="*/ 118702 w 246934"/>
              <a:gd name="connsiteY5" fmla="*/ 157707 h 179248"/>
              <a:gd name="connsiteX6" fmla="*/ 0 w 246934"/>
              <a:gd name="connsiteY6" fmla="*/ 179248 h 179248"/>
              <a:gd name="connsiteX0" fmla="*/ 0 w 246934"/>
              <a:gd name="connsiteY0" fmla="*/ 179248 h 205317"/>
              <a:gd name="connsiteX1" fmla="*/ 43620 w 246934"/>
              <a:gd name="connsiteY1" fmla="*/ 0 h 205317"/>
              <a:gd name="connsiteX2" fmla="*/ 246934 w 246934"/>
              <a:gd name="connsiteY2" fmla="*/ 45058 h 205317"/>
              <a:gd name="connsiteX3" fmla="*/ 236654 w 246934"/>
              <a:gd name="connsiteY3" fmla="*/ 105702 h 205317"/>
              <a:gd name="connsiteX4" fmla="*/ 207346 w 246934"/>
              <a:gd name="connsiteY4" fmla="*/ 133902 h 205317"/>
              <a:gd name="connsiteX5" fmla="*/ 137636 w 246934"/>
              <a:gd name="connsiteY5" fmla="*/ 205317 h 205317"/>
              <a:gd name="connsiteX6" fmla="*/ 0 w 246934"/>
              <a:gd name="connsiteY6" fmla="*/ 179248 h 205317"/>
              <a:gd name="connsiteX0" fmla="*/ 0 w 246934"/>
              <a:gd name="connsiteY0" fmla="*/ 179248 h 179248"/>
              <a:gd name="connsiteX1" fmla="*/ 43620 w 246934"/>
              <a:gd name="connsiteY1" fmla="*/ 0 h 179248"/>
              <a:gd name="connsiteX2" fmla="*/ 246934 w 246934"/>
              <a:gd name="connsiteY2" fmla="*/ 45058 h 179248"/>
              <a:gd name="connsiteX3" fmla="*/ 236654 w 246934"/>
              <a:gd name="connsiteY3" fmla="*/ 105702 h 179248"/>
              <a:gd name="connsiteX4" fmla="*/ 207346 w 246934"/>
              <a:gd name="connsiteY4" fmla="*/ 133902 h 179248"/>
              <a:gd name="connsiteX5" fmla="*/ 171200 w 246934"/>
              <a:gd name="connsiteY5" fmla="*/ 154732 h 179248"/>
              <a:gd name="connsiteX6" fmla="*/ 0 w 246934"/>
              <a:gd name="connsiteY6" fmla="*/ 179248 h 179248"/>
              <a:gd name="connsiteX0" fmla="*/ 0 w 246934"/>
              <a:gd name="connsiteY0" fmla="*/ 179248 h 179248"/>
              <a:gd name="connsiteX1" fmla="*/ 43620 w 246934"/>
              <a:gd name="connsiteY1" fmla="*/ 0 h 179248"/>
              <a:gd name="connsiteX2" fmla="*/ 246934 w 246934"/>
              <a:gd name="connsiteY2" fmla="*/ 45058 h 179248"/>
              <a:gd name="connsiteX3" fmla="*/ 236654 w 246934"/>
              <a:gd name="connsiteY3" fmla="*/ 105702 h 179248"/>
              <a:gd name="connsiteX4" fmla="*/ 207346 w 246934"/>
              <a:gd name="connsiteY4" fmla="*/ 133902 h 179248"/>
              <a:gd name="connsiteX5" fmla="*/ 171200 w 246934"/>
              <a:gd name="connsiteY5" fmla="*/ 154732 h 179248"/>
              <a:gd name="connsiteX6" fmla="*/ 92023 w 246934"/>
              <a:gd name="connsiteY6" fmla="*/ 163658 h 179248"/>
              <a:gd name="connsiteX7" fmla="*/ 0 w 246934"/>
              <a:gd name="connsiteY7" fmla="*/ 179248 h 179248"/>
              <a:gd name="connsiteX0" fmla="*/ 0 w 246934"/>
              <a:gd name="connsiteY0" fmla="*/ 179248 h 179248"/>
              <a:gd name="connsiteX1" fmla="*/ 43620 w 246934"/>
              <a:gd name="connsiteY1" fmla="*/ 0 h 179248"/>
              <a:gd name="connsiteX2" fmla="*/ 246934 w 246934"/>
              <a:gd name="connsiteY2" fmla="*/ 45058 h 179248"/>
              <a:gd name="connsiteX3" fmla="*/ 236654 w 246934"/>
              <a:gd name="connsiteY3" fmla="*/ 105702 h 179248"/>
              <a:gd name="connsiteX4" fmla="*/ 207346 w 246934"/>
              <a:gd name="connsiteY4" fmla="*/ 133902 h 179248"/>
              <a:gd name="connsiteX5" fmla="*/ 171200 w 246934"/>
              <a:gd name="connsiteY5" fmla="*/ 154732 h 179248"/>
              <a:gd name="connsiteX6" fmla="*/ 138496 w 246934"/>
              <a:gd name="connsiteY6" fmla="*/ 2976 h 179248"/>
              <a:gd name="connsiteX7" fmla="*/ 0 w 246934"/>
              <a:gd name="connsiteY7" fmla="*/ 179248 h 179248"/>
              <a:gd name="connsiteX0" fmla="*/ 0 w 246934"/>
              <a:gd name="connsiteY0" fmla="*/ 179248 h 179248"/>
              <a:gd name="connsiteX1" fmla="*/ 43620 w 246934"/>
              <a:gd name="connsiteY1" fmla="*/ 0 h 179248"/>
              <a:gd name="connsiteX2" fmla="*/ 246934 w 246934"/>
              <a:gd name="connsiteY2" fmla="*/ 45058 h 179248"/>
              <a:gd name="connsiteX3" fmla="*/ 236654 w 246934"/>
              <a:gd name="connsiteY3" fmla="*/ 105702 h 179248"/>
              <a:gd name="connsiteX4" fmla="*/ 207346 w 246934"/>
              <a:gd name="connsiteY4" fmla="*/ 133902 h 179248"/>
              <a:gd name="connsiteX5" fmla="*/ 171200 w 246934"/>
              <a:gd name="connsiteY5" fmla="*/ 154732 h 179248"/>
              <a:gd name="connsiteX6" fmla="*/ 124726 w 246934"/>
              <a:gd name="connsiteY6" fmla="*/ 124976 h 179248"/>
              <a:gd name="connsiteX7" fmla="*/ 0 w 246934"/>
              <a:gd name="connsiteY7" fmla="*/ 179248 h 179248"/>
              <a:gd name="connsiteX0" fmla="*/ 0 w 246934"/>
              <a:gd name="connsiteY0" fmla="*/ 179248 h 179248"/>
              <a:gd name="connsiteX1" fmla="*/ 43620 w 246934"/>
              <a:gd name="connsiteY1" fmla="*/ 0 h 179248"/>
              <a:gd name="connsiteX2" fmla="*/ 246934 w 246934"/>
              <a:gd name="connsiteY2" fmla="*/ 45058 h 179248"/>
              <a:gd name="connsiteX3" fmla="*/ 236654 w 246934"/>
              <a:gd name="connsiteY3" fmla="*/ 105702 h 179248"/>
              <a:gd name="connsiteX4" fmla="*/ 207346 w 246934"/>
              <a:gd name="connsiteY4" fmla="*/ 133902 h 179248"/>
              <a:gd name="connsiteX5" fmla="*/ 171200 w 246934"/>
              <a:gd name="connsiteY5" fmla="*/ 154732 h 179248"/>
              <a:gd name="connsiteX6" fmla="*/ 124726 w 246934"/>
              <a:gd name="connsiteY6" fmla="*/ 124976 h 179248"/>
              <a:gd name="connsiteX7" fmla="*/ 60180 w 246934"/>
              <a:gd name="connsiteY7" fmla="*/ 154731 h 179248"/>
              <a:gd name="connsiteX8" fmla="*/ 0 w 246934"/>
              <a:gd name="connsiteY8" fmla="*/ 179248 h 179248"/>
              <a:gd name="connsiteX0" fmla="*/ 0 w 246934"/>
              <a:gd name="connsiteY0" fmla="*/ 179248 h 241024"/>
              <a:gd name="connsiteX1" fmla="*/ 43620 w 246934"/>
              <a:gd name="connsiteY1" fmla="*/ 0 h 241024"/>
              <a:gd name="connsiteX2" fmla="*/ 246934 w 246934"/>
              <a:gd name="connsiteY2" fmla="*/ 45058 h 241024"/>
              <a:gd name="connsiteX3" fmla="*/ 236654 w 246934"/>
              <a:gd name="connsiteY3" fmla="*/ 105702 h 241024"/>
              <a:gd name="connsiteX4" fmla="*/ 207346 w 246934"/>
              <a:gd name="connsiteY4" fmla="*/ 133902 h 241024"/>
              <a:gd name="connsiteX5" fmla="*/ 171200 w 246934"/>
              <a:gd name="connsiteY5" fmla="*/ 154732 h 241024"/>
              <a:gd name="connsiteX6" fmla="*/ 124726 w 246934"/>
              <a:gd name="connsiteY6" fmla="*/ 124976 h 241024"/>
              <a:gd name="connsiteX7" fmla="*/ 34362 w 246934"/>
              <a:gd name="connsiteY7" fmla="*/ 241024 h 241024"/>
              <a:gd name="connsiteX8" fmla="*/ 0 w 246934"/>
              <a:gd name="connsiteY8" fmla="*/ 179248 h 241024"/>
              <a:gd name="connsiteX0" fmla="*/ 0 w 246934"/>
              <a:gd name="connsiteY0" fmla="*/ 179248 h 179248"/>
              <a:gd name="connsiteX1" fmla="*/ 43620 w 246934"/>
              <a:gd name="connsiteY1" fmla="*/ 0 h 179248"/>
              <a:gd name="connsiteX2" fmla="*/ 246934 w 246934"/>
              <a:gd name="connsiteY2" fmla="*/ 45058 h 179248"/>
              <a:gd name="connsiteX3" fmla="*/ 236654 w 246934"/>
              <a:gd name="connsiteY3" fmla="*/ 105702 h 179248"/>
              <a:gd name="connsiteX4" fmla="*/ 207346 w 246934"/>
              <a:gd name="connsiteY4" fmla="*/ 133902 h 179248"/>
              <a:gd name="connsiteX5" fmla="*/ 171200 w 246934"/>
              <a:gd name="connsiteY5" fmla="*/ 154732 h 179248"/>
              <a:gd name="connsiteX6" fmla="*/ 124726 w 246934"/>
              <a:gd name="connsiteY6" fmla="*/ 124976 h 179248"/>
              <a:gd name="connsiteX7" fmla="*/ 73090 w 246934"/>
              <a:gd name="connsiteY7" fmla="*/ 148780 h 179248"/>
              <a:gd name="connsiteX8" fmla="*/ 0 w 246934"/>
              <a:gd name="connsiteY8" fmla="*/ 179248 h 179248"/>
              <a:gd name="connsiteX0" fmla="*/ 0 w 246934"/>
              <a:gd name="connsiteY0" fmla="*/ 179248 h 179248"/>
              <a:gd name="connsiteX1" fmla="*/ 43620 w 246934"/>
              <a:gd name="connsiteY1" fmla="*/ 0 h 179248"/>
              <a:gd name="connsiteX2" fmla="*/ 246934 w 246934"/>
              <a:gd name="connsiteY2" fmla="*/ 45058 h 179248"/>
              <a:gd name="connsiteX3" fmla="*/ 236654 w 246934"/>
              <a:gd name="connsiteY3" fmla="*/ 105702 h 179248"/>
              <a:gd name="connsiteX4" fmla="*/ 207346 w 246934"/>
              <a:gd name="connsiteY4" fmla="*/ 133902 h 179248"/>
              <a:gd name="connsiteX5" fmla="*/ 171200 w 246934"/>
              <a:gd name="connsiteY5" fmla="*/ 154732 h 179248"/>
              <a:gd name="connsiteX6" fmla="*/ 124726 w 246934"/>
              <a:gd name="connsiteY6" fmla="*/ 124976 h 179248"/>
              <a:gd name="connsiteX7" fmla="*/ 73090 w 246934"/>
              <a:gd name="connsiteY7" fmla="*/ 148780 h 179248"/>
              <a:gd name="connsiteX8" fmla="*/ 26616 w 246934"/>
              <a:gd name="connsiteY8" fmla="*/ 166634 h 179248"/>
              <a:gd name="connsiteX9" fmla="*/ 0 w 246934"/>
              <a:gd name="connsiteY9" fmla="*/ 179248 h 179248"/>
              <a:gd name="connsiteX0" fmla="*/ 0 w 246934"/>
              <a:gd name="connsiteY0" fmla="*/ 179248 h 229121"/>
              <a:gd name="connsiteX1" fmla="*/ 43620 w 246934"/>
              <a:gd name="connsiteY1" fmla="*/ 0 h 229121"/>
              <a:gd name="connsiteX2" fmla="*/ 246934 w 246934"/>
              <a:gd name="connsiteY2" fmla="*/ 45058 h 229121"/>
              <a:gd name="connsiteX3" fmla="*/ 236654 w 246934"/>
              <a:gd name="connsiteY3" fmla="*/ 105702 h 229121"/>
              <a:gd name="connsiteX4" fmla="*/ 207346 w 246934"/>
              <a:gd name="connsiteY4" fmla="*/ 133902 h 229121"/>
              <a:gd name="connsiteX5" fmla="*/ 171200 w 246934"/>
              <a:gd name="connsiteY5" fmla="*/ 154732 h 229121"/>
              <a:gd name="connsiteX6" fmla="*/ 124726 w 246934"/>
              <a:gd name="connsiteY6" fmla="*/ 124976 h 229121"/>
              <a:gd name="connsiteX7" fmla="*/ 73090 w 246934"/>
              <a:gd name="connsiteY7" fmla="*/ 148780 h 229121"/>
              <a:gd name="connsiteX8" fmla="*/ 37804 w 246934"/>
              <a:gd name="connsiteY8" fmla="*/ 229121 h 229121"/>
              <a:gd name="connsiteX9" fmla="*/ 0 w 246934"/>
              <a:gd name="connsiteY9" fmla="*/ 179248 h 229121"/>
              <a:gd name="connsiteX0" fmla="*/ 0 w 240049"/>
              <a:gd name="connsiteY0" fmla="*/ 325053 h 325053"/>
              <a:gd name="connsiteX1" fmla="*/ 36735 w 240049"/>
              <a:gd name="connsiteY1" fmla="*/ 0 h 325053"/>
              <a:gd name="connsiteX2" fmla="*/ 240049 w 240049"/>
              <a:gd name="connsiteY2" fmla="*/ 45058 h 325053"/>
              <a:gd name="connsiteX3" fmla="*/ 229769 w 240049"/>
              <a:gd name="connsiteY3" fmla="*/ 105702 h 325053"/>
              <a:gd name="connsiteX4" fmla="*/ 200461 w 240049"/>
              <a:gd name="connsiteY4" fmla="*/ 133902 h 325053"/>
              <a:gd name="connsiteX5" fmla="*/ 164315 w 240049"/>
              <a:gd name="connsiteY5" fmla="*/ 154732 h 325053"/>
              <a:gd name="connsiteX6" fmla="*/ 117841 w 240049"/>
              <a:gd name="connsiteY6" fmla="*/ 124976 h 325053"/>
              <a:gd name="connsiteX7" fmla="*/ 66205 w 240049"/>
              <a:gd name="connsiteY7" fmla="*/ 148780 h 325053"/>
              <a:gd name="connsiteX8" fmla="*/ 30919 w 240049"/>
              <a:gd name="connsiteY8" fmla="*/ 229121 h 325053"/>
              <a:gd name="connsiteX9" fmla="*/ 0 w 240049"/>
              <a:gd name="connsiteY9" fmla="*/ 325053 h 325053"/>
              <a:gd name="connsiteX0" fmla="*/ 0 w 240049"/>
              <a:gd name="connsiteY0" fmla="*/ 279995 h 279995"/>
              <a:gd name="connsiteX1" fmla="*/ 46202 w 240049"/>
              <a:gd name="connsiteY1" fmla="*/ 103722 h 279995"/>
              <a:gd name="connsiteX2" fmla="*/ 240049 w 240049"/>
              <a:gd name="connsiteY2" fmla="*/ 0 h 279995"/>
              <a:gd name="connsiteX3" fmla="*/ 229769 w 240049"/>
              <a:gd name="connsiteY3" fmla="*/ 60644 h 279995"/>
              <a:gd name="connsiteX4" fmla="*/ 200461 w 240049"/>
              <a:gd name="connsiteY4" fmla="*/ 88844 h 279995"/>
              <a:gd name="connsiteX5" fmla="*/ 164315 w 240049"/>
              <a:gd name="connsiteY5" fmla="*/ 109674 h 279995"/>
              <a:gd name="connsiteX6" fmla="*/ 117841 w 240049"/>
              <a:gd name="connsiteY6" fmla="*/ 79918 h 279995"/>
              <a:gd name="connsiteX7" fmla="*/ 66205 w 240049"/>
              <a:gd name="connsiteY7" fmla="*/ 103722 h 279995"/>
              <a:gd name="connsiteX8" fmla="*/ 30919 w 240049"/>
              <a:gd name="connsiteY8" fmla="*/ 184063 h 279995"/>
              <a:gd name="connsiteX9" fmla="*/ 0 w 240049"/>
              <a:gd name="connsiteY9" fmla="*/ 279995 h 279995"/>
              <a:gd name="connsiteX0" fmla="*/ 0 w 240049"/>
              <a:gd name="connsiteY0" fmla="*/ 279995 h 279995"/>
              <a:gd name="connsiteX1" fmla="*/ 46202 w 240049"/>
              <a:gd name="connsiteY1" fmla="*/ 103722 h 279995"/>
              <a:gd name="connsiteX2" fmla="*/ 161733 w 240049"/>
              <a:gd name="connsiteY2" fmla="*/ 44210 h 279995"/>
              <a:gd name="connsiteX3" fmla="*/ 240049 w 240049"/>
              <a:gd name="connsiteY3" fmla="*/ 0 h 279995"/>
              <a:gd name="connsiteX4" fmla="*/ 229769 w 240049"/>
              <a:gd name="connsiteY4" fmla="*/ 60644 h 279995"/>
              <a:gd name="connsiteX5" fmla="*/ 200461 w 240049"/>
              <a:gd name="connsiteY5" fmla="*/ 88844 h 279995"/>
              <a:gd name="connsiteX6" fmla="*/ 164315 w 240049"/>
              <a:gd name="connsiteY6" fmla="*/ 109674 h 279995"/>
              <a:gd name="connsiteX7" fmla="*/ 117841 w 240049"/>
              <a:gd name="connsiteY7" fmla="*/ 79918 h 279995"/>
              <a:gd name="connsiteX8" fmla="*/ 66205 w 240049"/>
              <a:gd name="connsiteY8" fmla="*/ 103722 h 279995"/>
              <a:gd name="connsiteX9" fmla="*/ 30919 w 240049"/>
              <a:gd name="connsiteY9" fmla="*/ 184063 h 279995"/>
              <a:gd name="connsiteX10" fmla="*/ 0 w 240049"/>
              <a:gd name="connsiteY10" fmla="*/ 279995 h 279995"/>
              <a:gd name="connsiteX0" fmla="*/ 0 w 240049"/>
              <a:gd name="connsiteY0" fmla="*/ 279995 h 279995"/>
              <a:gd name="connsiteX1" fmla="*/ 46202 w 240049"/>
              <a:gd name="connsiteY1" fmla="*/ 103722 h 279995"/>
              <a:gd name="connsiteX2" fmla="*/ 70508 w 240049"/>
              <a:gd name="connsiteY2" fmla="*/ 68015 h 279995"/>
              <a:gd name="connsiteX3" fmla="*/ 240049 w 240049"/>
              <a:gd name="connsiteY3" fmla="*/ 0 h 279995"/>
              <a:gd name="connsiteX4" fmla="*/ 229769 w 240049"/>
              <a:gd name="connsiteY4" fmla="*/ 60644 h 279995"/>
              <a:gd name="connsiteX5" fmla="*/ 200461 w 240049"/>
              <a:gd name="connsiteY5" fmla="*/ 88844 h 279995"/>
              <a:gd name="connsiteX6" fmla="*/ 164315 w 240049"/>
              <a:gd name="connsiteY6" fmla="*/ 109674 h 279995"/>
              <a:gd name="connsiteX7" fmla="*/ 117841 w 240049"/>
              <a:gd name="connsiteY7" fmla="*/ 79918 h 279995"/>
              <a:gd name="connsiteX8" fmla="*/ 66205 w 240049"/>
              <a:gd name="connsiteY8" fmla="*/ 103722 h 279995"/>
              <a:gd name="connsiteX9" fmla="*/ 30919 w 240049"/>
              <a:gd name="connsiteY9" fmla="*/ 184063 h 279995"/>
              <a:gd name="connsiteX10" fmla="*/ 0 w 240049"/>
              <a:gd name="connsiteY10" fmla="*/ 279995 h 279995"/>
              <a:gd name="connsiteX0" fmla="*/ 0 w 240049"/>
              <a:gd name="connsiteY0" fmla="*/ 279995 h 279995"/>
              <a:gd name="connsiteX1" fmla="*/ 46202 w 240049"/>
              <a:gd name="connsiteY1" fmla="*/ 103722 h 279995"/>
              <a:gd name="connsiteX2" fmla="*/ 70508 w 240049"/>
              <a:gd name="connsiteY2" fmla="*/ 68015 h 279995"/>
              <a:gd name="connsiteX3" fmla="*/ 148824 w 240049"/>
              <a:gd name="connsiteY3" fmla="*/ 38259 h 279995"/>
              <a:gd name="connsiteX4" fmla="*/ 240049 w 240049"/>
              <a:gd name="connsiteY4" fmla="*/ 0 h 279995"/>
              <a:gd name="connsiteX5" fmla="*/ 229769 w 240049"/>
              <a:gd name="connsiteY5" fmla="*/ 60644 h 279995"/>
              <a:gd name="connsiteX6" fmla="*/ 200461 w 240049"/>
              <a:gd name="connsiteY6" fmla="*/ 88844 h 279995"/>
              <a:gd name="connsiteX7" fmla="*/ 164315 w 240049"/>
              <a:gd name="connsiteY7" fmla="*/ 109674 h 279995"/>
              <a:gd name="connsiteX8" fmla="*/ 117841 w 240049"/>
              <a:gd name="connsiteY8" fmla="*/ 79918 h 279995"/>
              <a:gd name="connsiteX9" fmla="*/ 66205 w 240049"/>
              <a:gd name="connsiteY9" fmla="*/ 103722 h 279995"/>
              <a:gd name="connsiteX10" fmla="*/ 30919 w 240049"/>
              <a:gd name="connsiteY10" fmla="*/ 184063 h 279995"/>
              <a:gd name="connsiteX11" fmla="*/ 0 w 240049"/>
              <a:gd name="connsiteY11" fmla="*/ 279995 h 279995"/>
              <a:gd name="connsiteX0" fmla="*/ 0 w 240049"/>
              <a:gd name="connsiteY0" fmla="*/ 279995 h 279995"/>
              <a:gd name="connsiteX1" fmla="*/ 46202 w 240049"/>
              <a:gd name="connsiteY1" fmla="*/ 103722 h 279995"/>
              <a:gd name="connsiteX2" fmla="*/ 70508 w 240049"/>
              <a:gd name="connsiteY2" fmla="*/ 68015 h 279995"/>
              <a:gd name="connsiteX3" fmla="*/ 136775 w 240049"/>
              <a:gd name="connsiteY3" fmla="*/ 29332 h 279995"/>
              <a:gd name="connsiteX4" fmla="*/ 240049 w 240049"/>
              <a:gd name="connsiteY4" fmla="*/ 0 h 279995"/>
              <a:gd name="connsiteX5" fmla="*/ 229769 w 240049"/>
              <a:gd name="connsiteY5" fmla="*/ 60644 h 279995"/>
              <a:gd name="connsiteX6" fmla="*/ 200461 w 240049"/>
              <a:gd name="connsiteY6" fmla="*/ 88844 h 279995"/>
              <a:gd name="connsiteX7" fmla="*/ 164315 w 240049"/>
              <a:gd name="connsiteY7" fmla="*/ 109674 h 279995"/>
              <a:gd name="connsiteX8" fmla="*/ 117841 w 240049"/>
              <a:gd name="connsiteY8" fmla="*/ 79918 h 279995"/>
              <a:gd name="connsiteX9" fmla="*/ 66205 w 240049"/>
              <a:gd name="connsiteY9" fmla="*/ 103722 h 279995"/>
              <a:gd name="connsiteX10" fmla="*/ 30919 w 240049"/>
              <a:gd name="connsiteY10" fmla="*/ 184063 h 279995"/>
              <a:gd name="connsiteX11" fmla="*/ 0 w 240049"/>
              <a:gd name="connsiteY11" fmla="*/ 279995 h 279995"/>
              <a:gd name="connsiteX0" fmla="*/ 0 w 240049"/>
              <a:gd name="connsiteY0" fmla="*/ 279995 h 279995"/>
              <a:gd name="connsiteX1" fmla="*/ 46202 w 240049"/>
              <a:gd name="connsiteY1" fmla="*/ 103722 h 279995"/>
              <a:gd name="connsiteX2" fmla="*/ 70508 w 240049"/>
              <a:gd name="connsiteY2" fmla="*/ 68015 h 279995"/>
              <a:gd name="connsiteX3" fmla="*/ 136775 w 240049"/>
              <a:gd name="connsiteY3" fmla="*/ 29332 h 279995"/>
              <a:gd name="connsiteX4" fmla="*/ 196158 w 240049"/>
              <a:gd name="connsiteY4" fmla="*/ 17430 h 279995"/>
              <a:gd name="connsiteX5" fmla="*/ 240049 w 240049"/>
              <a:gd name="connsiteY5" fmla="*/ 0 h 279995"/>
              <a:gd name="connsiteX6" fmla="*/ 229769 w 240049"/>
              <a:gd name="connsiteY6" fmla="*/ 60644 h 279995"/>
              <a:gd name="connsiteX7" fmla="*/ 200461 w 240049"/>
              <a:gd name="connsiteY7" fmla="*/ 88844 h 279995"/>
              <a:gd name="connsiteX8" fmla="*/ 164315 w 240049"/>
              <a:gd name="connsiteY8" fmla="*/ 109674 h 279995"/>
              <a:gd name="connsiteX9" fmla="*/ 117841 w 240049"/>
              <a:gd name="connsiteY9" fmla="*/ 79918 h 279995"/>
              <a:gd name="connsiteX10" fmla="*/ 66205 w 240049"/>
              <a:gd name="connsiteY10" fmla="*/ 103722 h 279995"/>
              <a:gd name="connsiteX11" fmla="*/ 30919 w 240049"/>
              <a:gd name="connsiteY11" fmla="*/ 184063 h 279995"/>
              <a:gd name="connsiteX12" fmla="*/ 0 w 240049"/>
              <a:gd name="connsiteY12" fmla="*/ 279995 h 279995"/>
              <a:gd name="connsiteX0" fmla="*/ 0 w 240049"/>
              <a:gd name="connsiteY0" fmla="*/ 295297 h 295297"/>
              <a:gd name="connsiteX1" fmla="*/ 46202 w 240049"/>
              <a:gd name="connsiteY1" fmla="*/ 119024 h 295297"/>
              <a:gd name="connsiteX2" fmla="*/ 70508 w 240049"/>
              <a:gd name="connsiteY2" fmla="*/ 83317 h 295297"/>
              <a:gd name="connsiteX3" fmla="*/ 136775 w 240049"/>
              <a:gd name="connsiteY3" fmla="*/ 44634 h 295297"/>
              <a:gd name="connsiteX4" fmla="*/ 222837 w 240049"/>
              <a:gd name="connsiteY4" fmla="*/ 0 h 295297"/>
              <a:gd name="connsiteX5" fmla="*/ 240049 w 240049"/>
              <a:gd name="connsiteY5" fmla="*/ 15302 h 295297"/>
              <a:gd name="connsiteX6" fmla="*/ 229769 w 240049"/>
              <a:gd name="connsiteY6" fmla="*/ 75946 h 295297"/>
              <a:gd name="connsiteX7" fmla="*/ 200461 w 240049"/>
              <a:gd name="connsiteY7" fmla="*/ 104146 h 295297"/>
              <a:gd name="connsiteX8" fmla="*/ 164315 w 240049"/>
              <a:gd name="connsiteY8" fmla="*/ 124976 h 295297"/>
              <a:gd name="connsiteX9" fmla="*/ 117841 w 240049"/>
              <a:gd name="connsiteY9" fmla="*/ 95220 h 295297"/>
              <a:gd name="connsiteX10" fmla="*/ 66205 w 240049"/>
              <a:gd name="connsiteY10" fmla="*/ 119024 h 295297"/>
              <a:gd name="connsiteX11" fmla="*/ 30919 w 240049"/>
              <a:gd name="connsiteY11" fmla="*/ 199365 h 295297"/>
              <a:gd name="connsiteX12" fmla="*/ 0 w 240049"/>
              <a:gd name="connsiteY12" fmla="*/ 295297 h 295297"/>
              <a:gd name="connsiteX0" fmla="*/ 0 w 240049"/>
              <a:gd name="connsiteY0" fmla="*/ 295297 h 295297"/>
              <a:gd name="connsiteX1" fmla="*/ 46202 w 240049"/>
              <a:gd name="connsiteY1" fmla="*/ 119024 h 295297"/>
              <a:gd name="connsiteX2" fmla="*/ 70508 w 240049"/>
              <a:gd name="connsiteY2" fmla="*/ 83317 h 295297"/>
              <a:gd name="connsiteX3" fmla="*/ 136775 w 240049"/>
              <a:gd name="connsiteY3" fmla="*/ 44634 h 295297"/>
              <a:gd name="connsiteX4" fmla="*/ 177224 w 240049"/>
              <a:gd name="connsiteY4" fmla="*/ 26780 h 295297"/>
              <a:gd name="connsiteX5" fmla="*/ 222837 w 240049"/>
              <a:gd name="connsiteY5" fmla="*/ 0 h 295297"/>
              <a:gd name="connsiteX6" fmla="*/ 240049 w 240049"/>
              <a:gd name="connsiteY6" fmla="*/ 15302 h 295297"/>
              <a:gd name="connsiteX7" fmla="*/ 229769 w 240049"/>
              <a:gd name="connsiteY7" fmla="*/ 75946 h 295297"/>
              <a:gd name="connsiteX8" fmla="*/ 200461 w 240049"/>
              <a:gd name="connsiteY8" fmla="*/ 104146 h 295297"/>
              <a:gd name="connsiteX9" fmla="*/ 164315 w 240049"/>
              <a:gd name="connsiteY9" fmla="*/ 124976 h 295297"/>
              <a:gd name="connsiteX10" fmla="*/ 117841 w 240049"/>
              <a:gd name="connsiteY10" fmla="*/ 95220 h 295297"/>
              <a:gd name="connsiteX11" fmla="*/ 66205 w 240049"/>
              <a:gd name="connsiteY11" fmla="*/ 119024 h 295297"/>
              <a:gd name="connsiteX12" fmla="*/ 30919 w 240049"/>
              <a:gd name="connsiteY12" fmla="*/ 199365 h 295297"/>
              <a:gd name="connsiteX13" fmla="*/ 0 w 240049"/>
              <a:gd name="connsiteY13" fmla="*/ 295297 h 295297"/>
              <a:gd name="connsiteX0" fmla="*/ 0 w 240049"/>
              <a:gd name="connsiteY0" fmla="*/ 295297 h 295297"/>
              <a:gd name="connsiteX1" fmla="*/ 46202 w 240049"/>
              <a:gd name="connsiteY1" fmla="*/ 119024 h 295297"/>
              <a:gd name="connsiteX2" fmla="*/ 70508 w 240049"/>
              <a:gd name="connsiteY2" fmla="*/ 83317 h 295297"/>
              <a:gd name="connsiteX3" fmla="*/ 136775 w 240049"/>
              <a:gd name="connsiteY3" fmla="*/ 44634 h 295297"/>
              <a:gd name="connsiteX4" fmla="*/ 215091 w 240049"/>
              <a:gd name="connsiteY4" fmla="*/ 59512 h 295297"/>
              <a:gd name="connsiteX5" fmla="*/ 222837 w 240049"/>
              <a:gd name="connsiteY5" fmla="*/ 0 h 295297"/>
              <a:gd name="connsiteX6" fmla="*/ 240049 w 240049"/>
              <a:gd name="connsiteY6" fmla="*/ 15302 h 295297"/>
              <a:gd name="connsiteX7" fmla="*/ 229769 w 240049"/>
              <a:gd name="connsiteY7" fmla="*/ 75946 h 295297"/>
              <a:gd name="connsiteX8" fmla="*/ 200461 w 240049"/>
              <a:gd name="connsiteY8" fmla="*/ 104146 h 295297"/>
              <a:gd name="connsiteX9" fmla="*/ 164315 w 240049"/>
              <a:gd name="connsiteY9" fmla="*/ 124976 h 295297"/>
              <a:gd name="connsiteX10" fmla="*/ 117841 w 240049"/>
              <a:gd name="connsiteY10" fmla="*/ 95220 h 295297"/>
              <a:gd name="connsiteX11" fmla="*/ 66205 w 240049"/>
              <a:gd name="connsiteY11" fmla="*/ 119024 h 295297"/>
              <a:gd name="connsiteX12" fmla="*/ 30919 w 240049"/>
              <a:gd name="connsiteY12" fmla="*/ 199365 h 295297"/>
              <a:gd name="connsiteX13" fmla="*/ 0 w 240049"/>
              <a:gd name="connsiteY13" fmla="*/ 295297 h 295297"/>
              <a:gd name="connsiteX0" fmla="*/ 0 w 240049"/>
              <a:gd name="connsiteY0" fmla="*/ 295297 h 295297"/>
              <a:gd name="connsiteX1" fmla="*/ 46202 w 240049"/>
              <a:gd name="connsiteY1" fmla="*/ 119024 h 295297"/>
              <a:gd name="connsiteX2" fmla="*/ 70508 w 240049"/>
              <a:gd name="connsiteY2" fmla="*/ 83317 h 295297"/>
              <a:gd name="connsiteX3" fmla="*/ 136775 w 240049"/>
              <a:gd name="connsiteY3" fmla="*/ 44634 h 295297"/>
              <a:gd name="connsiteX4" fmla="*/ 167757 w 240049"/>
              <a:gd name="connsiteY4" fmla="*/ 56536 h 295297"/>
              <a:gd name="connsiteX5" fmla="*/ 215091 w 240049"/>
              <a:gd name="connsiteY5" fmla="*/ 59512 h 295297"/>
              <a:gd name="connsiteX6" fmla="*/ 222837 w 240049"/>
              <a:gd name="connsiteY6" fmla="*/ 0 h 295297"/>
              <a:gd name="connsiteX7" fmla="*/ 240049 w 240049"/>
              <a:gd name="connsiteY7" fmla="*/ 15302 h 295297"/>
              <a:gd name="connsiteX8" fmla="*/ 229769 w 240049"/>
              <a:gd name="connsiteY8" fmla="*/ 75946 h 295297"/>
              <a:gd name="connsiteX9" fmla="*/ 200461 w 240049"/>
              <a:gd name="connsiteY9" fmla="*/ 104146 h 295297"/>
              <a:gd name="connsiteX10" fmla="*/ 164315 w 240049"/>
              <a:gd name="connsiteY10" fmla="*/ 124976 h 295297"/>
              <a:gd name="connsiteX11" fmla="*/ 117841 w 240049"/>
              <a:gd name="connsiteY11" fmla="*/ 95220 h 295297"/>
              <a:gd name="connsiteX12" fmla="*/ 66205 w 240049"/>
              <a:gd name="connsiteY12" fmla="*/ 119024 h 295297"/>
              <a:gd name="connsiteX13" fmla="*/ 30919 w 240049"/>
              <a:gd name="connsiteY13" fmla="*/ 199365 h 295297"/>
              <a:gd name="connsiteX14" fmla="*/ 0 w 240049"/>
              <a:gd name="connsiteY14" fmla="*/ 295297 h 295297"/>
              <a:gd name="connsiteX0" fmla="*/ 0 w 240049"/>
              <a:gd name="connsiteY0" fmla="*/ 295297 h 295297"/>
              <a:gd name="connsiteX1" fmla="*/ 46202 w 240049"/>
              <a:gd name="connsiteY1" fmla="*/ 119024 h 295297"/>
              <a:gd name="connsiteX2" fmla="*/ 70508 w 240049"/>
              <a:gd name="connsiteY2" fmla="*/ 83317 h 295297"/>
              <a:gd name="connsiteX3" fmla="*/ 136775 w 240049"/>
              <a:gd name="connsiteY3" fmla="*/ 44634 h 295297"/>
              <a:gd name="connsiteX4" fmla="*/ 167757 w 240049"/>
              <a:gd name="connsiteY4" fmla="*/ 62487 h 295297"/>
              <a:gd name="connsiteX5" fmla="*/ 215091 w 240049"/>
              <a:gd name="connsiteY5" fmla="*/ 59512 h 295297"/>
              <a:gd name="connsiteX6" fmla="*/ 222837 w 240049"/>
              <a:gd name="connsiteY6" fmla="*/ 0 h 295297"/>
              <a:gd name="connsiteX7" fmla="*/ 240049 w 240049"/>
              <a:gd name="connsiteY7" fmla="*/ 15302 h 295297"/>
              <a:gd name="connsiteX8" fmla="*/ 229769 w 240049"/>
              <a:gd name="connsiteY8" fmla="*/ 75946 h 295297"/>
              <a:gd name="connsiteX9" fmla="*/ 200461 w 240049"/>
              <a:gd name="connsiteY9" fmla="*/ 104146 h 295297"/>
              <a:gd name="connsiteX10" fmla="*/ 164315 w 240049"/>
              <a:gd name="connsiteY10" fmla="*/ 124976 h 295297"/>
              <a:gd name="connsiteX11" fmla="*/ 117841 w 240049"/>
              <a:gd name="connsiteY11" fmla="*/ 95220 h 295297"/>
              <a:gd name="connsiteX12" fmla="*/ 66205 w 240049"/>
              <a:gd name="connsiteY12" fmla="*/ 119024 h 295297"/>
              <a:gd name="connsiteX13" fmla="*/ 30919 w 240049"/>
              <a:gd name="connsiteY13" fmla="*/ 199365 h 295297"/>
              <a:gd name="connsiteX14" fmla="*/ 0 w 240049"/>
              <a:gd name="connsiteY14" fmla="*/ 295297 h 295297"/>
              <a:gd name="connsiteX0" fmla="*/ 0 w 240049"/>
              <a:gd name="connsiteY0" fmla="*/ 295297 h 295297"/>
              <a:gd name="connsiteX1" fmla="*/ 46202 w 240049"/>
              <a:gd name="connsiteY1" fmla="*/ 119024 h 295297"/>
              <a:gd name="connsiteX2" fmla="*/ 70508 w 240049"/>
              <a:gd name="connsiteY2" fmla="*/ 83317 h 295297"/>
              <a:gd name="connsiteX3" fmla="*/ 117842 w 240049"/>
              <a:gd name="connsiteY3" fmla="*/ 56536 h 295297"/>
              <a:gd name="connsiteX4" fmla="*/ 136775 w 240049"/>
              <a:gd name="connsiteY4" fmla="*/ 44634 h 295297"/>
              <a:gd name="connsiteX5" fmla="*/ 167757 w 240049"/>
              <a:gd name="connsiteY5" fmla="*/ 62487 h 295297"/>
              <a:gd name="connsiteX6" fmla="*/ 215091 w 240049"/>
              <a:gd name="connsiteY6" fmla="*/ 59512 h 295297"/>
              <a:gd name="connsiteX7" fmla="*/ 222837 w 240049"/>
              <a:gd name="connsiteY7" fmla="*/ 0 h 295297"/>
              <a:gd name="connsiteX8" fmla="*/ 240049 w 240049"/>
              <a:gd name="connsiteY8" fmla="*/ 15302 h 295297"/>
              <a:gd name="connsiteX9" fmla="*/ 229769 w 240049"/>
              <a:gd name="connsiteY9" fmla="*/ 75946 h 295297"/>
              <a:gd name="connsiteX10" fmla="*/ 200461 w 240049"/>
              <a:gd name="connsiteY10" fmla="*/ 104146 h 295297"/>
              <a:gd name="connsiteX11" fmla="*/ 164315 w 240049"/>
              <a:gd name="connsiteY11" fmla="*/ 124976 h 295297"/>
              <a:gd name="connsiteX12" fmla="*/ 117841 w 240049"/>
              <a:gd name="connsiteY12" fmla="*/ 95220 h 295297"/>
              <a:gd name="connsiteX13" fmla="*/ 66205 w 240049"/>
              <a:gd name="connsiteY13" fmla="*/ 119024 h 295297"/>
              <a:gd name="connsiteX14" fmla="*/ 30919 w 240049"/>
              <a:gd name="connsiteY14" fmla="*/ 199365 h 295297"/>
              <a:gd name="connsiteX15" fmla="*/ 0 w 240049"/>
              <a:gd name="connsiteY15" fmla="*/ 295297 h 295297"/>
              <a:gd name="connsiteX0" fmla="*/ 0 w 240049"/>
              <a:gd name="connsiteY0" fmla="*/ 316127 h 316127"/>
              <a:gd name="connsiteX1" fmla="*/ 46202 w 240049"/>
              <a:gd name="connsiteY1" fmla="*/ 139854 h 316127"/>
              <a:gd name="connsiteX2" fmla="*/ 70508 w 240049"/>
              <a:gd name="connsiteY2" fmla="*/ 104147 h 316127"/>
              <a:gd name="connsiteX3" fmla="*/ 114400 w 240049"/>
              <a:gd name="connsiteY3" fmla="*/ 0 h 316127"/>
              <a:gd name="connsiteX4" fmla="*/ 136775 w 240049"/>
              <a:gd name="connsiteY4" fmla="*/ 65464 h 316127"/>
              <a:gd name="connsiteX5" fmla="*/ 167757 w 240049"/>
              <a:gd name="connsiteY5" fmla="*/ 83317 h 316127"/>
              <a:gd name="connsiteX6" fmla="*/ 215091 w 240049"/>
              <a:gd name="connsiteY6" fmla="*/ 80342 h 316127"/>
              <a:gd name="connsiteX7" fmla="*/ 222837 w 240049"/>
              <a:gd name="connsiteY7" fmla="*/ 20830 h 316127"/>
              <a:gd name="connsiteX8" fmla="*/ 240049 w 240049"/>
              <a:gd name="connsiteY8" fmla="*/ 36132 h 316127"/>
              <a:gd name="connsiteX9" fmla="*/ 229769 w 240049"/>
              <a:gd name="connsiteY9" fmla="*/ 96776 h 316127"/>
              <a:gd name="connsiteX10" fmla="*/ 200461 w 240049"/>
              <a:gd name="connsiteY10" fmla="*/ 124976 h 316127"/>
              <a:gd name="connsiteX11" fmla="*/ 164315 w 240049"/>
              <a:gd name="connsiteY11" fmla="*/ 145806 h 316127"/>
              <a:gd name="connsiteX12" fmla="*/ 117841 w 240049"/>
              <a:gd name="connsiteY12" fmla="*/ 116050 h 316127"/>
              <a:gd name="connsiteX13" fmla="*/ 66205 w 240049"/>
              <a:gd name="connsiteY13" fmla="*/ 139854 h 316127"/>
              <a:gd name="connsiteX14" fmla="*/ 30919 w 240049"/>
              <a:gd name="connsiteY14" fmla="*/ 220195 h 316127"/>
              <a:gd name="connsiteX15" fmla="*/ 0 w 240049"/>
              <a:gd name="connsiteY15" fmla="*/ 316127 h 316127"/>
              <a:gd name="connsiteX0" fmla="*/ 0 w 240049"/>
              <a:gd name="connsiteY0" fmla="*/ 316127 h 316127"/>
              <a:gd name="connsiteX1" fmla="*/ 46202 w 240049"/>
              <a:gd name="connsiteY1" fmla="*/ 139854 h 316127"/>
              <a:gd name="connsiteX2" fmla="*/ 70508 w 240049"/>
              <a:gd name="connsiteY2" fmla="*/ 104147 h 316127"/>
              <a:gd name="connsiteX3" fmla="*/ 114400 w 240049"/>
              <a:gd name="connsiteY3" fmla="*/ 0 h 316127"/>
              <a:gd name="connsiteX4" fmla="*/ 141078 w 240049"/>
              <a:gd name="connsiteY4" fmla="*/ 86294 h 316127"/>
              <a:gd name="connsiteX5" fmla="*/ 167757 w 240049"/>
              <a:gd name="connsiteY5" fmla="*/ 83317 h 316127"/>
              <a:gd name="connsiteX6" fmla="*/ 215091 w 240049"/>
              <a:gd name="connsiteY6" fmla="*/ 80342 h 316127"/>
              <a:gd name="connsiteX7" fmla="*/ 222837 w 240049"/>
              <a:gd name="connsiteY7" fmla="*/ 20830 h 316127"/>
              <a:gd name="connsiteX8" fmla="*/ 240049 w 240049"/>
              <a:gd name="connsiteY8" fmla="*/ 36132 h 316127"/>
              <a:gd name="connsiteX9" fmla="*/ 229769 w 240049"/>
              <a:gd name="connsiteY9" fmla="*/ 96776 h 316127"/>
              <a:gd name="connsiteX10" fmla="*/ 200461 w 240049"/>
              <a:gd name="connsiteY10" fmla="*/ 124976 h 316127"/>
              <a:gd name="connsiteX11" fmla="*/ 164315 w 240049"/>
              <a:gd name="connsiteY11" fmla="*/ 145806 h 316127"/>
              <a:gd name="connsiteX12" fmla="*/ 117841 w 240049"/>
              <a:gd name="connsiteY12" fmla="*/ 116050 h 316127"/>
              <a:gd name="connsiteX13" fmla="*/ 66205 w 240049"/>
              <a:gd name="connsiteY13" fmla="*/ 139854 h 316127"/>
              <a:gd name="connsiteX14" fmla="*/ 30919 w 240049"/>
              <a:gd name="connsiteY14" fmla="*/ 220195 h 316127"/>
              <a:gd name="connsiteX15" fmla="*/ 0 w 240049"/>
              <a:gd name="connsiteY15" fmla="*/ 316127 h 316127"/>
              <a:gd name="connsiteX0" fmla="*/ 0 w 240049"/>
              <a:gd name="connsiteY0" fmla="*/ 295297 h 295297"/>
              <a:gd name="connsiteX1" fmla="*/ 46202 w 240049"/>
              <a:gd name="connsiteY1" fmla="*/ 119024 h 295297"/>
              <a:gd name="connsiteX2" fmla="*/ 70508 w 240049"/>
              <a:gd name="connsiteY2" fmla="*/ 83317 h 295297"/>
              <a:gd name="connsiteX3" fmla="*/ 110958 w 240049"/>
              <a:gd name="connsiteY3" fmla="*/ 74389 h 295297"/>
              <a:gd name="connsiteX4" fmla="*/ 141078 w 240049"/>
              <a:gd name="connsiteY4" fmla="*/ 65464 h 295297"/>
              <a:gd name="connsiteX5" fmla="*/ 167757 w 240049"/>
              <a:gd name="connsiteY5" fmla="*/ 62487 h 295297"/>
              <a:gd name="connsiteX6" fmla="*/ 215091 w 240049"/>
              <a:gd name="connsiteY6" fmla="*/ 59512 h 295297"/>
              <a:gd name="connsiteX7" fmla="*/ 222837 w 240049"/>
              <a:gd name="connsiteY7" fmla="*/ 0 h 295297"/>
              <a:gd name="connsiteX8" fmla="*/ 240049 w 240049"/>
              <a:gd name="connsiteY8" fmla="*/ 15302 h 295297"/>
              <a:gd name="connsiteX9" fmla="*/ 229769 w 240049"/>
              <a:gd name="connsiteY9" fmla="*/ 75946 h 295297"/>
              <a:gd name="connsiteX10" fmla="*/ 200461 w 240049"/>
              <a:gd name="connsiteY10" fmla="*/ 104146 h 295297"/>
              <a:gd name="connsiteX11" fmla="*/ 164315 w 240049"/>
              <a:gd name="connsiteY11" fmla="*/ 124976 h 295297"/>
              <a:gd name="connsiteX12" fmla="*/ 117841 w 240049"/>
              <a:gd name="connsiteY12" fmla="*/ 95220 h 295297"/>
              <a:gd name="connsiteX13" fmla="*/ 66205 w 240049"/>
              <a:gd name="connsiteY13" fmla="*/ 119024 h 295297"/>
              <a:gd name="connsiteX14" fmla="*/ 30919 w 240049"/>
              <a:gd name="connsiteY14" fmla="*/ 199365 h 295297"/>
              <a:gd name="connsiteX15" fmla="*/ 0 w 240049"/>
              <a:gd name="connsiteY15" fmla="*/ 295297 h 295297"/>
              <a:gd name="connsiteX0" fmla="*/ 0 w 240049"/>
              <a:gd name="connsiteY0" fmla="*/ 295297 h 295297"/>
              <a:gd name="connsiteX1" fmla="*/ 24397 w 240049"/>
              <a:gd name="connsiteY1" fmla="*/ 202728 h 295297"/>
              <a:gd name="connsiteX2" fmla="*/ 46202 w 240049"/>
              <a:gd name="connsiteY2" fmla="*/ 119024 h 295297"/>
              <a:gd name="connsiteX3" fmla="*/ 70508 w 240049"/>
              <a:gd name="connsiteY3" fmla="*/ 83317 h 295297"/>
              <a:gd name="connsiteX4" fmla="*/ 110958 w 240049"/>
              <a:gd name="connsiteY4" fmla="*/ 74389 h 295297"/>
              <a:gd name="connsiteX5" fmla="*/ 141078 w 240049"/>
              <a:gd name="connsiteY5" fmla="*/ 65464 h 295297"/>
              <a:gd name="connsiteX6" fmla="*/ 167757 w 240049"/>
              <a:gd name="connsiteY6" fmla="*/ 62487 h 295297"/>
              <a:gd name="connsiteX7" fmla="*/ 215091 w 240049"/>
              <a:gd name="connsiteY7" fmla="*/ 59512 h 295297"/>
              <a:gd name="connsiteX8" fmla="*/ 222837 w 240049"/>
              <a:gd name="connsiteY8" fmla="*/ 0 h 295297"/>
              <a:gd name="connsiteX9" fmla="*/ 240049 w 240049"/>
              <a:gd name="connsiteY9" fmla="*/ 15302 h 295297"/>
              <a:gd name="connsiteX10" fmla="*/ 229769 w 240049"/>
              <a:gd name="connsiteY10" fmla="*/ 75946 h 295297"/>
              <a:gd name="connsiteX11" fmla="*/ 200461 w 240049"/>
              <a:gd name="connsiteY11" fmla="*/ 104146 h 295297"/>
              <a:gd name="connsiteX12" fmla="*/ 164315 w 240049"/>
              <a:gd name="connsiteY12" fmla="*/ 124976 h 295297"/>
              <a:gd name="connsiteX13" fmla="*/ 117841 w 240049"/>
              <a:gd name="connsiteY13" fmla="*/ 95220 h 295297"/>
              <a:gd name="connsiteX14" fmla="*/ 66205 w 240049"/>
              <a:gd name="connsiteY14" fmla="*/ 119024 h 295297"/>
              <a:gd name="connsiteX15" fmla="*/ 30919 w 240049"/>
              <a:gd name="connsiteY15" fmla="*/ 199365 h 295297"/>
              <a:gd name="connsiteX16" fmla="*/ 0 w 240049"/>
              <a:gd name="connsiteY16" fmla="*/ 295297 h 295297"/>
              <a:gd name="connsiteX0" fmla="*/ 4586 w 244635"/>
              <a:gd name="connsiteY0" fmla="*/ 295297 h 295297"/>
              <a:gd name="connsiteX1" fmla="*/ 0 w 244635"/>
              <a:gd name="connsiteY1" fmla="*/ 285921 h 295297"/>
              <a:gd name="connsiteX2" fmla="*/ 50788 w 244635"/>
              <a:gd name="connsiteY2" fmla="*/ 119024 h 295297"/>
              <a:gd name="connsiteX3" fmla="*/ 75094 w 244635"/>
              <a:gd name="connsiteY3" fmla="*/ 83317 h 295297"/>
              <a:gd name="connsiteX4" fmla="*/ 115544 w 244635"/>
              <a:gd name="connsiteY4" fmla="*/ 74389 h 295297"/>
              <a:gd name="connsiteX5" fmla="*/ 145664 w 244635"/>
              <a:gd name="connsiteY5" fmla="*/ 65464 h 295297"/>
              <a:gd name="connsiteX6" fmla="*/ 172343 w 244635"/>
              <a:gd name="connsiteY6" fmla="*/ 62487 h 295297"/>
              <a:gd name="connsiteX7" fmla="*/ 219677 w 244635"/>
              <a:gd name="connsiteY7" fmla="*/ 59512 h 295297"/>
              <a:gd name="connsiteX8" fmla="*/ 227423 w 244635"/>
              <a:gd name="connsiteY8" fmla="*/ 0 h 295297"/>
              <a:gd name="connsiteX9" fmla="*/ 244635 w 244635"/>
              <a:gd name="connsiteY9" fmla="*/ 15302 h 295297"/>
              <a:gd name="connsiteX10" fmla="*/ 234355 w 244635"/>
              <a:gd name="connsiteY10" fmla="*/ 75946 h 295297"/>
              <a:gd name="connsiteX11" fmla="*/ 205047 w 244635"/>
              <a:gd name="connsiteY11" fmla="*/ 104146 h 295297"/>
              <a:gd name="connsiteX12" fmla="*/ 168901 w 244635"/>
              <a:gd name="connsiteY12" fmla="*/ 124976 h 295297"/>
              <a:gd name="connsiteX13" fmla="*/ 122427 w 244635"/>
              <a:gd name="connsiteY13" fmla="*/ 95220 h 295297"/>
              <a:gd name="connsiteX14" fmla="*/ 70791 w 244635"/>
              <a:gd name="connsiteY14" fmla="*/ 119024 h 295297"/>
              <a:gd name="connsiteX15" fmla="*/ 35505 w 244635"/>
              <a:gd name="connsiteY15" fmla="*/ 199365 h 295297"/>
              <a:gd name="connsiteX16" fmla="*/ 4586 w 244635"/>
              <a:gd name="connsiteY16" fmla="*/ 295297 h 295297"/>
              <a:gd name="connsiteX0" fmla="*/ 5406 w 244635"/>
              <a:gd name="connsiteY0" fmla="*/ 303805 h 303805"/>
              <a:gd name="connsiteX1" fmla="*/ 0 w 244635"/>
              <a:gd name="connsiteY1" fmla="*/ 285921 h 303805"/>
              <a:gd name="connsiteX2" fmla="*/ 50788 w 244635"/>
              <a:gd name="connsiteY2" fmla="*/ 119024 h 303805"/>
              <a:gd name="connsiteX3" fmla="*/ 75094 w 244635"/>
              <a:gd name="connsiteY3" fmla="*/ 83317 h 303805"/>
              <a:gd name="connsiteX4" fmla="*/ 115544 w 244635"/>
              <a:gd name="connsiteY4" fmla="*/ 74389 h 303805"/>
              <a:gd name="connsiteX5" fmla="*/ 145664 w 244635"/>
              <a:gd name="connsiteY5" fmla="*/ 65464 h 303805"/>
              <a:gd name="connsiteX6" fmla="*/ 172343 w 244635"/>
              <a:gd name="connsiteY6" fmla="*/ 62487 h 303805"/>
              <a:gd name="connsiteX7" fmla="*/ 219677 w 244635"/>
              <a:gd name="connsiteY7" fmla="*/ 59512 h 303805"/>
              <a:gd name="connsiteX8" fmla="*/ 227423 w 244635"/>
              <a:gd name="connsiteY8" fmla="*/ 0 h 303805"/>
              <a:gd name="connsiteX9" fmla="*/ 244635 w 244635"/>
              <a:gd name="connsiteY9" fmla="*/ 15302 h 303805"/>
              <a:gd name="connsiteX10" fmla="*/ 234355 w 244635"/>
              <a:gd name="connsiteY10" fmla="*/ 75946 h 303805"/>
              <a:gd name="connsiteX11" fmla="*/ 205047 w 244635"/>
              <a:gd name="connsiteY11" fmla="*/ 104146 h 303805"/>
              <a:gd name="connsiteX12" fmla="*/ 168901 w 244635"/>
              <a:gd name="connsiteY12" fmla="*/ 124976 h 303805"/>
              <a:gd name="connsiteX13" fmla="*/ 122427 w 244635"/>
              <a:gd name="connsiteY13" fmla="*/ 95220 h 303805"/>
              <a:gd name="connsiteX14" fmla="*/ 70791 w 244635"/>
              <a:gd name="connsiteY14" fmla="*/ 119024 h 303805"/>
              <a:gd name="connsiteX15" fmla="*/ 35505 w 244635"/>
              <a:gd name="connsiteY15" fmla="*/ 199365 h 303805"/>
              <a:gd name="connsiteX16" fmla="*/ 5406 w 244635"/>
              <a:gd name="connsiteY16" fmla="*/ 303805 h 303805"/>
              <a:gd name="connsiteX0" fmla="*/ 4586 w 243815"/>
              <a:gd name="connsiteY0" fmla="*/ 303805 h 303805"/>
              <a:gd name="connsiteX1" fmla="*/ 0 w 243815"/>
              <a:gd name="connsiteY1" fmla="*/ 288757 h 303805"/>
              <a:gd name="connsiteX2" fmla="*/ 49968 w 243815"/>
              <a:gd name="connsiteY2" fmla="*/ 119024 h 303805"/>
              <a:gd name="connsiteX3" fmla="*/ 74274 w 243815"/>
              <a:gd name="connsiteY3" fmla="*/ 83317 h 303805"/>
              <a:gd name="connsiteX4" fmla="*/ 114724 w 243815"/>
              <a:gd name="connsiteY4" fmla="*/ 74389 h 303805"/>
              <a:gd name="connsiteX5" fmla="*/ 144844 w 243815"/>
              <a:gd name="connsiteY5" fmla="*/ 65464 h 303805"/>
              <a:gd name="connsiteX6" fmla="*/ 171523 w 243815"/>
              <a:gd name="connsiteY6" fmla="*/ 62487 h 303805"/>
              <a:gd name="connsiteX7" fmla="*/ 218857 w 243815"/>
              <a:gd name="connsiteY7" fmla="*/ 59512 h 303805"/>
              <a:gd name="connsiteX8" fmla="*/ 226603 w 243815"/>
              <a:gd name="connsiteY8" fmla="*/ 0 h 303805"/>
              <a:gd name="connsiteX9" fmla="*/ 243815 w 243815"/>
              <a:gd name="connsiteY9" fmla="*/ 15302 h 303805"/>
              <a:gd name="connsiteX10" fmla="*/ 233535 w 243815"/>
              <a:gd name="connsiteY10" fmla="*/ 75946 h 303805"/>
              <a:gd name="connsiteX11" fmla="*/ 204227 w 243815"/>
              <a:gd name="connsiteY11" fmla="*/ 104146 h 303805"/>
              <a:gd name="connsiteX12" fmla="*/ 168081 w 243815"/>
              <a:gd name="connsiteY12" fmla="*/ 124976 h 303805"/>
              <a:gd name="connsiteX13" fmla="*/ 121607 w 243815"/>
              <a:gd name="connsiteY13" fmla="*/ 95220 h 303805"/>
              <a:gd name="connsiteX14" fmla="*/ 69971 w 243815"/>
              <a:gd name="connsiteY14" fmla="*/ 119024 h 303805"/>
              <a:gd name="connsiteX15" fmla="*/ 34685 w 243815"/>
              <a:gd name="connsiteY15" fmla="*/ 199365 h 303805"/>
              <a:gd name="connsiteX16" fmla="*/ 4586 w 243815"/>
              <a:gd name="connsiteY16" fmla="*/ 303805 h 303805"/>
              <a:gd name="connsiteX0" fmla="*/ 4586 w 243815"/>
              <a:gd name="connsiteY0" fmla="*/ 303805 h 303805"/>
              <a:gd name="connsiteX1" fmla="*/ 0 w 243815"/>
              <a:gd name="connsiteY1" fmla="*/ 288757 h 303805"/>
              <a:gd name="connsiteX2" fmla="*/ 52702 w 243815"/>
              <a:gd name="connsiteY2" fmla="*/ 126587 h 303805"/>
              <a:gd name="connsiteX3" fmla="*/ 74274 w 243815"/>
              <a:gd name="connsiteY3" fmla="*/ 83317 h 303805"/>
              <a:gd name="connsiteX4" fmla="*/ 114724 w 243815"/>
              <a:gd name="connsiteY4" fmla="*/ 74389 h 303805"/>
              <a:gd name="connsiteX5" fmla="*/ 144844 w 243815"/>
              <a:gd name="connsiteY5" fmla="*/ 65464 h 303805"/>
              <a:gd name="connsiteX6" fmla="*/ 171523 w 243815"/>
              <a:gd name="connsiteY6" fmla="*/ 62487 h 303805"/>
              <a:gd name="connsiteX7" fmla="*/ 218857 w 243815"/>
              <a:gd name="connsiteY7" fmla="*/ 59512 h 303805"/>
              <a:gd name="connsiteX8" fmla="*/ 226603 w 243815"/>
              <a:gd name="connsiteY8" fmla="*/ 0 h 303805"/>
              <a:gd name="connsiteX9" fmla="*/ 243815 w 243815"/>
              <a:gd name="connsiteY9" fmla="*/ 15302 h 303805"/>
              <a:gd name="connsiteX10" fmla="*/ 233535 w 243815"/>
              <a:gd name="connsiteY10" fmla="*/ 75946 h 303805"/>
              <a:gd name="connsiteX11" fmla="*/ 204227 w 243815"/>
              <a:gd name="connsiteY11" fmla="*/ 104146 h 303805"/>
              <a:gd name="connsiteX12" fmla="*/ 168081 w 243815"/>
              <a:gd name="connsiteY12" fmla="*/ 124976 h 303805"/>
              <a:gd name="connsiteX13" fmla="*/ 121607 w 243815"/>
              <a:gd name="connsiteY13" fmla="*/ 95220 h 303805"/>
              <a:gd name="connsiteX14" fmla="*/ 69971 w 243815"/>
              <a:gd name="connsiteY14" fmla="*/ 119024 h 303805"/>
              <a:gd name="connsiteX15" fmla="*/ 34685 w 243815"/>
              <a:gd name="connsiteY15" fmla="*/ 199365 h 303805"/>
              <a:gd name="connsiteX16" fmla="*/ 4586 w 243815"/>
              <a:gd name="connsiteY16" fmla="*/ 303805 h 303805"/>
              <a:gd name="connsiteX0" fmla="*/ 4586 w 243815"/>
              <a:gd name="connsiteY0" fmla="*/ 303805 h 303805"/>
              <a:gd name="connsiteX1" fmla="*/ 0 w 243815"/>
              <a:gd name="connsiteY1" fmla="*/ 288757 h 303805"/>
              <a:gd name="connsiteX2" fmla="*/ 52429 w 243815"/>
              <a:gd name="connsiteY2" fmla="*/ 117133 h 303805"/>
              <a:gd name="connsiteX3" fmla="*/ 74274 w 243815"/>
              <a:gd name="connsiteY3" fmla="*/ 83317 h 303805"/>
              <a:gd name="connsiteX4" fmla="*/ 114724 w 243815"/>
              <a:gd name="connsiteY4" fmla="*/ 74389 h 303805"/>
              <a:gd name="connsiteX5" fmla="*/ 144844 w 243815"/>
              <a:gd name="connsiteY5" fmla="*/ 65464 h 303805"/>
              <a:gd name="connsiteX6" fmla="*/ 171523 w 243815"/>
              <a:gd name="connsiteY6" fmla="*/ 62487 h 303805"/>
              <a:gd name="connsiteX7" fmla="*/ 218857 w 243815"/>
              <a:gd name="connsiteY7" fmla="*/ 59512 h 303805"/>
              <a:gd name="connsiteX8" fmla="*/ 226603 w 243815"/>
              <a:gd name="connsiteY8" fmla="*/ 0 h 303805"/>
              <a:gd name="connsiteX9" fmla="*/ 243815 w 243815"/>
              <a:gd name="connsiteY9" fmla="*/ 15302 h 303805"/>
              <a:gd name="connsiteX10" fmla="*/ 233535 w 243815"/>
              <a:gd name="connsiteY10" fmla="*/ 75946 h 303805"/>
              <a:gd name="connsiteX11" fmla="*/ 204227 w 243815"/>
              <a:gd name="connsiteY11" fmla="*/ 104146 h 303805"/>
              <a:gd name="connsiteX12" fmla="*/ 168081 w 243815"/>
              <a:gd name="connsiteY12" fmla="*/ 124976 h 303805"/>
              <a:gd name="connsiteX13" fmla="*/ 121607 w 243815"/>
              <a:gd name="connsiteY13" fmla="*/ 95220 h 303805"/>
              <a:gd name="connsiteX14" fmla="*/ 69971 w 243815"/>
              <a:gd name="connsiteY14" fmla="*/ 119024 h 303805"/>
              <a:gd name="connsiteX15" fmla="*/ 34685 w 243815"/>
              <a:gd name="connsiteY15" fmla="*/ 199365 h 303805"/>
              <a:gd name="connsiteX16" fmla="*/ 4586 w 243815"/>
              <a:gd name="connsiteY16" fmla="*/ 303805 h 303805"/>
              <a:gd name="connsiteX0" fmla="*/ 4586 w 243815"/>
              <a:gd name="connsiteY0" fmla="*/ 303805 h 303805"/>
              <a:gd name="connsiteX1" fmla="*/ 0 w 243815"/>
              <a:gd name="connsiteY1" fmla="*/ 288757 h 303805"/>
              <a:gd name="connsiteX2" fmla="*/ 52429 w 243815"/>
              <a:gd name="connsiteY2" fmla="*/ 117133 h 303805"/>
              <a:gd name="connsiteX3" fmla="*/ 74274 w 243815"/>
              <a:gd name="connsiteY3" fmla="*/ 83317 h 303805"/>
              <a:gd name="connsiteX4" fmla="*/ 99254 w 243815"/>
              <a:gd name="connsiteY4" fmla="*/ 76994 h 303805"/>
              <a:gd name="connsiteX5" fmla="*/ 114724 w 243815"/>
              <a:gd name="connsiteY5" fmla="*/ 74389 h 303805"/>
              <a:gd name="connsiteX6" fmla="*/ 144844 w 243815"/>
              <a:gd name="connsiteY6" fmla="*/ 65464 h 303805"/>
              <a:gd name="connsiteX7" fmla="*/ 171523 w 243815"/>
              <a:gd name="connsiteY7" fmla="*/ 62487 h 303805"/>
              <a:gd name="connsiteX8" fmla="*/ 218857 w 243815"/>
              <a:gd name="connsiteY8" fmla="*/ 59512 h 303805"/>
              <a:gd name="connsiteX9" fmla="*/ 226603 w 243815"/>
              <a:gd name="connsiteY9" fmla="*/ 0 h 303805"/>
              <a:gd name="connsiteX10" fmla="*/ 243815 w 243815"/>
              <a:gd name="connsiteY10" fmla="*/ 15302 h 303805"/>
              <a:gd name="connsiteX11" fmla="*/ 233535 w 243815"/>
              <a:gd name="connsiteY11" fmla="*/ 75946 h 303805"/>
              <a:gd name="connsiteX12" fmla="*/ 204227 w 243815"/>
              <a:gd name="connsiteY12" fmla="*/ 104146 h 303805"/>
              <a:gd name="connsiteX13" fmla="*/ 168081 w 243815"/>
              <a:gd name="connsiteY13" fmla="*/ 124976 h 303805"/>
              <a:gd name="connsiteX14" fmla="*/ 121607 w 243815"/>
              <a:gd name="connsiteY14" fmla="*/ 95220 h 303805"/>
              <a:gd name="connsiteX15" fmla="*/ 69971 w 243815"/>
              <a:gd name="connsiteY15" fmla="*/ 119024 h 303805"/>
              <a:gd name="connsiteX16" fmla="*/ 34685 w 243815"/>
              <a:gd name="connsiteY16" fmla="*/ 199365 h 303805"/>
              <a:gd name="connsiteX17" fmla="*/ 4586 w 243815"/>
              <a:gd name="connsiteY17" fmla="*/ 303805 h 303805"/>
              <a:gd name="connsiteX0" fmla="*/ 4586 w 243815"/>
              <a:gd name="connsiteY0" fmla="*/ 303805 h 303805"/>
              <a:gd name="connsiteX1" fmla="*/ 0 w 243815"/>
              <a:gd name="connsiteY1" fmla="*/ 288757 h 303805"/>
              <a:gd name="connsiteX2" fmla="*/ 52429 w 243815"/>
              <a:gd name="connsiteY2" fmla="*/ 117133 h 303805"/>
              <a:gd name="connsiteX3" fmla="*/ 74274 w 243815"/>
              <a:gd name="connsiteY3" fmla="*/ 83317 h 303805"/>
              <a:gd name="connsiteX4" fmla="*/ 96520 w 243815"/>
              <a:gd name="connsiteY4" fmla="*/ 89284 h 303805"/>
              <a:gd name="connsiteX5" fmla="*/ 114724 w 243815"/>
              <a:gd name="connsiteY5" fmla="*/ 74389 h 303805"/>
              <a:gd name="connsiteX6" fmla="*/ 144844 w 243815"/>
              <a:gd name="connsiteY6" fmla="*/ 65464 h 303805"/>
              <a:gd name="connsiteX7" fmla="*/ 171523 w 243815"/>
              <a:gd name="connsiteY7" fmla="*/ 62487 h 303805"/>
              <a:gd name="connsiteX8" fmla="*/ 218857 w 243815"/>
              <a:gd name="connsiteY8" fmla="*/ 59512 h 303805"/>
              <a:gd name="connsiteX9" fmla="*/ 226603 w 243815"/>
              <a:gd name="connsiteY9" fmla="*/ 0 h 303805"/>
              <a:gd name="connsiteX10" fmla="*/ 243815 w 243815"/>
              <a:gd name="connsiteY10" fmla="*/ 15302 h 303805"/>
              <a:gd name="connsiteX11" fmla="*/ 233535 w 243815"/>
              <a:gd name="connsiteY11" fmla="*/ 75946 h 303805"/>
              <a:gd name="connsiteX12" fmla="*/ 204227 w 243815"/>
              <a:gd name="connsiteY12" fmla="*/ 104146 h 303805"/>
              <a:gd name="connsiteX13" fmla="*/ 168081 w 243815"/>
              <a:gd name="connsiteY13" fmla="*/ 124976 h 303805"/>
              <a:gd name="connsiteX14" fmla="*/ 121607 w 243815"/>
              <a:gd name="connsiteY14" fmla="*/ 95220 h 303805"/>
              <a:gd name="connsiteX15" fmla="*/ 69971 w 243815"/>
              <a:gd name="connsiteY15" fmla="*/ 119024 h 303805"/>
              <a:gd name="connsiteX16" fmla="*/ 34685 w 243815"/>
              <a:gd name="connsiteY16" fmla="*/ 199365 h 303805"/>
              <a:gd name="connsiteX17" fmla="*/ 4586 w 243815"/>
              <a:gd name="connsiteY17" fmla="*/ 303805 h 303805"/>
              <a:gd name="connsiteX0" fmla="*/ 4586 w 243815"/>
              <a:gd name="connsiteY0" fmla="*/ 303805 h 303805"/>
              <a:gd name="connsiteX1" fmla="*/ 0 w 243815"/>
              <a:gd name="connsiteY1" fmla="*/ 288757 h 303805"/>
              <a:gd name="connsiteX2" fmla="*/ 52429 w 243815"/>
              <a:gd name="connsiteY2" fmla="*/ 117133 h 303805"/>
              <a:gd name="connsiteX3" fmla="*/ 74274 w 243815"/>
              <a:gd name="connsiteY3" fmla="*/ 83317 h 303805"/>
              <a:gd name="connsiteX4" fmla="*/ 96520 w 243815"/>
              <a:gd name="connsiteY4" fmla="*/ 89284 h 303805"/>
              <a:gd name="connsiteX5" fmla="*/ 116911 w 243815"/>
              <a:gd name="connsiteY5" fmla="*/ 77225 h 303805"/>
              <a:gd name="connsiteX6" fmla="*/ 144844 w 243815"/>
              <a:gd name="connsiteY6" fmla="*/ 65464 h 303805"/>
              <a:gd name="connsiteX7" fmla="*/ 171523 w 243815"/>
              <a:gd name="connsiteY7" fmla="*/ 62487 h 303805"/>
              <a:gd name="connsiteX8" fmla="*/ 218857 w 243815"/>
              <a:gd name="connsiteY8" fmla="*/ 59512 h 303805"/>
              <a:gd name="connsiteX9" fmla="*/ 226603 w 243815"/>
              <a:gd name="connsiteY9" fmla="*/ 0 h 303805"/>
              <a:gd name="connsiteX10" fmla="*/ 243815 w 243815"/>
              <a:gd name="connsiteY10" fmla="*/ 15302 h 303805"/>
              <a:gd name="connsiteX11" fmla="*/ 233535 w 243815"/>
              <a:gd name="connsiteY11" fmla="*/ 75946 h 303805"/>
              <a:gd name="connsiteX12" fmla="*/ 204227 w 243815"/>
              <a:gd name="connsiteY12" fmla="*/ 104146 h 303805"/>
              <a:gd name="connsiteX13" fmla="*/ 168081 w 243815"/>
              <a:gd name="connsiteY13" fmla="*/ 124976 h 303805"/>
              <a:gd name="connsiteX14" fmla="*/ 121607 w 243815"/>
              <a:gd name="connsiteY14" fmla="*/ 95220 h 303805"/>
              <a:gd name="connsiteX15" fmla="*/ 69971 w 243815"/>
              <a:gd name="connsiteY15" fmla="*/ 119024 h 303805"/>
              <a:gd name="connsiteX16" fmla="*/ 34685 w 243815"/>
              <a:gd name="connsiteY16" fmla="*/ 199365 h 303805"/>
              <a:gd name="connsiteX17" fmla="*/ 4586 w 243815"/>
              <a:gd name="connsiteY17" fmla="*/ 303805 h 303805"/>
              <a:gd name="connsiteX0" fmla="*/ 4586 w 243815"/>
              <a:gd name="connsiteY0" fmla="*/ 303805 h 303805"/>
              <a:gd name="connsiteX1" fmla="*/ 0 w 243815"/>
              <a:gd name="connsiteY1" fmla="*/ 288757 h 303805"/>
              <a:gd name="connsiteX2" fmla="*/ 52429 w 243815"/>
              <a:gd name="connsiteY2" fmla="*/ 117133 h 303805"/>
              <a:gd name="connsiteX3" fmla="*/ 74274 w 243815"/>
              <a:gd name="connsiteY3" fmla="*/ 83317 h 303805"/>
              <a:gd name="connsiteX4" fmla="*/ 96520 w 243815"/>
              <a:gd name="connsiteY4" fmla="*/ 89284 h 303805"/>
              <a:gd name="connsiteX5" fmla="*/ 116911 w 243815"/>
              <a:gd name="connsiteY5" fmla="*/ 77225 h 303805"/>
              <a:gd name="connsiteX6" fmla="*/ 138080 w 243815"/>
              <a:gd name="connsiteY6" fmla="*/ 68485 h 303805"/>
              <a:gd name="connsiteX7" fmla="*/ 144844 w 243815"/>
              <a:gd name="connsiteY7" fmla="*/ 65464 h 303805"/>
              <a:gd name="connsiteX8" fmla="*/ 171523 w 243815"/>
              <a:gd name="connsiteY8" fmla="*/ 62487 h 303805"/>
              <a:gd name="connsiteX9" fmla="*/ 218857 w 243815"/>
              <a:gd name="connsiteY9" fmla="*/ 59512 h 303805"/>
              <a:gd name="connsiteX10" fmla="*/ 226603 w 243815"/>
              <a:gd name="connsiteY10" fmla="*/ 0 h 303805"/>
              <a:gd name="connsiteX11" fmla="*/ 243815 w 243815"/>
              <a:gd name="connsiteY11" fmla="*/ 15302 h 303805"/>
              <a:gd name="connsiteX12" fmla="*/ 233535 w 243815"/>
              <a:gd name="connsiteY12" fmla="*/ 75946 h 303805"/>
              <a:gd name="connsiteX13" fmla="*/ 204227 w 243815"/>
              <a:gd name="connsiteY13" fmla="*/ 104146 h 303805"/>
              <a:gd name="connsiteX14" fmla="*/ 168081 w 243815"/>
              <a:gd name="connsiteY14" fmla="*/ 124976 h 303805"/>
              <a:gd name="connsiteX15" fmla="*/ 121607 w 243815"/>
              <a:gd name="connsiteY15" fmla="*/ 95220 h 303805"/>
              <a:gd name="connsiteX16" fmla="*/ 69971 w 243815"/>
              <a:gd name="connsiteY16" fmla="*/ 119024 h 303805"/>
              <a:gd name="connsiteX17" fmla="*/ 34685 w 243815"/>
              <a:gd name="connsiteY17" fmla="*/ 199365 h 303805"/>
              <a:gd name="connsiteX18" fmla="*/ 4586 w 243815"/>
              <a:gd name="connsiteY18" fmla="*/ 303805 h 303805"/>
              <a:gd name="connsiteX0" fmla="*/ 4586 w 243815"/>
              <a:gd name="connsiteY0" fmla="*/ 303805 h 303805"/>
              <a:gd name="connsiteX1" fmla="*/ 0 w 243815"/>
              <a:gd name="connsiteY1" fmla="*/ 288757 h 303805"/>
              <a:gd name="connsiteX2" fmla="*/ 52429 w 243815"/>
              <a:gd name="connsiteY2" fmla="*/ 117133 h 303805"/>
              <a:gd name="connsiteX3" fmla="*/ 74274 w 243815"/>
              <a:gd name="connsiteY3" fmla="*/ 83317 h 303805"/>
              <a:gd name="connsiteX4" fmla="*/ 96520 w 243815"/>
              <a:gd name="connsiteY4" fmla="*/ 89284 h 303805"/>
              <a:gd name="connsiteX5" fmla="*/ 116911 w 243815"/>
              <a:gd name="connsiteY5" fmla="*/ 77225 h 303805"/>
              <a:gd name="connsiteX6" fmla="*/ 138080 w 243815"/>
              <a:gd name="connsiteY6" fmla="*/ 41069 h 303805"/>
              <a:gd name="connsiteX7" fmla="*/ 144844 w 243815"/>
              <a:gd name="connsiteY7" fmla="*/ 65464 h 303805"/>
              <a:gd name="connsiteX8" fmla="*/ 171523 w 243815"/>
              <a:gd name="connsiteY8" fmla="*/ 62487 h 303805"/>
              <a:gd name="connsiteX9" fmla="*/ 218857 w 243815"/>
              <a:gd name="connsiteY9" fmla="*/ 59512 h 303805"/>
              <a:gd name="connsiteX10" fmla="*/ 226603 w 243815"/>
              <a:gd name="connsiteY10" fmla="*/ 0 h 303805"/>
              <a:gd name="connsiteX11" fmla="*/ 243815 w 243815"/>
              <a:gd name="connsiteY11" fmla="*/ 15302 h 303805"/>
              <a:gd name="connsiteX12" fmla="*/ 233535 w 243815"/>
              <a:gd name="connsiteY12" fmla="*/ 75946 h 303805"/>
              <a:gd name="connsiteX13" fmla="*/ 204227 w 243815"/>
              <a:gd name="connsiteY13" fmla="*/ 104146 h 303805"/>
              <a:gd name="connsiteX14" fmla="*/ 168081 w 243815"/>
              <a:gd name="connsiteY14" fmla="*/ 124976 h 303805"/>
              <a:gd name="connsiteX15" fmla="*/ 121607 w 243815"/>
              <a:gd name="connsiteY15" fmla="*/ 95220 h 303805"/>
              <a:gd name="connsiteX16" fmla="*/ 69971 w 243815"/>
              <a:gd name="connsiteY16" fmla="*/ 119024 h 303805"/>
              <a:gd name="connsiteX17" fmla="*/ 34685 w 243815"/>
              <a:gd name="connsiteY17" fmla="*/ 199365 h 303805"/>
              <a:gd name="connsiteX18" fmla="*/ 4586 w 243815"/>
              <a:gd name="connsiteY18" fmla="*/ 303805 h 303805"/>
              <a:gd name="connsiteX0" fmla="*/ 4586 w 243815"/>
              <a:gd name="connsiteY0" fmla="*/ 303805 h 303805"/>
              <a:gd name="connsiteX1" fmla="*/ 0 w 243815"/>
              <a:gd name="connsiteY1" fmla="*/ 288757 h 303805"/>
              <a:gd name="connsiteX2" fmla="*/ 52429 w 243815"/>
              <a:gd name="connsiteY2" fmla="*/ 117133 h 303805"/>
              <a:gd name="connsiteX3" fmla="*/ 74274 w 243815"/>
              <a:gd name="connsiteY3" fmla="*/ 83317 h 303805"/>
              <a:gd name="connsiteX4" fmla="*/ 96520 w 243815"/>
              <a:gd name="connsiteY4" fmla="*/ 89284 h 303805"/>
              <a:gd name="connsiteX5" fmla="*/ 118005 w 243815"/>
              <a:gd name="connsiteY5" fmla="*/ 77225 h 303805"/>
              <a:gd name="connsiteX6" fmla="*/ 138080 w 243815"/>
              <a:gd name="connsiteY6" fmla="*/ 41069 h 303805"/>
              <a:gd name="connsiteX7" fmla="*/ 144844 w 243815"/>
              <a:gd name="connsiteY7" fmla="*/ 65464 h 303805"/>
              <a:gd name="connsiteX8" fmla="*/ 171523 w 243815"/>
              <a:gd name="connsiteY8" fmla="*/ 62487 h 303805"/>
              <a:gd name="connsiteX9" fmla="*/ 218857 w 243815"/>
              <a:gd name="connsiteY9" fmla="*/ 59512 h 303805"/>
              <a:gd name="connsiteX10" fmla="*/ 226603 w 243815"/>
              <a:gd name="connsiteY10" fmla="*/ 0 h 303805"/>
              <a:gd name="connsiteX11" fmla="*/ 243815 w 243815"/>
              <a:gd name="connsiteY11" fmla="*/ 15302 h 303805"/>
              <a:gd name="connsiteX12" fmla="*/ 233535 w 243815"/>
              <a:gd name="connsiteY12" fmla="*/ 75946 h 303805"/>
              <a:gd name="connsiteX13" fmla="*/ 204227 w 243815"/>
              <a:gd name="connsiteY13" fmla="*/ 104146 h 303805"/>
              <a:gd name="connsiteX14" fmla="*/ 168081 w 243815"/>
              <a:gd name="connsiteY14" fmla="*/ 124976 h 303805"/>
              <a:gd name="connsiteX15" fmla="*/ 121607 w 243815"/>
              <a:gd name="connsiteY15" fmla="*/ 95220 h 303805"/>
              <a:gd name="connsiteX16" fmla="*/ 69971 w 243815"/>
              <a:gd name="connsiteY16" fmla="*/ 119024 h 303805"/>
              <a:gd name="connsiteX17" fmla="*/ 34685 w 243815"/>
              <a:gd name="connsiteY17" fmla="*/ 199365 h 303805"/>
              <a:gd name="connsiteX18" fmla="*/ 4586 w 243815"/>
              <a:gd name="connsiteY18" fmla="*/ 303805 h 30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3815" h="303805">
                <a:moveTo>
                  <a:pt x="4586" y="303805"/>
                </a:moveTo>
                <a:lnTo>
                  <a:pt x="0" y="288757"/>
                </a:lnTo>
                <a:lnTo>
                  <a:pt x="52429" y="117133"/>
                </a:lnTo>
                <a:lnTo>
                  <a:pt x="74274" y="83317"/>
                </a:lnTo>
                <a:lnTo>
                  <a:pt x="96520" y="89284"/>
                </a:lnTo>
                <a:lnTo>
                  <a:pt x="118005" y="77225"/>
                </a:lnTo>
                <a:lnTo>
                  <a:pt x="138080" y="41069"/>
                </a:lnTo>
                <a:lnTo>
                  <a:pt x="144844" y="65464"/>
                </a:lnTo>
                <a:lnTo>
                  <a:pt x="171523" y="62487"/>
                </a:lnTo>
                <a:lnTo>
                  <a:pt x="218857" y="59512"/>
                </a:lnTo>
                <a:lnTo>
                  <a:pt x="226603" y="0"/>
                </a:lnTo>
                <a:lnTo>
                  <a:pt x="243815" y="15302"/>
                </a:lnTo>
                <a:lnTo>
                  <a:pt x="233535" y="75946"/>
                </a:lnTo>
                <a:lnTo>
                  <a:pt x="204227" y="104146"/>
                </a:lnTo>
                <a:lnTo>
                  <a:pt x="168081" y="124976"/>
                </a:lnTo>
                <a:lnTo>
                  <a:pt x="121607" y="95220"/>
                </a:lnTo>
                <a:lnTo>
                  <a:pt x="69971" y="119024"/>
                </a:lnTo>
                <a:lnTo>
                  <a:pt x="34685" y="199365"/>
                </a:lnTo>
                <a:lnTo>
                  <a:pt x="4586" y="303805"/>
                </a:lnTo>
                <a:close/>
              </a:path>
            </a:pathLst>
          </a:custGeom>
          <a:noFill/>
          <a:ln w="349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292492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5043D8-3656-417D-851C-95139418D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31" y="5076"/>
            <a:ext cx="5678743" cy="616281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37EDD2A-8E1B-4A1C-B5B6-B701BCB4818F}"/>
              </a:ext>
            </a:extLst>
          </p:cNvPr>
          <p:cNvSpPr/>
          <p:nvPr/>
        </p:nvSpPr>
        <p:spPr bwMode="auto">
          <a:xfrm>
            <a:off x="-8626" y="-6137"/>
            <a:ext cx="9144000" cy="630977"/>
          </a:xfrm>
          <a:prstGeom prst="rect">
            <a:avLst/>
          </a:prstGeom>
          <a:solidFill>
            <a:schemeClr val="bg1">
              <a:alpha val="40000"/>
            </a:schemeClr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8626" y="6133382"/>
            <a:ext cx="9161253" cy="724619"/>
            <a:chOff x="-8626" y="6133382"/>
            <a:chExt cx="9161253" cy="72461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6167887"/>
              <a:ext cx="9144000" cy="690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 bwMode="auto">
            <a:xfrm flipV="1">
              <a:off x="-8626" y="6133382"/>
              <a:ext cx="9161253" cy="45719"/>
            </a:xfrm>
            <a:custGeom>
              <a:avLst/>
              <a:gdLst>
                <a:gd name="connsiteX0" fmla="*/ 0 w 9195759"/>
                <a:gd name="connsiteY0" fmla="*/ 0 h 0"/>
                <a:gd name="connsiteX1" fmla="*/ 9195759 w 919575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95759">
                  <a:moveTo>
                    <a:pt x="0" y="0"/>
                  </a:moveTo>
                  <a:lnTo>
                    <a:pt x="9195759" y="0"/>
                  </a:lnTo>
                </a:path>
              </a:pathLst>
            </a:cu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Text Box 9">
            <a:extLst>
              <a:ext uri="{FF2B5EF4-FFF2-40B4-BE49-F238E27FC236}">
                <a16:creationId xmlns:a16="http://schemas.microsoft.com/office/drawing/2014/main" id="{961A1DAE-B244-4A0D-BCB1-8CA0E2A3F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248" y="6331097"/>
            <a:ext cx="481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1000" b="1" dirty="0"/>
              <a:t>ПРОЕКТ ВНЕСЕНИЯ ИЗМЕНЕНИЙ В ГЕНЕРАЛЬНЫЙ ПЛАН</a:t>
            </a:r>
            <a:endParaRPr lang="ru-RU" sz="1000" b="1" i="1" dirty="0"/>
          </a:p>
          <a:p>
            <a:pPr algn="r"/>
            <a:r>
              <a:rPr lang="ru-RU" sz="1000" b="1" dirty="0"/>
              <a:t>НИЖНЕУДИНСКОГО МУНИЦИПАЛЬНОГО ОБРАЗОВАНИЯ</a:t>
            </a:r>
            <a:endParaRPr lang="ru-RU" sz="1000" b="1" cap="all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7A59D-6989-4B56-9C63-959DE6A1FABF}"/>
              </a:ext>
            </a:extLst>
          </p:cNvPr>
          <p:cNvSpPr/>
          <p:nvPr/>
        </p:nvSpPr>
        <p:spPr>
          <a:xfrm>
            <a:off x="131276" y="17292"/>
            <a:ext cx="9089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ОБЪЕКТЫ ИНЖЕНЕРНОЙ И ТРАНСПОРТНОЙ ИНФРАСТРУКТУРЫ</a:t>
            </a:r>
          </a:p>
          <a:p>
            <a:pPr algn="ctr"/>
            <a:r>
              <a:rPr lang="ru-RU" b="1" dirty="0"/>
              <a:t>МЕСТНОГО ЗНАЧЕНИЯ</a:t>
            </a:r>
            <a:endParaRPr lang="ru-RU" b="1" cap="all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C678281-A55C-4191-BAF6-3AD542650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39" y="1500415"/>
            <a:ext cx="331468" cy="3248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35903AB-4E4D-43A0-B630-7FA02F54318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3363" y="2327998"/>
            <a:ext cx="327986" cy="32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CE8D76C-A5E6-42CF-95CF-315E72A8571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6114" y="4595321"/>
            <a:ext cx="332399" cy="32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63FA35F-9994-45DD-8A16-507528E1FCC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475" y="2952158"/>
            <a:ext cx="332399" cy="33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85CDE95-6BE2-461C-946D-C17E78C361D4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672" y="2192203"/>
            <a:ext cx="332399" cy="33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B593FBF-E248-434B-99D6-304D45BFAFA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763" y="2524602"/>
            <a:ext cx="332399" cy="33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031E593-A4CF-4463-B403-6252EB5A2180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513" y="1508650"/>
            <a:ext cx="332400" cy="33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8486B09-E5C9-43BA-A5ED-303B482161C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349" y="2320437"/>
            <a:ext cx="332399" cy="33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D2723E7-AFC7-432D-8358-1B3BA6097D4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363" y="4328992"/>
            <a:ext cx="332399" cy="33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77789B6-C899-4A06-8E47-09179291C69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364" y="5028122"/>
            <a:ext cx="332399" cy="33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E449EBE-049D-43C1-8BA0-1ECD114348E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65" y="4584773"/>
            <a:ext cx="332399" cy="332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357876"/>
      </p:ext>
    </p:extLst>
  </p:cSld>
  <p:clrMapOvr>
    <a:masterClrMapping/>
  </p:clrMapOvr>
  <p:transition advClick="0" advTm="1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5043D8-3656-417D-851C-95139418D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31" y="5076"/>
            <a:ext cx="5678743" cy="616281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37EDD2A-8E1B-4A1C-B5B6-B701BCB4818F}"/>
              </a:ext>
            </a:extLst>
          </p:cNvPr>
          <p:cNvSpPr/>
          <p:nvPr/>
        </p:nvSpPr>
        <p:spPr bwMode="auto">
          <a:xfrm>
            <a:off x="-8626" y="-6137"/>
            <a:ext cx="9144000" cy="6174023"/>
          </a:xfrm>
          <a:prstGeom prst="rect">
            <a:avLst/>
          </a:prstGeom>
          <a:solidFill>
            <a:schemeClr val="bg1">
              <a:alpha val="40000"/>
            </a:schemeClr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8626" y="6133382"/>
            <a:ext cx="9161253" cy="724619"/>
            <a:chOff x="-8626" y="6133382"/>
            <a:chExt cx="9161253" cy="72461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6167887"/>
              <a:ext cx="9144000" cy="690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 bwMode="auto">
            <a:xfrm flipV="1">
              <a:off x="-8626" y="6133382"/>
              <a:ext cx="9161253" cy="45719"/>
            </a:xfrm>
            <a:custGeom>
              <a:avLst/>
              <a:gdLst>
                <a:gd name="connsiteX0" fmla="*/ 0 w 9195759"/>
                <a:gd name="connsiteY0" fmla="*/ 0 h 0"/>
                <a:gd name="connsiteX1" fmla="*/ 9195759 w 919575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95759">
                  <a:moveTo>
                    <a:pt x="0" y="0"/>
                  </a:moveTo>
                  <a:lnTo>
                    <a:pt x="9195759" y="0"/>
                  </a:lnTo>
                </a:path>
              </a:pathLst>
            </a:cu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Text Box 9">
            <a:extLst>
              <a:ext uri="{FF2B5EF4-FFF2-40B4-BE49-F238E27FC236}">
                <a16:creationId xmlns:a16="http://schemas.microsoft.com/office/drawing/2014/main" id="{961A1DAE-B244-4A0D-BCB1-8CA0E2A3F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248" y="6331097"/>
            <a:ext cx="481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1000" b="1" dirty="0"/>
              <a:t>ПРОЕКТ ВНЕСЕНИЯ ИЗМЕНЕНИЙ В ГЕНЕРАЛЬНЫЙ ПЛАН</a:t>
            </a:r>
            <a:endParaRPr lang="ru-RU" sz="1000" b="1" i="1" dirty="0"/>
          </a:p>
          <a:p>
            <a:pPr algn="r"/>
            <a:r>
              <a:rPr lang="ru-RU" sz="1000" b="1" dirty="0"/>
              <a:t>НИЖНЕУДИНСКОГО МУНИЦИПАЛЬНОГО ОБРАЗОВАНИЯ</a:t>
            </a:r>
            <a:endParaRPr lang="ru-RU" sz="1000" b="1" cap="al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F9AC07-9281-4966-B2B3-CE0A29A8B8FD}"/>
              </a:ext>
            </a:extLst>
          </p:cNvPr>
          <p:cNvSpPr txBox="1"/>
          <p:nvPr/>
        </p:nvSpPr>
        <p:spPr>
          <a:xfrm>
            <a:off x="4325248" y="-66355"/>
            <a:ext cx="482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/>
              <a:t>Планируемые границы населенного пункта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31EC20-CF42-4266-8140-7E99E507A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73" y="4477975"/>
            <a:ext cx="1682407" cy="16002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323405-92C4-4126-BF6B-94243563BB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5" y="1818447"/>
            <a:ext cx="2485685" cy="24557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7F65FC-069D-4DB7-AA18-6AFC7CC30B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3" b="13766"/>
          <a:stretch/>
        </p:blipFill>
        <p:spPr>
          <a:xfrm>
            <a:off x="7773622" y="2475265"/>
            <a:ext cx="1215767" cy="15110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8B4C6CE-1A3B-4522-BD8C-74D199FE26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49" y="421731"/>
            <a:ext cx="1130341" cy="119288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F04E937-E220-4339-ADE4-77C4BDD235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6" b="9759"/>
          <a:stretch/>
        </p:blipFill>
        <p:spPr>
          <a:xfrm>
            <a:off x="7832362" y="4056673"/>
            <a:ext cx="1157028" cy="206000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ED6F595-7D4D-47C2-9D06-4E4B4455282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14" y="639514"/>
            <a:ext cx="1578675" cy="1775400"/>
          </a:xfrm>
          <a:prstGeom prst="rect">
            <a:avLst/>
          </a:prstGeom>
        </p:spPr>
      </p:pic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65FE1FE5-9DD9-4C7C-984B-C4D60C7B28A2}"/>
              </a:ext>
            </a:extLst>
          </p:cNvPr>
          <p:cNvSpPr/>
          <p:nvPr/>
        </p:nvSpPr>
        <p:spPr bwMode="auto">
          <a:xfrm>
            <a:off x="2128099" y="5075868"/>
            <a:ext cx="609168" cy="407164"/>
          </a:xfrm>
          <a:custGeom>
            <a:avLst/>
            <a:gdLst>
              <a:gd name="connsiteX0" fmla="*/ 0 w 209550"/>
              <a:gd name="connsiteY0" fmla="*/ 171450 h 171450"/>
              <a:gd name="connsiteX1" fmla="*/ 4762 w 209550"/>
              <a:gd name="connsiteY1" fmla="*/ 66675 h 171450"/>
              <a:gd name="connsiteX2" fmla="*/ 114300 w 209550"/>
              <a:gd name="connsiteY2" fmla="*/ 61912 h 171450"/>
              <a:gd name="connsiteX3" fmla="*/ 119062 w 209550"/>
              <a:gd name="connsiteY3" fmla="*/ 0 h 171450"/>
              <a:gd name="connsiteX4" fmla="*/ 209550 w 209550"/>
              <a:gd name="connsiteY4" fmla="*/ 0 h 171450"/>
              <a:gd name="connsiteX5" fmla="*/ 209550 w 209550"/>
              <a:gd name="connsiteY5" fmla="*/ 152400 h 171450"/>
              <a:gd name="connsiteX6" fmla="*/ 0 w 209550"/>
              <a:gd name="connsiteY6" fmla="*/ 171450 h 171450"/>
              <a:gd name="connsiteX0" fmla="*/ 0 w 209550"/>
              <a:gd name="connsiteY0" fmla="*/ 260805 h 260805"/>
              <a:gd name="connsiteX1" fmla="*/ 4762 w 209550"/>
              <a:gd name="connsiteY1" fmla="*/ 156030 h 260805"/>
              <a:gd name="connsiteX2" fmla="*/ 114300 w 209550"/>
              <a:gd name="connsiteY2" fmla="*/ 151267 h 260805"/>
              <a:gd name="connsiteX3" fmla="*/ 8858 w 209550"/>
              <a:gd name="connsiteY3" fmla="*/ 0 h 260805"/>
              <a:gd name="connsiteX4" fmla="*/ 209550 w 209550"/>
              <a:gd name="connsiteY4" fmla="*/ 89355 h 260805"/>
              <a:gd name="connsiteX5" fmla="*/ 209550 w 209550"/>
              <a:gd name="connsiteY5" fmla="*/ 241755 h 260805"/>
              <a:gd name="connsiteX6" fmla="*/ 0 w 209550"/>
              <a:gd name="connsiteY6" fmla="*/ 260805 h 260805"/>
              <a:gd name="connsiteX0" fmla="*/ 37604 w 247154"/>
              <a:gd name="connsiteY0" fmla="*/ 260805 h 260805"/>
              <a:gd name="connsiteX1" fmla="*/ 42366 w 247154"/>
              <a:gd name="connsiteY1" fmla="*/ 156030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241755 h 260805"/>
              <a:gd name="connsiteX5" fmla="*/ 37604 w 247154"/>
              <a:gd name="connsiteY5" fmla="*/ 260805 h 260805"/>
              <a:gd name="connsiteX0" fmla="*/ 37604 w 136949"/>
              <a:gd name="connsiteY0" fmla="*/ 260805 h 260805"/>
              <a:gd name="connsiteX1" fmla="*/ 104915 w 136949"/>
              <a:gd name="connsiteY1" fmla="*/ 105395 h 260805"/>
              <a:gd name="connsiteX2" fmla="*/ 0 w 136949"/>
              <a:gd name="connsiteY2" fmla="*/ 35105 h 260805"/>
              <a:gd name="connsiteX3" fmla="*/ 46462 w 136949"/>
              <a:gd name="connsiteY3" fmla="*/ 0 h 260805"/>
              <a:gd name="connsiteX4" fmla="*/ 136949 w 136949"/>
              <a:gd name="connsiteY4" fmla="*/ 74959 h 260805"/>
              <a:gd name="connsiteX5" fmla="*/ 37604 w 136949"/>
              <a:gd name="connsiteY5" fmla="*/ 260805 h 26080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46462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28591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50639"/>
              <a:gd name="connsiteX1" fmla="*/ 38240 w 136949"/>
              <a:gd name="connsiteY1" fmla="*/ 150639 h 150639"/>
              <a:gd name="connsiteX2" fmla="*/ 0 w 136949"/>
              <a:gd name="connsiteY2" fmla="*/ 35105 h 150639"/>
              <a:gd name="connsiteX3" fmla="*/ 28591 w 136949"/>
              <a:gd name="connsiteY3" fmla="*/ 0 h 150639"/>
              <a:gd name="connsiteX4" fmla="*/ 136949 w 136949"/>
              <a:gd name="connsiteY4" fmla="*/ 74959 h 150639"/>
              <a:gd name="connsiteX0" fmla="*/ 286967 w 286967"/>
              <a:gd name="connsiteY0" fmla="*/ 89247 h 150639"/>
              <a:gd name="connsiteX1" fmla="*/ 38240 w 286967"/>
              <a:gd name="connsiteY1" fmla="*/ 150639 h 150639"/>
              <a:gd name="connsiteX2" fmla="*/ 0 w 286967"/>
              <a:gd name="connsiteY2" fmla="*/ 35105 h 150639"/>
              <a:gd name="connsiteX3" fmla="*/ 28591 w 286967"/>
              <a:gd name="connsiteY3" fmla="*/ 0 h 150639"/>
              <a:gd name="connsiteX4" fmla="*/ 286967 w 286967"/>
              <a:gd name="connsiteY4" fmla="*/ 89247 h 1506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286967 w 333391"/>
              <a:gd name="connsiteY4" fmla="*/ 279747 h 3411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303954 w 333391"/>
              <a:gd name="connsiteY4" fmla="*/ 156234 h 341139"/>
              <a:gd name="connsiteX5" fmla="*/ 286967 w 333391"/>
              <a:gd name="connsiteY5" fmla="*/ 279747 h 341139"/>
              <a:gd name="connsiteX0" fmla="*/ 286967 w 425398"/>
              <a:gd name="connsiteY0" fmla="*/ 279747 h 341139"/>
              <a:gd name="connsiteX1" fmla="*/ 38240 w 425398"/>
              <a:gd name="connsiteY1" fmla="*/ 341139 h 341139"/>
              <a:gd name="connsiteX2" fmla="*/ 0 w 425398"/>
              <a:gd name="connsiteY2" fmla="*/ 225605 h 341139"/>
              <a:gd name="connsiteX3" fmla="*/ 333391 w 425398"/>
              <a:gd name="connsiteY3" fmla="*/ 0 h 341139"/>
              <a:gd name="connsiteX4" fmla="*/ 425398 w 425398"/>
              <a:gd name="connsiteY4" fmla="*/ 203859 h 341139"/>
              <a:gd name="connsiteX5" fmla="*/ 286967 w 425398"/>
              <a:gd name="connsiteY5" fmla="*/ 279747 h 341139"/>
              <a:gd name="connsiteX0" fmla="*/ 286967 w 440388"/>
              <a:gd name="connsiteY0" fmla="*/ 279747 h 341139"/>
              <a:gd name="connsiteX1" fmla="*/ 38240 w 440388"/>
              <a:gd name="connsiteY1" fmla="*/ 341139 h 341139"/>
              <a:gd name="connsiteX2" fmla="*/ 0 w 440388"/>
              <a:gd name="connsiteY2" fmla="*/ 225605 h 341139"/>
              <a:gd name="connsiteX3" fmla="*/ 333391 w 440388"/>
              <a:gd name="connsiteY3" fmla="*/ 0 h 341139"/>
              <a:gd name="connsiteX4" fmla="*/ 440388 w 440388"/>
              <a:gd name="connsiteY4" fmla="*/ 263820 h 341139"/>
              <a:gd name="connsiteX5" fmla="*/ 286967 w 440388"/>
              <a:gd name="connsiteY5" fmla="*/ 279747 h 341139"/>
              <a:gd name="connsiteX0" fmla="*/ 346928 w 440388"/>
              <a:gd name="connsiteY0" fmla="*/ 369688 h 369688"/>
              <a:gd name="connsiteX1" fmla="*/ 38240 w 440388"/>
              <a:gd name="connsiteY1" fmla="*/ 341139 h 369688"/>
              <a:gd name="connsiteX2" fmla="*/ 0 w 440388"/>
              <a:gd name="connsiteY2" fmla="*/ 225605 h 369688"/>
              <a:gd name="connsiteX3" fmla="*/ 333391 w 440388"/>
              <a:gd name="connsiteY3" fmla="*/ 0 h 369688"/>
              <a:gd name="connsiteX4" fmla="*/ 440388 w 440388"/>
              <a:gd name="connsiteY4" fmla="*/ 263820 h 369688"/>
              <a:gd name="connsiteX5" fmla="*/ 346928 w 440388"/>
              <a:gd name="connsiteY5" fmla="*/ 369688 h 369688"/>
              <a:gd name="connsiteX0" fmla="*/ 346928 w 440388"/>
              <a:gd name="connsiteY0" fmla="*/ 369688 h 369688"/>
              <a:gd name="connsiteX1" fmla="*/ 0 w 440388"/>
              <a:gd name="connsiteY1" fmla="*/ 225605 h 369688"/>
              <a:gd name="connsiteX2" fmla="*/ 333391 w 440388"/>
              <a:gd name="connsiteY2" fmla="*/ 0 h 369688"/>
              <a:gd name="connsiteX3" fmla="*/ 440388 w 440388"/>
              <a:gd name="connsiteY3" fmla="*/ 263820 h 369688"/>
              <a:gd name="connsiteX4" fmla="*/ 346928 w 440388"/>
              <a:gd name="connsiteY4" fmla="*/ 369688 h 369688"/>
              <a:gd name="connsiteX0" fmla="*/ 13537 w 106997"/>
              <a:gd name="connsiteY0" fmla="*/ 369688 h 369688"/>
              <a:gd name="connsiteX1" fmla="*/ 0 w 106997"/>
              <a:gd name="connsiteY1" fmla="*/ 0 h 369688"/>
              <a:gd name="connsiteX2" fmla="*/ 106997 w 106997"/>
              <a:gd name="connsiteY2" fmla="*/ 263820 h 369688"/>
              <a:gd name="connsiteX3" fmla="*/ 13537 w 106997"/>
              <a:gd name="connsiteY3" fmla="*/ 369688 h 369688"/>
              <a:gd name="connsiteX0" fmla="*/ 515708 w 609168"/>
              <a:gd name="connsiteY0" fmla="*/ 407164 h 407164"/>
              <a:gd name="connsiteX1" fmla="*/ 0 w 609168"/>
              <a:gd name="connsiteY1" fmla="*/ 0 h 407164"/>
              <a:gd name="connsiteX2" fmla="*/ 609168 w 609168"/>
              <a:gd name="connsiteY2" fmla="*/ 301296 h 407164"/>
              <a:gd name="connsiteX3" fmla="*/ 515708 w 609168"/>
              <a:gd name="connsiteY3" fmla="*/ 407164 h 40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168" h="407164">
                <a:moveTo>
                  <a:pt x="515708" y="407164"/>
                </a:moveTo>
                <a:lnTo>
                  <a:pt x="0" y="0"/>
                </a:lnTo>
                <a:lnTo>
                  <a:pt x="609168" y="301296"/>
                </a:lnTo>
                <a:lnTo>
                  <a:pt x="515708" y="407164"/>
                </a:lnTo>
                <a:close/>
              </a:path>
            </a:pathLst>
          </a:cu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70D1A30B-2071-4D14-9E7B-AD6B62558134}"/>
              </a:ext>
            </a:extLst>
          </p:cNvPr>
          <p:cNvSpPr/>
          <p:nvPr/>
        </p:nvSpPr>
        <p:spPr bwMode="auto">
          <a:xfrm>
            <a:off x="599091" y="2079886"/>
            <a:ext cx="1423048" cy="1763071"/>
          </a:xfrm>
          <a:custGeom>
            <a:avLst/>
            <a:gdLst>
              <a:gd name="connsiteX0" fmla="*/ 0 w 209550"/>
              <a:gd name="connsiteY0" fmla="*/ 171450 h 171450"/>
              <a:gd name="connsiteX1" fmla="*/ 4762 w 209550"/>
              <a:gd name="connsiteY1" fmla="*/ 66675 h 171450"/>
              <a:gd name="connsiteX2" fmla="*/ 114300 w 209550"/>
              <a:gd name="connsiteY2" fmla="*/ 61912 h 171450"/>
              <a:gd name="connsiteX3" fmla="*/ 119062 w 209550"/>
              <a:gd name="connsiteY3" fmla="*/ 0 h 171450"/>
              <a:gd name="connsiteX4" fmla="*/ 209550 w 209550"/>
              <a:gd name="connsiteY4" fmla="*/ 0 h 171450"/>
              <a:gd name="connsiteX5" fmla="*/ 209550 w 209550"/>
              <a:gd name="connsiteY5" fmla="*/ 152400 h 171450"/>
              <a:gd name="connsiteX6" fmla="*/ 0 w 209550"/>
              <a:gd name="connsiteY6" fmla="*/ 171450 h 171450"/>
              <a:gd name="connsiteX0" fmla="*/ 0 w 209550"/>
              <a:gd name="connsiteY0" fmla="*/ 260805 h 260805"/>
              <a:gd name="connsiteX1" fmla="*/ 4762 w 209550"/>
              <a:gd name="connsiteY1" fmla="*/ 156030 h 260805"/>
              <a:gd name="connsiteX2" fmla="*/ 114300 w 209550"/>
              <a:gd name="connsiteY2" fmla="*/ 151267 h 260805"/>
              <a:gd name="connsiteX3" fmla="*/ 8858 w 209550"/>
              <a:gd name="connsiteY3" fmla="*/ 0 h 260805"/>
              <a:gd name="connsiteX4" fmla="*/ 209550 w 209550"/>
              <a:gd name="connsiteY4" fmla="*/ 89355 h 260805"/>
              <a:gd name="connsiteX5" fmla="*/ 209550 w 209550"/>
              <a:gd name="connsiteY5" fmla="*/ 241755 h 260805"/>
              <a:gd name="connsiteX6" fmla="*/ 0 w 209550"/>
              <a:gd name="connsiteY6" fmla="*/ 260805 h 260805"/>
              <a:gd name="connsiteX0" fmla="*/ 37604 w 247154"/>
              <a:gd name="connsiteY0" fmla="*/ 260805 h 260805"/>
              <a:gd name="connsiteX1" fmla="*/ 42366 w 247154"/>
              <a:gd name="connsiteY1" fmla="*/ 156030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241755 h 260805"/>
              <a:gd name="connsiteX5" fmla="*/ 37604 w 247154"/>
              <a:gd name="connsiteY5" fmla="*/ 260805 h 260805"/>
              <a:gd name="connsiteX0" fmla="*/ 37604 w 136949"/>
              <a:gd name="connsiteY0" fmla="*/ 260805 h 260805"/>
              <a:gd name="connsiteX1" fmla="*/ 104915 w 136949"/>
              <a:gd name="connsiteY1" fmla="*/ 105395 h 260805"/>
              <a:gd name="connsiteX2" fmla="*/ 0 w 136949"/>
              <a:gd name="connsiteY2" fmla="*/ 35105 h 260805"/>
              <a:gd name="connsiteX3" fmla="*/ 46462 w 136949"/>
              <a:gd name="connsiteY3" fmla="*/ 0 h 260805"/>
              <a:gd name="connsiteX4" fmla="*/ 136949 w 136949"/>
              <a:gd name="connsiteY4" fmla="*/ 74959 h 260805"/>
              <a:gd name="connsiteX5" fmla="*/ 37604 w 136949"/>
              <a:gd name="connsiteY5" fmla="*/ 260805 h 26080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46462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28591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50639"/>
              <a:gd name="connsiteX1" fmla="*/ 38240 w 136949"/>
              <a:gd name="connsiteY1" fmla="*/ 150639 h 150639"/>
              <a:gd name="connsiteX2" fmla="*/ 0 w 136949"/>
              <a:gd name="connsiteY2" fmla="*/ 35105 h 150639"/>
              <a:gd name="connsiteX3" fmla="*/ 28591 w 136949"/>
              <a:gd name="connsiteY3" fmla="*/ 0 h 150639"/>
              <a:gd name="connsiteX4" fmla="*/ 136949 w 136949"/>
              <a:gd name="connsiteY4" fmla="*/ 74959 h 150639"/>
              <a:gd name="connsiteX0" fmla="*/ 286967 w 286967"/>
              <a:gd name="connsiteY0" fmla="*/ 89247 h 150639"/>
              <a:gd name="connsiteX1" fmla="*/ 38240 w 286967"/>
              <a:gd name="connsiteY1" fmla="*/ 150639 h 150639"/>
              <a:gd name="connsiteX2" fmla="*/ 0 w 286967"/>
              <a:gd name="connsiteY2" fmla="*/ 35105 h 150639"/>
              <a:gd name="connsiteX3" fmla="*/ 28591 w 286967"/>
              <a:gd name="connsiteY3" fmla="*/ 0 h 150639"/>
              <a:gd name="connsiteX4" fmla="*/ 286967 w 286967"/>
              <a:gd name="connsiteY4" fmla="*/ 89247 h 1506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286967 w 333391"/>
              <a:gd name="connsiteY4" fmla="*/ 279747 h 3411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303954 w 333391"/>
              <a:gd name="connsiteY4" fmla="*/ 156234 h 341139"/>
              <a:gd name="connsiteX5" fmla="*/ 286967 w 333391"/>
              <a:gd name="connsiteY5" fmla="*/ 279747 h 341139"/>
              <a:gd name="connsiteX0" fmla="*/ 286967 w 425398"/>
              <a:gd name="connsiteY0" fmla="*/ 279747 h 341139"/>
              <a:gd name="connsiteX1" fmla="*/ 38240 w 425398"/>
              <a:gd name="connsiteY1" fmla="*/ 341139 h 341139"/>
              <a:gd name="connsiteX2" fmla="*/ 0 w 425398"/>
              <a:gd name="connsiteY2" fmla="*/ 225605 h 341139"/>
              <a:gd name="connsiteX3" fmla="*/ 333391 w 425398"/>
              <a:gd name="connsiteY3" fmla="*/ 0 h 341139"/>
              <a:gd name="connsiteX4" fmla="*/ 425398 w 425398"/>
              <a:gd name="connsiteY4" fmla="*/ 203859 h 341139"/>
              <a:gd name="connsiteX5" fmla="*/ 286967 w 425398"/>
              <a:gd name="connsiteY5" fmla="*/ 279747 h 341139"/>
              <a:gd name="connsiteX0" fmla="*/ 286967 w 440388"/>
              <a:gd name="connsiteY0" fmla="*/ 279747 h 341139"/>
              <a:gd name="connsiteX1" fmla="*/ 38240 w 440388"/>
              <a:gd name="connsiteY1" fmla="*/ 341139 h 341139"/>
              <a:gd name="connsiteX2" fmla="*/ 0 w 440388"/>
              <a:gd name="connsiteY2" fmla="*/ 225605 h 341139"/>
              <a:gd name="connsiteX3" fmla="*/ 333391 w 440388"/>
              <a:gd name="connsiteY3" fmla="*/ 0 h 341139"/>
              <a:gd name="connsiteX4" fmla="*/ 440388 w 440388"/>
              <a:gd name="connsiteY4" fmla="*/ 263820 h 341139"/>
              <a:gd name="connsiteX5" fmla="*/ 286967 w 440388"/>
              <a:gd name="connsiteY5" fmla="*/ 279747 h 341139"/>
              <a:gd name="connsiteX0" fmla="*/ 346928 w 440388"/>
              <a:gd name="connsiteY0" fmla="*/ 369688 h 369688"/>
              <a:gd name="connsiteX1" fmla="*/ 38240 w 440388"/>
              <a:gd name="connsiteY1" fmla="*/ 341139 h 369688"/>
              <a:gd name="connsiteX2" fmla="*/ 0 w 440388"/>
              <a:gd name="connsiteY2" fmla="*/ 225605 h 369688"/>
              <a:gd name="connsiteX3" fmla="*/ 333391 w 440388"/>
              <a:gd name="connsiteY3" fmla="*/ 0 h 369688"/>
              <a:gd name="connsiteX4" fmla="*/ 440388 w 440388"/>
              <a:gd name="connsiteY4" fmla="*/ 263820 h 369688"/>
              <a:gd name="connsiteX5" fmla="*/ 346928 w 440388"/>
              <a:gd name="connsiteY5" fmla="*/ 369688 h 369688"/>
              <a:gd name="connsiteX0" fmla="*/ 346928 w 440388"/>
              <a:gd name="connsiteY0" fmla="*/ 369688 h 369688"/>
              <a:gd name="connsiteX1" fmla="*/ 0 w 440388"/>
              <a:gd name="connsiteY1" fmla="*/ 225605 h 369688"/>
              <a:gd name="connsiteX2" fmla="*/ 333391 w 440388"/>
              <a:gd name="connsiteY2" fmla="*/ 0 h 369688"/>
              <a:gd name="connsiteX3" fmla="*/ 440388 w 440388"/>
              <a:gd name="connsiteY3" fmla="*/ 263820 h 369688"/>
              <a:gd name="connsiteX4" fmla="*/ 346928 w 440388"/>
              <a:gd name="connsiteY4" fmla="*/ 369688 h 369688"/>
              <a:gd name="connsiteX0" fmla="*/ 13537 w 106997"/>
              <a:gd name="connsiteY0" fmla="*/ 369688 h 369688"/>
              <a:gd name="connsiteX1" fmla="*/ 0 w 106997"/>
              <a:gd name="connsiteY1" fmla="*/ 0 h 369688"/>
              <a:gd name="connsiteX2" fmla="*/ 106997 w 106997"/>
              <a:gd name="connsiteY2" fmla="*/ 263820 h 369688"/>
              <a:gd name="connsiteX3" fmla="*/ 13537 w 106997"/>
              <a:gd name="connsiteY3" fmla="*/ 369688 h 369688"/>
              <a:gd name="connsiteX0" fmla="*/ 515708 w 609168"/>
              <a:gd name="connsiteY0" fmla="*/ 407164 h 407164"/>
              <a:gd name="connsiteX1" fmla="*/ 0 w 609168"/>
              <a:gd name="connsiteY1" fmla="*/ 0 h 407164"/>
              <a:gd name="connsiteX2" fmla="*/ 609168 w 609168"/>
              <a:gd name="connsiteY2" fmla="*/ 301296 h 407164"/>
              <a:gd name="connsiteX3" fmla="*/ 515708 w 609168"/>
              <a:gd name="connsiteY3" fmla="*/ 407164 h 407164"/>
              <a:gd name="connsiteX0" fmla="*/ 1287702 w 1381162"/>
              <a:gd name="connsiteY0" fmla="*/ 1756278 h 1756278"/>
              <a:gd name="connsiteX1" fmla="*/ 0 w 1381162"/>
              <a:gd name="connsiteY1" fmla="*/ 0 h 1756278"/>
              <a:gd name="connsiteX2" fmla="*/ 1381162 w 1381162"/>
              <a:gd name="connsiteY2" fmla="*/ 1650410 h 1756278"/>
              <a:gd name="connsiteX3" fmla="*/ 1287702 w 1381162"/>
              <a:gd name="connsiteY3" fmla="*/ 1756278 h 1756278"/>
              <a:gd name="connsiteX0" fmla="*/ 1392633 w 1392633"/>
              <a:gd name="connsiteY0" fmla="*/ 1831229 h 1831229"/>
              <a:gd name="connsiteX1" fmla="*/ 0 w 1392633"/>
              <a:gd name="connsiteY1" fmla="*/ 0 h 1831229"/>
              <a:gd name="connsiteX2" fmla="*/ 1381162 w 1392633"/>
              <a:gd name="connsiteY2" fmla="*/ 1650410 h 1831229"/>
              <a:gd name="connsiteX3" fmla="*/ 1392633 w 1392633"/>
              <a:gd name="connsiteY3" fmla="*/ 1831229 h 1831229"/>
              <a:gd name="connsiteX0" fmla="*/ 1392633 w 1411142"/>
              <a:gd name="connsiteY0" fmla="*/ 1831229 h 1831229"/>
              <a:gd name="connsiteX1" fmla="*/ 0 w 1411142"/>
              <a:gd name="connsiteY1" fmla="*/ 0 h 1831229"/>
              <a:gd name="connsiteX2" fmla="*/ 1411142 w 1411142"/>
              <a:gd name="connsiteY2" fmla="*/ 1515499 h 1831229"/>
              <a:gd name="connsiteX3" fmla="*/ 1392633 w 1411142"/>
              <a:gd name="connsiteY3" fmla="*/ 1831229 h 1831229"/>
              <a:gd name="connsiteX0" fmla="*/ 1332672 w 1411142"/>
              <a:gd name="connsiteY0" fmla="*/ 1748783 h 1748783"/>
              <a:gd name="connsiteX1" fmla="*/ 0 w 1411142"/>
              <a:gd name="connsiteY1" fmla="*/ 0 h 1748783"/>
              <a:gd name="connsiteX2" fmla="*/ 1411142 w 1411142"/>
              <a:gd name="connsiteY2" fmla="*/ 1515499 h 1748783"/>
              <a:gd name="connsiteX3" fmla="*/ 1332672 w 1411142"/>
              <a:gd name="connsiteY3" fmla="*/ 1748783 h 1748783"/>
              <a:gd name="connsiteX0" fmla="*/ 1332672 w 1411142"/>
              <a:gd name="connsiteY0" fmla="*/ 1748783 h 1748783"/>
              <a:gd name="connsiteX1" fmla="*/ 0 w 1411142"/>
              <a:gd name="connsiteY1" fmla="*/ 0 h 1748783"/>
              <a:gd name="connsiteX2" fmla="*/ 1411142 w 1411142"/>
              <a:gd name="connsiteY2" fmla="*/ 1545480 h 1748783"/>
              <a:gd name="connsiteX3" fmla="*/ 1332672 w 1411142"/>
              <a:gd name="connsiteY3" fmla="*/ 1748783 h 1748783"/>
              <a:gd name="connsiteX0" fmla="*/ 1332672 w 1349229"/>
              <a:gd name="connsiteY0" fmla="*/ 1748783 h 1748783"/>
              <a:gd name="connsiteX1" fmla="*/ 0 w 1349229"/>
              <a:gd name="connsiteY1" fmla="*/ 0 h 1748783"/>
              <a:gd name="connsiteX2" fmla="*/ 1349229 w 1349229"/>
              <a:gd name="connsiteY2" fmla="*/ 1543099 h 1748783"/>
              <a:gd name="connsiteX3" fmla="*/ 1332672 w 1349229"/>
              <a:gd name="connsiteY3" fmla="*/ 1748783 h 1748783"/>
              <a:gd name="connsiteX0" fmla="*/ 1332672 w 1423048"/>
              <a:gd name="connsiteY0" fmla="*/ 1748783 h 1748783"/>
              <a:gd name="connsiteX1" fmla="*/ 0 w 1423048"/>
              <a:gd name="connsiteY1" fmla="*/ 0 h 1748783"/>
              <a:gd name="connsiteX2" fmla="*/ 1423048 w 1423048"/>
              <a:gd name="connsiteY2" fmla="*/ 1583580 h 1748783"/>
              <a:gd name="connsiteX3" fmla="*/ 1332672 w 1423048"/>
              <a:gd name="connsiteY3" fmla="*/ 1748783 h 1748783"/>
              <a:gd name="connsiteX0" fmla="*/ 1346959 w 1423048"/>
              <a:gd name="connsiteY0" fmla="*/ 1763071 h 1763071"/>
              <a:gd name="connsiteX1" fmla="*/ 0 w 1423048"/>
              <a:gd name="connsiteY1" fmla="*/ 0 h 1763071"/>
              <a:gd name="connsiteX2" fmla="*/ 1423048 w 1423048"/>
              <a:gd name="connsiteY2" fmla="*/ 1583580 h 1763071"/>
              <a:gd name="connsiteX3" fmla="*/ 1346959 w 1423048"/>
              <a:gd name="connsiteY3" fmla="*/ 1763071 h 176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3048" h="1763071">
                <a:moveTo>
                  <a:pt x="1346959" y="1763071"/>
                </a:moveTo>
                <a:lnTo>
                  <a:pt x="0" y="0"/>
                </a:lnTo>
                <a:lnTo>
                  <a:pt x="1423048" y="1583580"/>
                </a:lnTo>
                <a:lnTo>
                  <a:pt x="1346959" y="1763071"/>
                </a:lnTo>
                <a:close/>
              </a:path>
            </a:pathLst>
          </a:cu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38D9BFEE-005B-49CE-B031-292484C90FC3}"/>
              </a:ext>
            </a:extLst>
          </p:cNvPr>
          <p:cNvSpPr/>
          <p:nvPr/>
        </p:nvSpPr>
        <p:spPr bwMode="auto">
          <a:xfrm>
            <a:off x="1981165" y="3722245"/>
            <a:ext cx="345679" cy="339618"/>
          </a:xfrm>
          <a:custGeom>
            <a:avLst/>
            <a:gdLst>
              <a:gd name="connsiteX0" fmla="*/ 0 w 209550"/>
              <a:gd name="connsiteY0" fmla="*/ 171450 h 171450"/>
              <a:gd name="connsiteX1" fmla="*/ 4762 w 209550"/>
              <a:gd name="connsiteY1" fmla="*/ 66675 h 171450"/>
              <a:gd name="connsiteX2" fmla="*/ 114300 w 209550"/>
              <a:gd name="connsiteY2" fmla="*/ 61912 h 171450"/>
              <a:gd name="connsiteX3" fmla="*/ 119062 w 209550"/>
              <a:gd name="connsiteY3" fmla="*/ 0 h 171450"/>
              <a:gd name="connsiteX4" fmla="*/ 209550 w 209550"/>
              <a:gd name="connsiteY4" fmla="*/ 0 h 171450"/>
              <a:gd name="connsiteX5" fmla="*/ 209550 w 209550"/>
              <a:gd name="connsiteY5" fmla="*/ 152400 h 171450"/>
              <a:gd name="connsiteX6" fmla="*/ 0 w 209550"/>
              <a:gd name="connsiteY6" fmla="*/ 171450 h 171450"/>
              <a:gd name="connsiteX0" fmla="*/ 0 w 209550"/>
              <a:gd name="connsiteY0" fmla="*/ 260805 h 260805"/>
              <a:gd name="connsiteX1" fmla="*/ 4762 w 209550"/>
              <a:gd name="connsiteY1" fmla="*/ 156030 h 260805"/>
              <a:gd name="connsiteX2" fmla="*/ 114300 w 209550"/>
              <a:gd name="connsiteY2" fmla="*/ 151267 h 260805"/>
              <a:gd name="connsiteX3" fmla="*/ 8858 w 209550"/>
              <a:gd name="connsiteY3" fmla="*/ 0 h 260805"/>
              <a:gd name="connsiteX4" fmla="*/ 209550 w 209550"/>
              <a:gd name="connsiteY4" fmla="*/ 89355 h 260805"/>
              <a:gd name="connsiteX5" fmla="*/ 209550 w 209550"/>
              <a:gd name="connsiteY5" fmla="*/ 241755 h 260805"/>
              <a:gd name="connsiteX6" fmla="*/ 0 w 209550"/>
              <a:gd name="connsiteY6" fmla="*/ 260805 h 260805"/>
              <a:gd name="connsiteX0" fmla="*/ 37604 w 247154"/>
              <a:gd name="connsiteY0" fmla="*/ 260805 h 260805"/>
              <a:gd name="connsiteX1" fmla="*/ 42366 w 247154"/>
              <a:gd name="connsiteY1" fmla="*/ 156030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241755 h 260805"/>
              <a:gd name="connsiteX5" fmla="*/ 37604 w 247154"/>
              <a:gd name="connsiteY5" fmla="*/ 260805 h 260805"/>
              <a:gd name="connsiteX0" fmla="*/ 37604 w 136949"/>
              <a:gd name="connsiteY0" fmla="*/ 260805 h 260805"/>
              <a:gd name="connsiteX1" fmla="*/ 104915 w 136949"/>
              <a:gd name="connsiteY1" fmla="*/ 105395 h 260805"/>
              <a:gd name="connsiteX2" fmla="*/ 0 w 136949"/>
              <a:gd name="connsiteY2" fmla="*/ 35105 h 260805"/>
              <a:gd name="connsiteX3" fmla="*/ 46462 w 136949"/>
              <a:gd name="connsiteY3" fmla="*/ 0 h 260805"/>
              <a:gd name="connsiteX4" fmla="*/ 136949 w 136949"/>
              <a:gd name="connsiteY4" fmla="*/ 74959 h 260805"/>
              <a:gd name="connsiteX5" fmla="*/ 37604 w 136949"/>
              <a:gd name="connsiteY5" fmla="*/ 260805 h 26080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46462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28591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50639"/>
              <a:gd name="connsiteX1" fmla="*/ 38240 w 136949"/>
              <a:gd name="connsiteY1" fmla="*/ 150639 h 150639"/>
              <a:gd name="connsiteX2" fmla="*/ 0 w 136949"/>
              <a:gd name="connsiteY2" fmla="*/ 35105 h 150639"/>
              <a:gd name="connsiteX3" fmla="*/ 28591 w 136949"/>
              <a:gd name="connsiteY3" fmla="*/ 0 h 150639"/>
              <a:gd name="connsiteX4" fmla="*/ 136949 w 136949"/>
              <a:gd name="connsiteY4" fmla="*/ 74959 h 150639"/>
              <a:gd name="connsiteX0" fmla="*/ 286967 w 286967"/>
              <a:gd name="connsiteY0" fmla="*/ 89247 h 150639"/>
              <a:gd name="connsiteX1" fmla="*/ 38240 w 286967"/>
              <a:gd name="connsiteY1" fmla="*/ 150639 h 150639"/>
              <a:gd name="connsiteX2" fmla="*/ 0 w 286967"/>
              <a:gd name="connsiteY2" fmla="*/ 35105 h 150639"/>
              <a:gd name="connsiteX3" fmla="*/ 28591 w 286967"/>
              <a:gd name="connsiteY3" fmla="*/ 0 h 150639"/>
              <a:gd name="connsiteX4" fmla="*/ 286967 w 286967"/>
              <a:gd name="connsiteY4" fmla="*/ 89247 h 1506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286967 w 333391"/>
              <a:gd name="connsiteY4" fmla="*/ 279747 h 3411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303954 w 333391"/>
              <a:gd name="connsiteY4" fmla="*/ 156234 h 341139"/>
              <a:gd name="connsiteX5" fmla="*/ 286967 w 333391"/>
              <a:gd name="connsiteY5" fmla="*/ 279747 h 341139"/>
              <a:gd name="connsiteX0" fmla="*/ 286967 w 425398"/>
              <a:gd name="connsiteY0" fmla="*/ 279747 h 341139"/>
              <a:gd name="connsiteX1" fmla="*/ 38240 w 425398"/>
              <a:gd name="connsiteY1" fmla="*/ 341139 h 341139"/>
              <a:gd name="connsiteX2" fmla="*/ 0 w 425398"/>
              <a:gd name="connsiteY2" fmla="*/ 225605 h 341139"/>
              <a:gd name="connsiteX3" fmla="*/ 333391 w 425398"/>
              <a:gd name="connsiteY3" fmla="*/ 0 h 341139"/>
              <a:gd name="connsiteX4" fmla="*/ 425398 w 425398"/>
              <a:gd name="connsiteY4" fmla="*/ 203859 h 341139"/>
              <a:gd name="connsiteX5" fmla="*/ 286967 w 425398"/>
              <a:gd name="connsiteY5" fmla="*/ 279747 h 341139"/>
              <a:gd name="connsiteX0" fmla="*/ 286967 w 425398"/>
              <a:gd name="connsiteY0" fmla="*/ 279747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286967 w 425398"/>
              <a:gd name="connsiteY5" fmla="*/ 279747 h 422102"/>
              <a:gd name="connsiteX0" fmla="*/ 184574 w 425398"/>
              <a:gd name="connsiteY0" fmla="*/ 351185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184574 w 425398"/>
              <a:gd name="connsiteY5" fmla="*/ 351185 h 422102"/>
              <a:gd name="connsiteX0" fmla="*/ 184574 w 333391"/>
              <a:gd name="connsiteY0" fmla="*/ 351185 h 422102"/>
              <a:gd name="connsiteX1" fmla="*/ 73959 w 333391"/>
              <a:gd name="connsiteY1" fmla="*/ 422102 h 422102"/>
              <a:gd name="connsiteX2" fmla="*/ 0 w 333391"/>
              <a:gd name="connsiteY2" fmla="*/ 225605 h 422102"/>
              <a:gd name="connsiteX3" fmla="*/ 333391 w 333391"/>
              <a:gd name="connsiteY3" fmla="*/ 0 h 422102"/>
              <a:gd name="connsiteX4" fmla="*/ 184574 w 333391"/>
              <a:gd name="connsiteY4" fmla="*/ 351185 h 422102"/>
              <a:gd name="connsiteX0" fmla="*/ 184574 w 184574"/>
              <a:gd name="connsiteY0" fmla="*/ 182117 h 253034"/>
              <a:gd name="connsiteX1" fmla="*/ 73959 w 184574"/>
              <a:gd name="connsiteY1" fmla="*/ 253034 h 253034"/>
              <a:gd name="connsiteX2" fmla="*/ 0 w 184574"/>
              <a:gd name="connsiteY2" fmla="*/ 56537 h 253034"/>
              <a:gd name="connsiteX3" fmla="*/ 88123 w 184574"/>
              <a:gd name="connsiteY3" fmla="*/ 0 h 253034"/>
              <a:gd name="connsiteX4" fmla="*/ 184574 w 184574"/>
              <a:gd name="connsiteY4" fmla="*/ 182117 h 253034"/>
              <a:gd name="connsiteX0" fmla="*/ 283828 w 283828"/>
              <a:gd name="connsiteY0" fmla="*/ 302038 h 372955"/>
              <a:gd name="connsiteX1" fmla="*/ 173213 w 283828"/>
              <a:gd name="connsiteY1" fmla="*/ 372955 h 372955"/>
              <a:gd name="connsiteX2" fmla="*/ 99254 w 283828"/>
              <a:gd name="connsiteY2" fmla="*/ 176458 h 372955"/>
              <a:gd name="connsiteX3" fmla="*/ 0 w 283828"/>
              <a:gd name="connsiteY3" fmla="*/ 0 h 372955"/>
              <a:gd name="connsiteX4" fmla="*/ 283828 w 283828"/>
              <a:gd name="connsiteY4" fmla="*/ 302038 h 372955"/>
              <a:gd name="connsiteX0" fmla="*/ 311990 w 311990"/>
              <a:gd name="connsiteY0" fmla="*/ 302038 h 372955"/>
              <a:gd name="connsiteX1" fmla="*/ 201375 w 311990"/>
              <a:gd name="connsiteY1" fmla="*/ 372955 h 372955"/>
              <a:gd name="connsiteX2" fmla="*/ 0 w 311990"/>
              <a:gd name="connsiteY2" fmla="*/ 176458 h 372955"/>
              <a:gd name="connsiteX3" fmla="*/ 28162 w 311990"/>
              <a:gd name="connsiteY3" fmla="*/ 0 h 372955"/>
              <a:gd name="connsiteX4" fmla="*/ 311990 w 311990"/>
              <a:gd name="connsiteY4" fmla="*/ 302038 h 372955"/>
              <a:gd name="connsiteX0" fmla="*/ 424416 w 424416"/>
              <a:gd name="connsiteY0" fmla="*/ 47205 h 372955"/>
              <a:gd name="connsiteX1" fmla="*/ 201375 w 424416"/>
              <a:gd name="connsiteY1" fmla="*/ 372955 h 372955"/>
              <a:gd name="connsiteX2" fmla="*/ 0 w 424416"/>
              <a:gd name="connsiteY2" fmla="*/ 176458 h 372955"/>
              <a:gd name="connsiteX3" fmla="*/ 28162 w 424416"/>
              <a:gd name="connsiteY3" fmla="*/ 0 h 372955"/>
              <a:gd name="connsiteX4" fmla="*/ 424416 w 424416"/>
              <a:gd name="connsiteY4" fmla="*/ 47205 h 372955"/>
              <a:gd name="connsiteX0" fmla="*/ 289504 w 289504"/>
              <a:gd name="connsiteY0" fmla="*/ 287048 h 372955"/>
              <a:gd name="connsiteX1" fmla="*/ 201375 w 289504"/>
              <a:gd name="connsiteY1" fmla="*/ 372955 h 372955"/>
              <a:gd name="connsiteX2" fmla="*/ 0 w 289504"/>
              <a:gd name="connsiteY2" fmla="*/ 176458 h 372955"/>
              <a:gd name="connsiteX3" fmla="*/ 28162 w 289504"/>
              <a:gd name="connsiteY3" fmla="*/ 0 h 372955"/>
              <a:gd name="connsiteX4" fmla="*/ 289504 w 289504"/>
              <a:gd name="connsiteY4" fmla="*/ 287048 h 372955"/>
              <a:gd name="connsiteX0" fmla="*/ 319484 w 319484"/>
              <a:gd name="connsiteY0" fmla="*/ 287048 h 372955"/>
              <a:gd name="connsiteX1" fmla="*/ 231355 w 319484"/>
              <a:gd name="connsiteY1" fmla="*/ 372955 h 372955"/>
              <a:gd name="connsiteX2" fmla="*/ 0 w 319484"/>
              <a:gd name="connsiteY2" fmla="*/ 176458 h 372955"/>
              <a:gd name="connsiteX3" fmla="*/ 58142 w 319484"/>
              <a:gd name="connsiteY3" fmla="*/ 0 h 372955"/>
              <a:gd name="connsiteX4" fmla="*/ 319484 w 319484"/>
              <a:gd name="connsiteY4" fmla="*/ 287048 h 372955"/>
              <a:gd name="connsiteX0" fmla="*/ 319484 w 319484"/>
              <a:gd name="connsiteY0" fmla="*/ 287048 h 372955"/>
              <a:gd name="connsiteX1" fmla="*/ 231355 w 319484"/>
              <a:gd name="connsiteY1" fmla="*/ 372955 h 372955"/>
              <a:gd name="connsiteX2" fmla="*/ 100046 w 319484"/>
              <a:gd name="connsiteY2" fmla="*/ 256824 h 372955"/>
              <a:gd name="connsiteX3" fmla="*/ 0 w 319484"/>
              <a:gd name="connsiteY3" fmla="*/ 176458 h 372955"/>
              <a:gd name="connsiteX4" fmla="*/ 58142 w 319484"/>
              <a:gd name="connsiteY4" fmla="*/ 0 h 372955"/>
              <a:gd name="connsiteX5" fmla="*/ 319484 w 319484"/>
              <a:gd name="connsiteY5" fmla="*/ 287048 h 372955"/>
              <a:gd name="connsiteX0" fmla="*/ 319484 w 319484"/>
              <a:gd name="connsiteY0" fmla="*/ 287048 h 372955"/>
              <a:gd name="connsiteX1" fmla="*/ 231355 w 319484"/>
              <a:gd name="connsiteY1" fmla="*/ 372955 h 372955"/>
              <a:gd name="connsiteX2" fmla="*/ 83378 w 319484"/>
              <a:gd name="connsiteY2" fmla="*/ 183005 h 372955"/>
              <a:gd name="connsiteX3" fmla="*/ 0 w 319484"/>
              <a:gd name="connsiteY3" fmla="*/ 176458 h 372955"/>
              <a:gd name="connsiteX4" fmla="*/ 58142 w 319484"/>
              <a:gd name="connsiteY4" fmla="*/ 0 h 372955"/>
              <a:gd name="connsiteX5" fmla="*/ 319484 w 319484"/>
              <a:gd name="connsiteY5" fmla="*/ 287048 h 372955"/>
              <a:gd name="connsiteX0" fmla="*/ 290909 w 290909"/>
              <a:gd name="connsiteY0" fmla="*/ 287048 h 372955"/>
              <a:gd name="connsiteX1" fmla="*/ 202780 w 290909"/>
              <a:gd name="connsiteY1" fmla="*/ 372955 h 372955"/>
              <a:gd name="connsiteX2" fmla="*/ 54803 w 290909"/>
              <a:gd name="connsiteY2" fmla="*/ 183005 h 372955"/>
              <a:gd name="connsiteX3" fmla="*/ 0 w 290909"/>
              <a:gd name="connsiteY3" fmla="*/ 126451 h 372955"/>
              <a:gd name="connsiteX4" fmla="*/ 29567 w 290909"/>
              <a:gd name="connsiteY4" fmla="*/ 0 h 372955"/>
              <a:gd name="connsiteX5" fmla="*/ 290909 w 290909"/>
              <a:gd name="connsiteY5" fmla="*/ 287048 h 372955"/>
              <a:gd name="connsiteX0" fmla="*/ 326628 w 326628"/>
              <a:gd name="connsiteY0" fmla="*/ 287048 h 372955"/>
              <a:gd name="connsiteX1" fmla="*/ 238499 w 326628"/>
              <a:gd name="connsiteY1" fmla="*/ 372955 h 372955"/>
              <a:gd name="connsiteX2" fmla="*/ 90522 w 326628"/>
              <a:gd name="connsiteY2" fmla="*/ 183005 h 372955"/>
              <a:gd name="connsiteX3" fmla="*/ 0 w 326628"/>
              <a:gd name="connsiteY3" fmla="*/ 166933 h 372955"/>
              <a:gd name="connsiteX4" fmla="*/ 65286 w 326628"/>
              <a:gd name="connsiteY4" fmla="*/ 0 h 372955"/>
              <a:gd name="connsiteX5" fmla="*/ 326628 w 326628"/>
              <a:gd name="connsiteY5" fmla="*/ 287048 h 372955"/>
              <a:gd name="connsiteX0" fmla="*/ 326628 w 326628"/>
              <a:gd name="connsiteY0" fmla="*/ 287048 h 372955"/>
              <a:gd name="connsiteX1" fmla="*/ 238499 w 326628"/>
              <a:gd name="connsiteY1" fmla="*/ 372955 h 372955"/>
              <a:gd name="connsiteX2" fmla="*/ 90522 w 326628"/>
              <a:gd name="connsiteY2" fmla="*/ 183005 h 372955"/>
              <a:gd name="connsiteX3" fmla="*/ 47659 w 326628"/>
              <a:gd name="connsiteY3" fmla="*/ 180624 h 372955"/>
              <a:gd name="connsiteX4" fmla="*/ 0 w 326628"/>
              <a:gd name="connsiteY4" fmla="*/ 166933 h 372955"/>
              <a:gd name="connsiteX5" fmla="*/ 65286 w 326628"/>
              <a:gd name="connsiteY5" fmla="*/ 0 h 372955"/>
              <a:gd name="connsiteX6" fmla="*/ 326628 w 326628"/>
              <a:gd name="connsiteY6" fmla="*/ 287048 h 372955"/>
              <a:gd name="connsiteX0" fmla="*/ 326628 w 326628"/>
              <a:gd name="connsiteY0" fmla="*/ 287048 h 372955"/>
              <a:gd name="connsiteX1" fmla="*/ 238499 w 326628"/>
              <a:gd name="connsiteY1" fmla="*/ 372955 h 372955"/>
              <a:gd name="connsiteX2" fmla="*/ 90522 w 326628"/>
              <a:gd name="connsiteY2" fmla="*/ 183005 h 372955"/>
              <a:gd name="connsiteX3" fmla="*/ 47659 w 326628"/>
              <a:gd name="connsiteY3" fmla="*/ 197293 h 372955"/>
              <a:gd name="connsiteX4" fmla="*/ 0 w 326628"/>
              <a:gd name="connsiteY4" fmla="*/ 166933 h 372955"/>
              <a:gd name="connsiteX5" fmla="*/ 65286 w 326628"/>
              <a:gd name="connsiteY5" fmla="*/ 0 h 372955"/>
              <a:gd name="connsiteX6" fmla="*/ 326628 w 326628"/>
              <a:gd name="connsiteY6" fmla="*/ 287048 h 372955"/>
              <a:gd name="connsiteX0" fmla="*/ 224234 w 238499"/>
              <a:gd name="connsiteY0" fmla="*/ 248948 h 372955"/>
              <a:gd name="connsiteX1" fmla="*/ 238499 w 238499"/>
              <a:gd name="connsiteY1" fmla="*/ 372955 h 372955"/>
              <a:gd name="connsiteX2" fmla="*/ 90522 w 238499"/>
              <a:gd name="connsiteY2" fmla="*/ 183005 h 372955"/>
              <a:gd name="connsiteX3" fmla="*/ 47659 w 238499"/>
              <a:gd name="connsiteY3" fmla="*/ 197293 h 372955"/>
              <a:gd name="connsiteX4" fmla="*/ 0 w 238499"/>
              <a:gd name="connsiteY4" fmla="*/ 166933 h 372955"/>
              <a:gd name="connsiteX5" fmla="*/ 65286 w 238499"/>
              <a:gd name="connsiteY5" fmla="*/ 0 h 372955"/>
              <a:gd name="connsiteX6" fmla="*/ 224234 w 238499"/>
              <a:gd name="connsiteY6" fmla="*/ 248948 h 372955"/>
              <a:gd name="connsiteX0" fmla="*/ 350441 w 350441"/>
              <a:gd name="connsiteY0" fmla="*/ 325148 h 372955"/>
              <a:gd name="connsiteX1" fmla="*/ 238499 w 350441"/>
              <a:gd name="connsiteY1" fmla="*/ 372955 h 372955"/>
              <a:gd name="connsiteX2" fmla="*/ 90522 w 350441"/>
              <a:gd name="connsiteY2" fmla="*/ 183005 h 372955"/>
              <a:gd name="connsiteX3" fmla="*/ 47659 w 350441"/>
              <a:gd name="connsiteY3" fmla="*/ 197293 h 372955"/>
              <a:gd name="connsiteX4" fmla="*/ 0 w 350441"/>
              <a:gd name="connsiteY4" fmla="*/ 166933 h 372955"/>
              <a:gd name="connsiteX5" fmla="*/ 65286 w 350441"/>
              <a:gd name="connsiteY5" fmla="*/ 0 h 372955"/>
              <a:gd name="connsiteX6" fmla="*/ 350441 w 350441"/>
              <a:gd name="connsiteY6" fmla="*/ 325148 h 372955"/>
              <a:gd name="connsiteX0" fmla="*/ 350441 w 350441"/>
              <a:gd name="connsiteY0" fmla="*/ 325148 h 325148"/>
              <a:gd name="connsiteX1" fmla="*/ 238499 w 350441"/>
              <a:gd name="connsiteY1" fmla="*/ 322949 h 325148"/>
              <a:gd name="connsiteX2" fmla="*/ 90522 w 350441"/>
              <a:gd name="connsiteY2" fmla="*/ 183005 h 325148"/>
              <a:gd name="connsiteX3" fmla="*/ 47659 w 350441"/>
              <a:gd name="connsiteY3" fmla="*/ 197293 h 325148"/>
              <a:gd name="connsiteX4" fmla="*/ 0 w 350441"/>
              <a:gd name="connsiteY4" fmla="*/ 166933 h 325148"/>
              <a:gd name="connsiteX5" fmla="*/ 65286 w 350441"/>
              <a:gd name="connsiteY5" fmla="*/ 0 h 325148"/>
              <a:gd name="connsiteX6" fmla="*/ 350441 w 350441"/>
              <a:gd name="connsiteY6" fmla="*/ 325148 h 325148"/>
              <a:gd name="connsiteX0" fmla="*/ 350441 w 350441"/>
              <a:gd name="connsiteY0" fmla="*/ 325148 h 351524"/>
              <a:gd name="connsiteX1" fmla="*/ 240880 w 350441"/>
              <a:gd name="connsiteY1" fmla="*/ 351524 h 351524"/>
              <a:gd name="connsiteX2" fmla="*/ 90522 w 350441"/>
              <a:gd name="connsiteY2" fmla="*/ 183005 h 351524"/>
              <a:gd name="connsiteX3" fmla="*/ 47659 w 350441"/>
              <a:gd name="connsiteY3" fmla="*/ 197293 h 351524"/>
              <a:gd name="connsiteX4" fmla="*/ 0 w 350441"/>
              <a:gd name="connsiteY4" fmla="*/ 166933 h 351524"/>
              <a:gd name="connsiteX5" fmla="*/ 65286 w 350441"/>
              <a:gd name="connsiteY5" fmla="*/ 0 h 351524"/>
              <a:gd name="connsiteX6" fmla="*/ 350441 w 350441"/>
              <a:gd name="connsiteY6" fmla="*/ 325148 h 351524"/>
              <a:gd name="connsiteX0" fmla="*/ 350441 w 350441"/>
              <a:gd name="connsiteY0" fmla="*/ 313242 h 339618"/>
              <a:gd name="connsiteX1" fmla="*/ 240880 w 350441"/>
              <a:gd name="connsiteY1" fmla="*/ 339618 h 339618"/>
              <a:gd name="connsiteX2" fmla="*/ 90522 w 350441"/>
              <a:gd name="connsiteY2" fmla="*/ 171099 h 339618"/>
              <a:gd name="connsiteX3" fmla="*/ 47659 w 350441"/>
              <a:gd name="connsiteY3" fmla="*/ 185387 h 339618"/>
              <a:gd name="connsiteX4" fmla="*/ 0 w 350441"/>
              <a:gd name="connsiteY4" fmla="*/ 155027 h 339618"/>
              <a:gd name="connsiteX5" fmla="*/ 72430 w 350441"/>
              <a:gd name="connsiteY5" fmla="*/ 0 h 339618"/>
              <a:gd name="connsiteX6" fmla="*/ 350441 w 350441"/>
              <a:gd name="connsiteY6" fmla="*/ 313242 h 339618"/>
              <a:gd name="connsiteX0" fmla="*/ 345679 w 345679"/>
              <a:gd name="connsiteY0" fmla="*/ 313242 h 339618"/>
              <a:gd name="connsiteX1" fmla="*/ 236118 w 345679"/>
              <a:gd name="connsiteY1" fmla="*/ 339618 h 339618"/>
              <a:gd name="connsiteX2" fmla="*/ 85760 w 345679"/>
              <a:gd name="connsiteY2" fmla="*/ 171099 h 339618"/>
              <a:gd name="connsiteX3" fmla="*/ 42897 w 345679"/>
              <a:gd name="connsiteY3" fmla="*/ 185387 h 339618"/>
              <a:gd name="connsiteX4" fmla="*/ 0 w 345679"/>
              <a:gd name="connsiteY4" fmla="*/ 159789 h 339618"/>
              <a:gd name="connsiteX5" fmla="*/ 67668 w 345679"/>
              <a:gd name="connsiteY5" fmla="*/ 0 h 339618"/>
              <a:gd name="connsiteX6" fmla="*/ 345679 w 345679"/>
              <a:gd name="connsiteY6" fmla="*/ 313242 h 33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679" h="339618">
                <a:moveTo>
                  <a:pt x="345679" y="313242"/>
                </a:moveTo>
                <a:lnTo>
                  <a:pt x="236118" y="339618"/>
                </a:lnTo>
                <a:lnTo>
                  <a:pt x="85760" y="171099"/>
                </a:lnTo>
                <a:lnTo>
                  <a:pt x="42897" y="185387"/>
                </a:lnTo>
                <a:lnTo>
                  <a:pt x="0" y="159789"/>
                </a:lnTo>
                <a:lnTo>
                  <a:pt x="67668" y="0"/>
                </a:lnTo>
                <a:lnTo>
                  <a:pt x="345679" y="313242"/>
                </a:lnTo>
                <a:close/>
              </a:path>
            </a:pathLst>
          </a:cu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85E3596C-0801-4851-A857-1FDE656598E0}"/>
              </a:ext>
            </a:extLst>
          </p:cNvPr>
          <p:cNvSpPr/>
          <p:nvPr/>
        </p:nvSpPr>
        <p:spPr bwMode="auto">
          <a:xfrm>
            <a:off x="2587669" y="948193"/>
            <a:ext cx="359586" cy="353660"/>
          </a:xfrm>
          <a:custGeom>
            <a:avLst/>
            <a:gdLst>
              <a:gd name="connsiteX0" fmla="*/ 0 w 209550"/>
              <a:gd name="connsiteY0" fmla="*/ 171450 h 171450"/>
              <a:gd name="connsiteX1" fmla="*/ 4762 w 209550"/>
              <a:gd name="connsiteY1" fmla="*/ 66675 h 171450"/>
              <a:gd name="connsiteX2" fmla="*/ 114300 w 209550"/>
              <a:gd name="connsiteY2" fmla="*/ 61912 h 171450"/>
              <a:gd name="connsiteX3" fmla="*/ 119062 w 209550"/>
              <a:gd name="connsiteY3" fmla="*/ 0 h 171450"/>
              <a:gd name="connsiteX4" fmla="*/ 209550 w 209550"/>
              <a:gd name="connsiteY4" fmla="*/ 0 h 171450"/>
              <a:gd name="connsiteX5" fmla="*/ 209550 w 209550"/>
              <a:gd name="connsiteY5" fmla="*/ 152400 h 171450"/>
              <a:gd name="connsiteX6" fmla="*/ 0 w 209550"/>
              <a:gd name="connsiteY6" fmla="*/ 171450 h 171450"/>
              <a:gd name="connsiteX0" fmla="*/ 0 w 209550"/>
              <a:gd name="connsiteY0" fmla="*/ 260805 h 260805"/>
              <a:gd name="connsiteX1" fmla="*/ 4762 w 209550"/>
              <a:gd name="connsiteY1" fmla="*/ 156030 h 260805"/>
              <a:gd name="connsiteX2" fmla="*/ 114300 w 209550"/>
              <a:gd name="connsiteY2" fmla="*/ 151267 h 260805"/>
              <a:gd name="connsiteX3" fmla="*/ 8858 w 209550"/>
              <a:gd name="connsiteY3" fmla="*/ 0 h 260805"/>
              <a:gd name="connsiteX4" fmla="*/ 209550 w 209550"/>
              <a:gd name="connsiteY4" fmla="*/ 89355 h 260805"/>
              <a:gd name="connsiteX5" fmla="*/ 209550 w 209550"/>
              <a:gd name="connsiteY5" fmla="*/ 241755 h 260805"/>
              <a:gd name="connsiteX6" fmla="*/ 0 w 209550"/>
              <a:gd name="connsiteY6" fmla="*/ 260805 h 260805"/>
              <a:gd name="connsiteX0" fmla="*/ 37604 w 247154"/>
              <a:gd name="connsiteY0" fmla="*/ 260805 h 260805"/>
              <a:gd name="connsiteX1" fmla="*/ 42366 w 247154"/>
              <a:gd name="connsiteY1" fmla="*/ 156030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241755 h 260805"/>
              <a:gd name="connsiteX5" fmla="*/ 37604 w 247154"/>
              <a:gd name="connsiteY5" fmla="*/ 260805 h 260805"/>
              <a:gd name="connsiteX0" fmla="*/ 37604 w 136949"/>
              <a:gd name="connsiteY0" fmla="*/ 260805 h 260805"/>
              <a:gd name="connsiteX1" fmla="*/ 104915 w 136949"/>
              <a:gd name="connsiteY1" fmla="*/ 105395 h 260805"/>
              <a:gd name="connsiteX2" fmla="*/ 0 w 136949"/>
              <a:gd name="connsiteY2" fmla="*/ 35105 h 260805"/>
              <a:gd name="connsiteX3" fmla="*/ 46462 w 136949"/>
              <a:gd name="connsiteY3" fmla="*/ 0 h 260805"/>
              <a:gd name="connsiteX4" fmla="*/ 136949 w 136949"/>
              <a:gd name="connsiteY4" fmla="*/ 74959 h 260805"/>
              <a:gd name="connsiteX5" fmla="*/ 37604 w 136949"/>
              <a:gd name="connsiteY5" fmla="*/ 260805 h 26080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46462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28591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50639"/>
              <a:gd name="connsiteX1" fmla="*/ 38240 w 136949"/>
              <a:gd name="connsiteY1" fmla="*/ 150639 h 150639"/>
              <a:gd name="connsiteX2" fmla="*/ 0 w 136949"/>
              <a:gd name="connsiteY2" fmla="*/ 35105 h 150639"/>
              <a:gd name="connsiteX3" fmla="*/ 28591 w 136949"/>
              <a:gd name="connsiteY3" fmla="*/ 0 h 150639"/>
              <a:gd name="connsiteX4" fmla="*/ 136949 w 136949"/>
              <a:gd name="connsiteY4" fmla="*/ 74959 h 150639"/>
              <a:gd name="connsiteX0" fmla="*/ 286967 w 286967"/>
              <a:gd name="connsiteY0" fmla="*/ 89247 h 150639"/>
              <a:gd name="connsiteX1" fmla="*/ 38240 w 286967"/>
              <a:gd name="connsiteY1" fmla="*/ 150639 h 150639"/>
              <a:gd name="connsiteX2" fmla="*/ 0 w 286967"/>
              <a:gd name="connsiteY2" fmla="*/ 35105 h 150639"/>
              <a:gd name="connsiteX3" fmla="*/ 28591 w 286967"/>
              <a:gd name="connsiteY3" fmla="*/ 0 h 150639"/>
              <a:gd name="connsiteX4" fmla="*/ 286967 w 286967"/>
              <a:gd name="connsiteY4" fmla="*/ 89247 h 1506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286967 w 333391"/>
              <a:gd name="connsiteY4" fmla="*/ 279747 h 3411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303954 w 333391"/>
              <a:gd name="connsiteY4" fmla="*/ 156234 h 341139"/>
              <a:gd name="connsiteX5" fmla="*/ 286967 w 333391"/>
              <a:gd name="connsiteY5" fmla="*/ 279747 h 341139"/>
              <a:gd name="connsiteX0" fmla="*/ 286967 w 425398"/>
              <a:gd name="connsiteY0" fmla="*/ 279747 h 341139"/>
              <a:gd name="connsiteX1" fmla="*/ 38240 w 425398"/>
              <a:gd name="connsiteY1" fmla="*/ 341139 h 341139"/>
              <a:gd name="connsiteX2" fmla="*/ 0 w 425398"/>
              <a:gd name="connsiteY2" fmla="*/ 225605 h 341139"/>
              <a:gd name="connsiteX3" fmla="*/ 333391 w 425398"/>
              <a:gd name="connsiteY3" fmla="*/ 0 h 341139"/>
              <a:gd name="connsiteX4" fmla="*/ 425398 w 425398"/>
              <a:gd name="connsiteY4" fmla="*/ 203859 h 341139"/>
              <a:gd name="connsiteX5" fmla="*/ 286967 w 425398"/>
              <a:gd name="connsiteY5" fmla="*/ 279747 h 341139"/>
              <a:gd name="connsiteX0" fmla="*/ 286967 w 425398"/>
              <a:gd name="connsiteY0" fmla="*/ 279747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286967 w 425398"/>
              <a:gd name="connsiteY5" fmla="*/ 279747 h 422102"/>
              <a:gd name="connsiteX0" fmla="*/ 184574 w 425398"/>
              <a:gd name="connsiteY0" fmla="*/ 351185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184574 w 425398"/>
              <a:gd name="connsiteY5" fmla="*/ 351185 h 422102"/>
              <a:gd name="connsiteX0" fmla="*/ 184574 w 333391"/>
              <a:gd name="connsiteY0" fmla="*/ 351185 h 422102"/>
              <a:gd name="connsiteX1" fmla="*/ 73959 w 333391"/>
              <a:gd name="connsiteY1" fmla="*/ 422102 h 422102"/>
              <a:gd name="connsiteX2" fmla="*/ 0 w 333391"/>
              <a:gd name="connsiteY2" fmla="*/ 225605 h 422102"/>
              <a:gd name="connsiteX3" fmla="*/ 333391 w 333391"/>
              <a:gd name="connsiteY3" fmla="*/ 0 h 422102"/>
              <a:gd name="connsiteX4" fmla="*/ 184574 w 333391"/>
              <a:gd name="connsiteY4" fmla="*/ 351185 h 422102"/>
              <a:gd name="connsiteX0" fmla="*/ 184574 w 184574"/>
              <a:gd name="connsiteY0" fmla="*/ 182117 h 253034"/>
              <a:gd name="connsiteX1" fmla="*/ 73959 w 184574"/>
              <a:gd name="connsiteY1" fmla="*/ 253034 h 253034"/>
              <a:gd name="connsiteX2" fmla="*/ 0 w 184574"/>
              <a:gd name="connsiteY2" fmla="*/ 56537 h 253034"/>
              <a:gd name="connsiteX3" fmla="*/ 88123 w 184574"/>
              <a:gd name="connsiteY3" fmla="*/ 0 h 253034"/>
              <a:gd name="connsiteX4" fmla="*/ 184574 w 184574"/>
              <a:gd name="connsiteY4" fmla="*/ 182117 h 253034"/>
              <a:gd name="connsiteX0" fmla="*/ 303637 w 303637"/>
              <a:gd name="connsiteY0" fmla="*/ 204161 h 275078"/>
              <a:gd name="connsiteX1" fmla="*/ 193022 w 303637"/>
              <a:gd name="connsiteY1" fmla="*/ 275078 h 275078"/>
              <a:gd name="connsiteX2" fmla="*/ 0 w 303637"/>
              <a:gd name="connsiteY2" fmla="*/ 0 h 275078"/>
              <a:gd name="connsiteX3" fmla="*/ 207186 w 303637"/>
              <a:gd name="connsiteY3" fmla="*/ 22044 h 275078"/>
              <a:gd name="connsiteX4" fmla="*/ 303637 w 303637"/>
              <a:gd name="connsiteY4" fmla="*/ 204161 h 275078"/>
              <a:gd name="connsiteX0" fmla="*/ 303637 w 359586"/>
              <a:gd name="connsiteY0" fmla="*/ 204161 h 275078"/>
              <a:gd name="connsiteX1" fmla="*/ 193022 w 359586"/>
              <a:gd name="connsiteY1" fmla="*/ 275078 h 275078"/>
              <a:gd name="connsiteX2" fmla="*/ 0 w 359586"/>
              <a:gd name="connsiteY2" fmla="*/ 0 h 275078"/>
              <a:gd name="connsiteX3" fmla="*/ 359586 w 359586"/>
              <a:gd name="connsiteY3" fmla="*/ 64907 h 275078"/>
              <a:gd name="connsiteX4" fmla="*/ 303637 w 359586"/>
              <a:gd name="connsiteY4" fmla="*/ 204161 h 275078"/>
              <a:gd name="connsiteX0" fmla="*/ 475087 w 475087"/>
              <a:gd name="connsiteY0" fmla="*/ 249405 h 275078"/>
              <a:gd name="connsiteX1" fmla="*/ 193022 w 475087"/>
              <a:gd name="connsiteY1" fmla="*/ 275078 h 275078"/>
              <a:gd name="connsiteX2" fmla="*/ 0 w 475087"/>
              <a:gd name="connsiteY2" fmla="*/ 0 h 275078"/>
              <a:gd name="connsiteX3" fmla="*/ 359586 w 475087"/>
              <a:gd name="connsiteY3" fmla="*/ 64907 h 275078"/>
              <a:gd name="connsiteX4" fmla="*/ 475087 w 475087"/>
              <a:gd name="connsiteY4" fmla="*/ 249405 h 275078"/>
              <a:gd name="connsiteX0" fmla="*/ 298874 w 359586"/>
              <a:gd name="connsiteY0" fmla="*/ 194636 h 275078"/>
              <a:gd name="connsiteX1" fmla="*/ 193022 w 359586"/>
              <a:gd name="connsiteY1" fmla="*/ 275078 h 275078"/>
              <a:gd name="connsiteX2" fmla="*/ 0 w 359586"/>
              <a:gd name="connsiteY2" fmla="*/ 0 h 275078"/>
              <a:gd name="connsiteX3" fmla="*/ 359586 w 359586"/>
              <a:gd name="connsiteY3" fmla="*/ 64907 h 275078"/>
              <a:gd name="connsiteX4" fmla="*/ 298874 w 359586"/>
              <a:gd name="connsiteY4" fmla="*/ 194636 h 275078"/>
              <a:gd name="connsiteX0" fmla="*/ 298874 w 359586"/>
              <a:gd name="connsiteY0" fmla="*/ 194636 h 353660"/>
              <a:gd name="connsiteX1" fmla="*/ 164447 w 359586"/>
              <a:gd name="connsiteY1" fmla="*/ 353660 h 353660"/>
              <a:gd name="connsiteX2" fmla="*/ 0 w 359586"/>
              <a:gd name="connsiteY2" fmla="*/ 0 h 353660"/>
              <a:gd name="connsiteX3" fmla="*/ 359586 w 359586"/>
              <a:gd name="connsiteY3" fmla="*/ 64907 h 353660"/>
              <a:gd name="connsiteX4" fmla="*/ 298874 w 359586"/>
              <a:gd name="connsiteY4" fmla="*/ 194636 h 353660"/>
              <a:gd name="connsiteX0" fmla="*/ 298874 w 359586"/>
              <a:gd name="connsiteY0" fmla="*/ 194636 h 353660"/>
              <a:gd name="connsiteX1" fmla="*/ 164447 w 359586"/>
              <a:gd name="connsiteY1" fmla="*/ 353660 h 353660"/>
              <a:gd name="connsiteX2" fmla="*/ 67425 w 359586"/>
              <a:gd name="connsiteY2" fmla="*/ 144801 h 353660"/>
              <a:gd name="connsiteX3" fmla="*/ 0 w 359586"/>
              <a:gd name="connsiteY3" fmla="*/ 0 h 353660"/>
              <a:gd name="connsiteX4" fmla="*/ 359586 w 359586"/>
              <a:gd name="connsiteY4" fmla="*/ 64907 h 353660"/>
              <a:gd name="connsiteX5" fmla="*/ 298874 w 359586"/>
              <a:gd name="connsiteY5" fmla="*/ 194636 h 353660"/>
              <a:gd name="connsiteX0" fmla="*/ 443380 w 504092"/>
              <a:gd name="connsiteY0" fmla="*/ 194636 h 353660"/>
              <a:gd name="connsiteX1" fmla="*/ 308953 w 504092"/>
              <a:gd name="connsiteY1" fmla="*/ 353660 h 353660"/>
              <a:gd name="connsiteX2" fmla="*/ 0 w 504092"/>
              <a:gd name="connsiteY2" fmla="*/ 180520 h 353660"/>
              <a:gd name="connsiteX3" fmla="*/ 144506 w 504092"/>
              <a:gd name="connsiteY3" fmla="*/ 0 h 353660"/>
              <a:gd name="connsiteX4" fmla="*/ 504092 w 504092"/>
              <a:gd name="connsiteY4" fmla="*/ 64907 h 353660"/>
              <a:gd name="connsiteX5" fmla="*/ 443380 w 504092"/>
              <a:gd name="connsiteY5" fmla="*/ 194636 h 353660"/>
              <a:gd name="connsiteX0" fmla="*/ 298874 w 359586"/>
              <a:gd name="connsiteY0" fmla="*/ 194636 h 353660"/>
              <a:gd name="connsiteX1" fmla="*/ 164447 w 359586"/>
              <a:gd name="connsiteY1" fmla="*/ 353660 h 353660"/>
              <a:gd name="connsiteX2" fmla="*/ 10275 w 359586"/>
              <a:gd name="connsiteY2" fmla="*/ 106701 h 353660"/>
              <a:gd name="connsiteX3" fmla="*/ 0 w 359586"/>
              <a:gd name="connsiteY3" fmla="*/ 0 h 353660"/>
              <a:gd name="connsiteX4" fmla="*/ 359586 w 359586"/>
              <a:gd name="connsiteY4" fmla="*/ 64907 h 353660"/>
              <a:gd name="connsiteX5" fmla="*/ 298874 w 359586"/>
              <a:gd name="connsiteY5" fmla="*/ 194636 h 353660"/>
              <a:gd name="connsiteX0" fmla="*/ 298874 w 359586"/>
              <a:gd name="connsiteY0" fmla="*/ 194636 h 353660"/>
              <a:gd name="connsiteX1" fmla="*/ 164447 w 359586"/>
              <a:gd name="connsiteY1" fmla="*/ 353660 h 353660"/>
              <a:gd name="connsiteX2" fmla="*/ 103144 w 359586"/>
              <a:gd name="connsiteY2" fmla="*/ 249576 h 353660"/>
              <a:gd name="connsiteX3" fmla="*/ 10275 w 359586"/>
              <a:gd name="connsiteY3" fmla="*/ 106701 h 353660"/>
              <a:gd name="connsiteX4" fmla="*/ 0 w 359586"/>
              <a:gd name="connsiteY4" fmla="*/ 0 h 353660"/>
              <a:gd name="connsiteX5" fmla="*/ 359586 w 359586"/>
              <a:gd name="connsiteY5" fmla="*/ 64907 h 353660"/>
              <a:gd name="connsiteX6" fmla="*/ 298874 w 359586"/>
              <a:gd name="connsiteY6" fmla="*/ 194636 h 353660"/>
              <a:gd name="connsiteX0" fmla="*/ 417187 w 477899"/>
              <a:gd name="connsiteY0" fmla="*/ 194636 h 353660"/>
              <a:gd name="connsiteX1" fmla="*/ 282760 w 477899"/>
              <a:gd name="connsiteY1" fmla="*/ 353660 h 353660"/>
              <a:gd name="connsiteX2" fmla="*/ 0 w 477899"/>
              <a:gd name="connsiteY2" fmla="*/ 235289 h 353660"/>
              <a:gd name="connsiteX3" fmla="*/ 128588 w 477899"/>
              <a:gd name="connsiteY3" fmla="*/ 106701 h 353660"/>
              <a:gd name="connsiteX4" fmla="*/ 118313 w 477899"/>
              <a:gd name="connsiteY4" fmla="*/ 0 h 353660"/>
              <a:gd name="connsiteX5" fmla="*/ 477899 w 477899"/>
              <a:gd name="connsiteY5" fmla="*/ 64907 h 353660"/>
              <a:gd name="connsiteX6" fmla="*/ 417187 w 477899"/>
              <a:gd name="connsiteY6" fmla="*/ 194636 h 353660"/>
              <a:gd name="connsiteX0" fmla="*/ 298874 w 359586"/>
              <a:gd name="connsiteY0" fmla="*/ 194636 h 353660"/>
              <a:gd name="connsiteX1" fmla="*/ 164447 w 359586"/>
              <a:gd name="connsiteY1" fmla="*/ 353660 h 353660"/>
              <a:gd name="connsiteX2" fmla="*/ 31706 w 359586"/>
              <a:gd name="connsiteY2" fmla="*/ 151945 h 353660"/>
              <a:gd name="connsiteX3" fmla="*/ 10275 w 359586"/>
              <a:gd name="connsiteY3" fmla="*/ 106701 h 353660"/>
              <a:gd name="connsiteX4" fmla="*/ 0 w 359586"/>
              <a:gd name="connsiteY4" fmla="*/ 0 h 353660"/>
              <a:gd name="connsiteX5" fmla="*/ 359586 w 359586"/>
              <a:gd name="connsiteY5" fmla="*/ 64907 h 353660"/>
              <a:gd name="connsiteX6" fmla="*/ 298874 w 359586"/>
              <a:gd name="connsiteY6" fmla="*/ 194636 h 353660"/>
              <a:gd name="connsiteX0" fmla="*/ 298874 w 359586"/>
              <a:gd name="connsiteY0" fmla="*/ 194636 h 353660"/>
              <a:gd name="connsiteX1" fmla="*/ 164447 w 359586"/>
              <a:gd name="connsiteY1" fmla="*/ 353660 h 353660"/>
              <a:gd name="connsiteX2" fmla="*/ 100762 w 359586"/>
              <a:gd name="connsiteY2" fmla="*/ 263863 h 353660"/>
              <a:gd name="connsiteX3" fmla="*/ 31706 w 359586"/>
              <a:gd name="connsiteY3" fmla="*/ 151945 h 353660"/>
              <a:gd name="connsiteX4" fmla="*/ 10275 w 359586"/>
              <a:gd name="connsiteY4" fmla="*/ 106701 h 353660"/>
              <a:gd name="connsiteX5" fmla="*/ 0 w 359586"/>
              <a:gd name="connsiteY5" fmla="*/ 0 h 353660"/>
              <a:gd name="connsiteX6" fmla="*/ 359586 w 359586"/>
              <a:gd name="connsiteY6" fmla="*/ 64907 h 353660"/>
              <a:gd name="connsiteX7" fmla="*/ 298874 w 359586"/>
              <a:gd name="connsiteY7" fmla="*/ 194636 h 353660"/>
              <a:gd name="connsiteX0" fmla="*/ 298874 w 359586"/>
              <a:gd name="connsiteY0" fmla="*/ 194636 h 353660"/>
              <a:gd name="connsiteX1" fmla="*/ 164447 w 359586"/>
              <a:gd name="connsiteY1" fmla="*/ 353660 h 353660"/>
              <a:gd name="connsiteX2" fmla="*/ 107906 w 359586"/>
              <a:gd name="connsiteY2" fmla="*/ 168613 h 353660"/>
              <a:gd name="connsiteX3" fmla="*/ 31706 w 359586"/>
              <a:gd name="connsiteY3" fmla="*/ 151945 h 353660"/>
              <a:gd name="connsiteX4" fmla="*/ 10275 w 359586"/>
              <a:gd name="connsiteY4" fmla="*/ 106701 h 353660"/>
              <a:gd name="connsiteX5" fmla="*/ 0 w 359586"/>
              <a:gd name="connsiteY5" fmla="*/ 0 h 353660"/>
              <a:gd name="connsiteX6" fmla="*/ 359586 w 359586"/>
              <a:gd name="connsiteY6" fmla="*/ 64907 h 353660"/>
              <a:gd name="connsiteX7" fmla="*/ 298874 w 359586"/>
              <a:gd name="connsiteY7" fmla="*/ 194636 h 353660"/>
              <a:gd name="connsiteX0" fmla="*/ 298874 w 359586"/>
              <a:gd name="connsiteY0" fmla="*/ 194636 h 353660"/>
              <a:gd name="connsiteX1" fmla="*/ 164447 w 359586"/>
              <a:gd name="connsiteY1" fmla="*/ 353660 h 353660"/>
              <a:gd name="connsiteX2" fmla="*/ 138862 w 359586"/>
              <a:gd name="connsiteY2" fmla="*/ 282913 h 353660"/>
              <a:gd name="connsiteX3" fmla="*/ 107906 w 359586"/>
              <a:gd name="connsiteY3" fmla="*/ 168613 h 353660"/>
              <a:gd name="connsiteX4" fmla="*/ 31706 w 359586"/>
              <a:gd name="connsiteY4" fmla="*/ 151945 h 353660"/>
              <a:gd name="connsiteX5" fmla="*/ 10275 w 359586"/>
              <a:gd name="connsiteY5" fmla="*/ 106701 h 353660"/>
              <a:gd name="connsiteX6" fmla="*/ 0 w 359586"/>
              <a:gd name="connsiteY6" fmla="*/ 0 h 353660"/>
              <a:gd name="connsiteX7" fmla="*/ 359586 w 359586"/>
              <a:gd name="connsiteY7" fmla="*/ 64907 h 353660"/>
              <a:gd name="connsiteX8" fmla="*/ 298874 w 359586"/>
              <a:gd name="connsiteY8" fmla="*/ 194636 h 353660"/>
              <a:gd name="connsiteX0" fmla="*/ 298874 w 359586"/>
              <a:gd name="connsiteY0" fmla="*/ 194636 h 353660"/>
              <a:gd name="connsiteX1" fmla="*/ 164447 w 359586"/>
              <a:gd name="connsiteY1" fmla="*/ 353660 h 353660"/>
              <a:gd name="connsiteX2" fmla="*/ 198394 w 359586"/>
              <a:gd name="connsiteY2" fmla="*/ 251956 h 353660"/>
              <a:gd name="connsiteX3" fmla="*/ 107906 w 359586"/>
              <a:gd name="connsiteY3" fmla="*/ 168613 h 353660"/>
              <a:gd name="connsiteX4" fmla="*/ 31706 w 359586"/>
              <a:gd name="connsiteY4" fmla="*/ 151945 h 353660"/>
              <a:gd name="connsiteX5" fmla="*/ 10275 w 359586"/>
              <a:gd name="connsiteY5" fmla="*/ 106701 h 353660"/>
              <a:gd name="connsiteX6" fmla="*/ 0 w 359586"/>
              <a:gd name="connsiteY6" fmla="*/ 0 h 353660"/>
              <a:gd name="connsiteX7" fmla="*/ 359586 w 359586"/>
              <a:gd name="connsiteY7" fmla="*/ 64907 h 353660"/>
              <a:gd name="connsiteX8" fmla="*/ 298874 w 359586"/>
              <a:gd name="connsiteY8" fmla="*/ 194636 h 353660"/>
              <a:gd name="connsiteX0" fmla="*/ 298874 w 359586"/>
              <a:gd name="connsiteY0" fmla="*/ 194636 h 353660"/>
              <a:gd name="connsiteX1" fmla="*/ 164447 w 359586"/>
              <a:gd name="connsiteY1" fmla="*/ 353660 h 353660"/>
              <a:gd name="connsiteX2" fmla="*/ 198394 w 359586"/>
              <a:gd name="connsiteY2" fmla="*/ 251956 h 353660"/>
              <a:gd name="connsiteX3" fmla="*/ 146006 w 359586"/>
              <a:gd name="connsiteY3" fmla="*/ 204332 h 353660"/>
              <a:gd name="connsiteX4" fmla="*/ 107906 w 359586"/>
              <a:gd name="connsiteY4" fmla="*/ 168613 h 353660"/>
              <a:gd name="connsiteX5" fmla="*/ 31706 w 359586"/>
              <a:gd name="connsiteY5" fmla="*/ 151945 h 353660"/>
              <a:gd name="connsiteX6" fmla="*/ 10275 w 359586"/>
              <a:gd name="connsiteY6" fmla="*/ 106701 h 353660"/>
              <a:gd name="connsiteX7" fmla="*/ 0 w 359586"/>
              <a:gd name="connsiteY7" fmla="*/ 0 h 353660"/>
              <a:gd name="connsiteX8" fmla="*/ 359586 w 359586"/>
              <a:gd name="connsiteY8" fmla="*/ 64907 h 353660"/>
              <a:gd name="connsiteX9" fmla="*/ 298874 w 359586"/>
              <a:gd name="connsiteY9" fmla="*/ 194636 h 353660"/>
              <a:gd name="connsiteX0" fmla="*/ 298874 w 359586"/>
              <a:gd name="connsiteY0" fmla="*/ 194636 h 353660"/>
              <a:gd name="connsiteX1" fmla="*/ 164447 w 359586"/>
              <a:gd name="connsiteY1" fmla="*/ 353660 h 353660"/>
              <a:gd name="connsiteX2" fmla="*/ 198394 w 359586"/>
              <a:gd name="connsiteY2" fmla="*/ 251956 h 353660"/>
              <a:gd name="connsiteX3" fmla="*/ 155531 w 359586"/>
              <a:gd name="connsiteY3" fmla="*/ 161469 h 353660"/>
              <a:gd name="connsiteX4" fmla="*/ 107906 w 359586"/>
              <a:gd name="connsiteY4" fmla="*/ 168613 h 353660"/>
              <a:gd name="connsiteX5" fmla="*/ 31706 w 359586"/>
              <a:gd name="connsiteY5" fmla="*/ 151945 h 353660"/>
              <a:gd name="connsiteX6" fmla="*/ 10275 w 359586"/>
              <a:gd name="connsiteY6" fmla="*/ 106701 h 353660"/>
              <a:gd name="connsiteX7" fmla="*/ 0 w 359586"/>
              <a:gd name="connsiteY7" fmla="*/ 0 h 353660"/>
              <a:gd name="connsiteX8" fmla="*/ 359586 w 359586"/>
              <a:gd name="connsiteY8" fmla="*/ 64907 h 353660"/>
              <a:gd name="connsiteX9" fmla="*/ 298874 w 359586"/>
              <a:gd name="connsiteY9" fmla="*/ 194636 h 353660"/>
              <a:gd name="connsiteX0" fmla="*/ 298874 w 359586"/>
              <a:gd name="connsiteY0" fmla="*/ 194636 h 353660"/>
              <a:gd name="connsiteX1" fmla="*/ 164447 w 359586"/>
              <a:gd name="connsiteY1" fmla="*/ 353660 h 353660"/>
              <a:gd name="connsiteX2" fmla="*/ 198394 w 359586"/>
              <a:gd name="connsiteY2" fmla="*/ 251956 h 353660"/>
              <a:gd name="connsiteX3" fmla="*/ 186487 w 359586"/>
              <a:gd name="connsiteY3" fmla="*/ 218620 h 353660"/>
              <a:gd name="connsiteX4" fmla="*/ 155531 w 359586"/>
              <a:gd name="connsiteY4" fmla="*/ 161469 h 353660"/>
              <a:gd name="connsiteX5" fmla="*/ 107906 w 359586"/>
              <a:gd name="connsiteY5" fmla="*/ 168613 h 353660"/>
              <a:gd name="connsiteX6" fmla="*/ 31706 w 359586"/>
              <a:gd name="connsiteY6" fmla="*/ 151945 h 353660"/>
              <a:gd name="connsiteX7" fmla="*/ 10275 w 359586"/>
              <a:gd name="connsiteY7" fmla="*/ 106701 h 353660"/>
              <a:gd name="connsiteX8" fmla="*/ 0 w 359586"/>
              <a:gd name="connsiteY8" fmla="*/ 0 h 353660"/>
              <a:gd name="connsiteX9" fmla="*/ 359586 w 359586"/>
              <a:gd name="connsiteY9" fmla="*/ 64907 h 353660"/>
              <a:gd name="connsiteX10" fmla="*/ 298874 w 359586"/>
              <a:gd name="connsiteY10" fmla="*/ 194636 h 353660"/>
              <a:gd name="connsiteX0" fmla="*/ 298874 w 359586"/>
              <a:gd name="connsiteY0" fmla="*/ 194636 h 353660"/>
              <a:gd name="connsiteX1" fmla="*/ 164447 w 359586"/>
              <a:gd name="connsiteY1" fmla="*/ 353660 h 353660"/>
              <a:gd name="connsiteX2" fmla="*/ 198394 w 359586"/>
              <a:gd name="connsiteY2" fmla="*/ 251956 h 353660"/>
              <a:gd name="connsiteX3" fmla="*/ 205537 w 359586"/>
              <a:gd name="connsiteY3" fmla="*/ 197189 h 353660"/>
              <a:gd name="connsiteX4" fmla="*/ 155531 w 359586"/>
              <a:gd name="connsiteY4" fmla="*/ 161469 h 353660"/>
              <a:gd name="connsiteX5" fmla="*/ 107906 w 359586"/>
              <a:gd name="connsiteY5" fmla="*/ 168613 h 353660"/>
              <a:gd name="connsiteX6" fmla="*/ 31706 w 359586"/>
              <a:gd name="connsiteY6" fmla="*/ 151945 h 353660"/>
              <a:gd name="connsiteX7" fmla="*/ 10275 w 359586"/>
              <a:gd name="connsiteY7" fmla="*/ 106701 h 353660"/>
              <a:gd name="connsiteX8" fmla="*/ 0 w 359586"/>
              <a:gd name="connsiteY8" fmla="*/ 0 h 353660"/>
              <a:gd name="connsiteX9" fmla="*/ 359586 w 359586"/>
              <a:gd name="connsiteY9" fmla="*/ 64907 h 353660"/>
              <a:gd name="connsiteX10" fmla="*/ 298874 w 359586"/>
              <a:gd name="connsiteY10" fmla="*/ 194636 h 35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586" h="353660">
                <a:moveTo>
                  <a:pt x="298874" y="194636"/>
                </a:moveTo>
                <a:lnTo>
                  <a:pt x="164447" y="353660"/>
                </a:lnTo>
                <a:lnTo>
                  <a:pt x="198394" y="251956"/>
                </a:lnTo>
                <a:lnTo>
                  <a:pt x="205537" y="197189"/>
                </a:lnTo>
                <a:lnTo>
                  <a:pt x="155531" y="161469"/>
                </a:lnTo>
                <a:lnTo>
                  <a:pt x="107906" y="168613"/>
                </a:lnTo>
                <a:lnTo>
                  <a:pt x="31706" y="151945"/>
                </a:lnTo>
                <a:lnTo>
                  <a:pt x="10275" y="106701"/>
                </a:lnTo>
                <a:lnTo>
                  <a:pt x="0" y="0"/>
                </a:lnTo>
                <a:lnTo>
                  <a:pt x="359586" y="64907"/>
                </a:lnTo>
                <a:lnTo>
                  <a:pt x="298874" y="194636"/>
                </a:lnTo>
                <a:close/>
              </a:path>
            </a:pathLst>
          </a:cu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CF86FF8A-136A-4186-A526-3ACCDCFC6A7D}"/>
              </a:ext>
            </a:extLst>
          </p:cNvPr>
          <p:cNvSpPr/>
          <p:nvPr/>
        </p:nvSpPr>
        <p:spPr bwMode="auto">
          <a:xfrm>
            <a:off x="7529087" y="886879"/>
            <a:ext cx="1295657" cy="1330065"/>
          </a:xfrm>
          <a:custGeom>
            <a:avLst/>
            <a:gdLst>
              <a:gd name="connsiteX0" fmla="*/ 0 w 209550"/>
              <a:gd name="connsiteY0" fmla="*/ 171450 h 171450"/>
              <a:gd name="connsiteX1" fmla="*/ 4762 w 209550"/>
              <a:gd name="connsiteY1" fmla="*/ 66675 h 171450"/>
              <a:gd name="connsiteX2" fmla="*/ 114300 w 209550"/>
              <a:gd name="connsiteY2" fmla="*/ 61912 h 171450"/>
              <a:gd name="connsiteX3" fmla="*/ 119062 w 209550"/>
              <a:gd name="connsiteY3" fmla="*/ 0 h 171450"/>
              <a:gd name="connsiteX4" fmla="*/ 209550 w 209550"/>
              <a:gd name="connsiteY4" fmla="*/ 0 h 171450"/>
              <a:gd name="connsiteX5" fmla="*/ 209550 w 209550"/>
              <a:gd name="connsiteY5" fmla="*/ 152400 h 171450"/>
              <a:gd name="connsiteX6" fmla="*/ 0 w 209550"/>
              <a:gd name="connsiteY6" fmla="*/ 171450 h 171450"/>
              <a:gd name="connsiteX0" fmla="*/ 0 w 209550"/>
              <a:gd name="connsiteY0" fmla="*/ 260805 h 260805"/>
              <a:gd name="connsiteX1" fmla="*/ 4762 w 209550"/>
              <a:gd name="connsiteY1" fmla="*/ 156030 h 260805"/>
              <a:gd name="connsiteX2" fmla="*/ 114300 w 209550"/>
              <a:gd name="connsiteY2" fmla="*/ 151267 h 260805"/>
              <a:gd name="connsiteX3" fmla="*/ 8858 w 209550"/>
              <a:gd name="connsiteY3" fmla="*/ 0 h 260805"/>
              <a:gd name="connsiteX4" fmla="*/ 209550 w 209550"/>
              <a:gd name="connsiteY4" fmla="*/ 89355 h 260805"/>
              <a:gd name="connsiteX5" fmla="*/ 209550 w 209550"/>
              <a:gd name="connsiteY5" fmla="*/ 241755 h 260805"/>
              <a:gd name="connsiteX6" fmla="*/ 0 w 209550"/>
              <a:gd name="connsiteY6" fmla="*/ 260805 h 260805"/>
              <a:gd name="connsiteX0" fmla="*/ 37604 w 247154"/>
              <a:gd name="connsiteY0" fmla="*/ 260805 h 260805"/>
              <a:gd name="connsiteX1" fmla="*/ 42366 w 247154"/>
              <a:gd name="connsiteY1" fmla="*/ 156030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241755 h 260805"/>
              <a:gd name="connsiteX5" fmla="*/ 37604 w 247154"/>
              <a:gd name="connsiteY5" fmla="*/ 260805 h 260805"/>
              <a:gd name="connsiteX0" fmla="*/ 37604 w 136949"/>
              <a:gd name="connsiteY0" fmla="*/ 260805 h 260805"/>
              <a:gd name="connsiteX1" fmla="*/ 104915 w 136949"/>
              <a:gd name="connsiteY1" fmla="*/ 105395 h 260805"/>
              <a:gd name="connsiteX2" fmla="*/ 0 w 136949"/>
              <a:gd name="connsiteY2" fmla="*/ 35105 h 260805"/>
              <a:gd name="connsiteX3" fmla="*/ 46462 w 136949"/>
              <a:gd name="connsiteY3" fmla="*/ 0 h 260805"/>
              <a:gd name="connsiteX4" fmla="*/ 136949 w 136949"/>
              <a:gd name="connsiteY4" fmla="*/ 74959 h 260805"/>
              <a:gd name="connsiteX5" fmla="*/ 37604 w 136949"/>
              <a:gd name="connsiteY5" fmla="*/ 260805 h 26080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46462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28591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50639"/>
              <a:gd name="connsiteX1" fmla="*/ 38240 w 136949"/>
              <a:gd name="connsiteY1" fmla="*/ 150639 h 150639"/>
              <a:gd name="connsiteX2" fmla="*/ 0 w 136949"/>
              <a:gd name="connsiteY2" fmla="*/ 35105 h 150639"/>
              <a:gd name="connsiteX3" fmla="*/ 28591 w 136949"/>
              <a:gd name="connsiteY3" fmla="*/ 0 h 150639"/>
              <a:gd name="connsiteX4" fmla="*/ 136949 w 136949"/>
              <a:gd name="connsiteY4" fmla="*/ 74959 h 150639"/>
              <a:gd name="connsiteX0" fmla="*/ 286967 w 286967"/>
              <a:gd name="connsiteY0" fmla="*/ 89247 h 150639"/>
              <a:gd name="connsiteX1" fmla="*/ 38240 w 286967"/>
              <a:gd name="connsiteY1" fmla="*/ 150639 h 150639"/>
              <a:gd name="connsiteX2" fmla="*/ 0 w 286967"/>
              <a:gd name="connsiteY2" fmla="*/ 35105 h 150639"/>
              <a:gd name="connsiteX3" fmla="*/ 28591 w 286967"/>
              <a:gd name="connsiteY3" fmla="*/ 0 h 150639"/>
              <a:gd name="connsiteX4" fmla="*/ 286967 w 286967"/>
              <a:gd name="connsiteY4" fmla="*/ 89247 h 1506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286967 w 333391"/>
              <a:gd name="connsiteY4" fmla="*/ 279747 h 3411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303954 w 333391"/>
              <a:gd name="connsiteY4" fmla="*/ 156234 h 341139"/>
              <a:gd name="connsiteX5" fmla="*/ 286967 w 333391"/>
              <a:gd name="connsiteY5" fmla="*/ 279747 h 341139"/>
              <a:gd name="connsiteX0" fmla="*/ 286967 w 425398"/>
              <a:gd name="connsiteY0" fmla="*/ 279747 h 341139"/>
              <a:gd name="connsiteX1" fmla="*/ 38240 w 425398"/>
              <a:gd name="connsiteY1" fmla="*/ 341139 h 341139"/>
              <a:gd name="connsiteX2" fmla="*/ 0 w 425398"/>
              <a:gd name="connsiteY2" fmla="*/ 225605 h 341139"/>
              <a:gd name="connsiteX3" fmla="*/ 333391 w 425398"/>
              <a:gd name="connsiteY3" fmla="*/ 0 h 341139"/>
              <a:gd name="connsiteX4" fmla="*/ 425398 w 425398"/>
              <a:gd name="connsiteY4" fmla="*/ 203859 h 341139"/>
              <a:gd name="connsiteX5" fmla="*/ 286967 w 425398"/>
              <a:gd name="connsiteY5" fmla="*/ 279747 h 341139"/>
              <a:gd name="connsiteX0" fmla="*/ 286967 w 425398"/>
              <a:gd name="connsiteY0" fmla="*/ 279747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286967 w 425398"/>
              <a:gd name="connsiteY5" fmla="*/ 279747 h 422102"/>
              <a:gd name="connsiteX0" fmla="*/ 184574 w 425398"/>
              <a:gd name="connsiteY0" fmla="*/ 351185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184574 w 425398"/>
              <a:gd name="connsiteY5" fmla="*/ 351185 h 422102"/>
              <a:gd name="connsiteX0" fmla="*/ 184574 w 333391"/>
              <a:gd name="connsiteY0" fmla="*/ 351185 h 422102"/>
              <a:gd name="connsiteX1" fmla="*/ 73959 w 333391"/>
              <a:gd name="connsiteY1" fmla="*/ 422102 h 422102"/>
              <a:gd name="connsiteX2" fmla="*/ 0 w 333391"/>
              <a:gd name="connsiteY2" fmla="*/ 225605 h 422102"/>
              <a:gd name="connsiteX3" fmla="*/ 333391 w 333391"/>
              <a:gd name="connsiteY3" fmla="*/ 0 h 422102"/>
              <a:gd name="connsiteX4" fmla="*/ 184574 w 333391"/>
              <a:gd name="connsiteY4" fmla="*/ 351185 h 422102"/>
              <a:gd name="connsiteX0" fmla="*/ 184574 w 184574"/>
              <a:gd name="connsiteY0" fmla="*/ 182117 h 253034"/>
              <a:gd name="connsiteX1" fmla="*/ 73959 w 184574"/>
              <a:gd name="connsiteY1" fmla="*/ 253034 h 253034"/>
              <a:gd name="connsiteX2" fmla="*/ 0 w 184574"/>
              <a:gd name="connsiteY2" fmla="*/ 56537 h 253034"/>
              <a:gd name="connsiteX3" fmla="*/ 88123 w 184574"/>
              <a:gd name="connsiteY3" fmla="*/ 0 h 253034"/>
              <a:gd name="connsiteX4" fmla="*/ 184574 w 184574"/>
              <a:gd name="connsiteY4" fmla="*/ 182117 h 253034"/>
              <a:gd name="connsiteX0" fmla="*/ 184574 w 492858"/>
              <a:gd name="connsiteY0" fmla="*/ 931625 h 1002542"/>
              <a:gd name="connsiteX1" fmla="*/ 73959 w 492858"/>
              <a:gd name="connsiteY1" fmla="*/ 1002542 h 1002542"/>
              <a:gd name="connsiteX2" fmla="*/ 0 w 492858"/>
              <a:gd name="connsiteY2" fmla="*/ 806045 h 1002542"/>
              <a:gd name="connsiteX3" fmla="*/ 492858 w 492858"/>
              <a:gd name="connsiteY3" fmla="*/ 0 h 1002542"/>
              <a:gd name="connsiteX4" fmla="*/ 184574 w 492858"/>
              <a:gd name="connsiteY4" fmla="*/ 931625 h 1002542"/>
              <a:gd name="connsiteX0" fmla="*/ 874121 w 874121"/>
              <a:gd name="connsiteY0" fmla="*/ 159631 h 1002542"/>
              <a:gd name="connsiteX1" fmla="*/ 73959 w 874121"/>
              <a:gd name="connsiteY1" fmla="*/ 1002542 h 1002542"/>
              <a:gd name="connsiteX2" fmla="*/ 0 w 874121"/>
              <a:gd name="connsiteY2" fmla="*/ 806045 h 1002542"/>
              <a:gd name="connsiteX3" fmla="*/ 492858 w 874121"/>
              <a:gd name="connsiteY3" fmla="*/ 0 h 1002542"/>
              <a:gd name="connsiteX4" fmla="*/ 874121 w 874121"/>
              <a:gd name="connsiteY4" fmla="*/ 159631 h 1002542"/>
              <a:gd name="connsiteX0" fmla="*/ 874121 w 1235696"/>
              <a:gd name="connsiteY0" fmla="*/ 159631 h 806045"/>
              <a:gd name="connsiteX1" fmla="*/ 1235696 w 1235696"/>
              <a:gd name="connsiteY1" fmla="*/ 372955 h 806045"/>
              <a:gd name="connsiteX2" fmla="*/ 0 w 1235696"/>
              <a:gd name="connsiteY2" fmla="*/ 806045 h 806045"/>
              <a:gd name="connsiteX3" fmla="*/ 492858 w 1235696"/>
              <a:gd name="connsiteY3" fmla="*/ 0 h 806045"/>
              <a:gd name="connsiteX4" fmla="*/ 874121 w 1235696"/>
              <a:gd name="connsiteY4" fmla="*/ 159631 h 806045"/>
              <a:gd name="connsiteX0" fmla="*/ 874121 w 1235696"/>
              <a:gd name="connsiteY0" fmla="*/ 159631 h 806045"/>
              <a:gd name="connsiteX1" fmla="*/ 1235696 w 1235696"/>
              <a:gd name="connsiteY1" fmla="*/ 372955 h 806045"/>
              <a:gd name="connsiteX2" fmla="*/ 722997 w 1235696"/>
              <a:gd name="connsiteY2" fmla="*/ 559673 h 806045"/>
              <a:gd name="connsiteX3" fmla="*/ 0 w 1235696"/>
              <a:gd name="connsiteY3" fmla="*/ 806045 h 806045"/>
              <a:gd name="connsiteX4" fmla="*/ 492858 w 1235696"/>
              <a:gd name="connsiteY4" fmla="*/ 0 h 806045"/>
              <a:gd name="connsiteX5" fmla="*/ 874121 w 1235696"/>
              <a:gd name="connsiteY5" fmla="*/ 159631 h 806045"/>
              <a:gd name="connsiteX0" fmla="*/ 874121 w 1235696"/>
              <a:gd name="connsiteY0" fmla="*/ 159631 h 1001883"/>
              <a:gd name="connsiteX1" fmla="*/ 1235696 w 1235696"/>
              <a:gd name="connsiteY1" fmla="*/ 372955 h 1001883"/>
              <a:gd name="connsiteX2" fmla="*/ 1120236 w 1235696"/>
              <a:gd name="connsiteY2" fmla="*/ 1001883 h 1001883"/>
              <a:gd name="connsiteX3" fmla="*/ 0 w 1235696"/>
              <a:gd name="connsiteY3" fmla="*/ 806045 h 1001883"/>
              <a:gd name="connsiteX4" fmla="*/ 492858 w 1235696"/>
              <a:gd name="connsiteY4" fmla="*/ 0 h 1001883"/>
              <a:gd name="connsiteX5" fmla="*/ 874121 w 1235696"/>
              <a:gd name="connsiteY5" fmla="*/ 159631 h 1001883"/>
              <a:gd name="connsiteX0" fmla="*/ 874121 w 1235696"/>
              <a:gd name="connsiteY0" fmla="*/ 159631 h 1001883"/>
              <a:gd name="connsiteX1" fmla="*/ 1235696 w 1235696"/>
              <a:gd name="connsiteY1" fmla="*/ 372955 h 1001883"/>
              <a:gd name="connsiteX2" fmla="*/ 1120236 w 1235696"/>
              <a:gd name="connsiteY2" fmla="*/ 1001883 h 1001883"/>
              <a:gd name="connsiteX3" fmla="*/ 580590 w 1235696"/>
              <a:gd name="connsiteY3" fmla="*/ 904447 h 1001883"/>
              <a:gd name="connsiteX4" fmla="*/ 0 w 1235696"/>
              <a:gd name="connsiteY4" fmla="*/ 806045 h 1001883"/>
              <a:gd name="connsiteX5" fmla="*/ 492858 w 1235696"/>
              <a:gd name="connsiteY5" fmla="*/ 0 h 1001883"/>
              <a:gd name="connsiteX6" fmla="*/ 874121 w 1235696"/>
              <a:gd name="connsiteY6" fmla="*/ 159631 h 1001883"/>
              <a:gd name="connsiteX0" fmla="*/ 874121 w 1235696"/>
              <a:gd name="connsiteY0" fmla="*/ 159631 h 1234230"/>
              <a:gd name="connsiteX1" fmla="*/ 1235696 w 1235696"/>
              <a:gd name="connsiteY1" fmla="*/ 372955 h 1234230"/>
              <a:gd name="connsiteX2" fmla="*/ 1120236 w 1235696"/>
              <a:gd name="connsiteY2" fmla="*/ 1001883 h 1234230"/>
              <a:gd name="connsiteX3" fmla="*/ 340748 w 1235696"/>
              <a:gd name="connsiteY3" fmla="*/ 1234230 h 1234230"/>
              <a:gd name="connsiteX4" fmla="*/ 0 w 1235696"/>
              <a:gd name="connsiteY4" fmla="*/ 806045 h 1234230"/>
              <a:gd name="connsiteX5" fmla="*/ 492858 w 1235696"/>
              <a:gd name="connsiteY5" fmla="*/ 0 h 1234230"/>
              <a:gd name="connsiteX6" fmla="*/ 874121 w 1235696"/>
              <a:gd name="connsiteY6" fmla="*/ 159631 h 1234230"/>
              <a:gd name="connsiteX0" fmla="*/ 874121 w 1235696"/>
              <a:gd name="connsiteY0" fmla="*/ 159631 h 1234230"/>
              <a:gd name="connsiteX1" fmla="*/ 1235696 w 1235696"/>
              <a:gd name="connsiteY1" fmla="*/ 372955 h 1234230"/>
              <a:gd name="connsiteX2" fmla="*/ 1120236 w 1235696"/>
              <a:gd name="connsiteY2" fmla="*/ 1001883 h 1234230"/>
              <a:gd name="connsiteX3" fmla="*/ 782958 w 1235696"/>
              <a:gd name="connsiteY3" fmla="*/ 1091823 h 1234230"/>
              <a:gd name="connsiteX4" fmla="*/ 340748 w 1235696"/>
              <a:gd name="connsiteY4" fmla="*/ 1234230 h 1234230"/>
              <a:gd name="connsiteX5" fmla="*/ 0 w 1235696"/>
              <a:gd name="connsiteY5" fmla="*/ 806045 h 1234230"/>
              <a:gd name="connsiteX6" fmla="*/ 492858 w 1235696"/>
              <a:gd name="connsiteY6" fmla="*/ 0 h 1234230"/>
              <a:gd name="connsiteX7" fmla="*/ 874121 w 1235696"/>
              <a:gd name="connsiteY7" fmla="*/ 159631 h 1234230"/>
              <a:gd name="connsiteX0" fmla="*/ 874121 w 1235696"/>
              <a:gd name="connsiteY0" fmla="*/ 159631 h 1234230"/>
              <a:gd name="connsiteX1" fmla="*/ 1235696 w 1235696"/>
              <a:gd name="connsiteY1" fmla="*/ 372955 h 1234230"/>
              <a:gd name="connsiteX2" fmla="*/ 1120236 w 1235696"/>
              <a:gd name="connsiteY2" fmla="*/ 1001883 h 1234230"/>
              <a:gd name="connsiteX3" fmla="*/ 678027 w 1235696"/>
              <a:gd name="connsiteY3" fmla="*/ 1091823 h 1234230"/>
              <a:gd name="connsiteX4" fmla="*/ 340748 w 1235696"/>
              <a:gd name="connsiteY4" fmla="*/ 1234230 h 1234230"/>
              <a:gd name="connsiteX5" fmla="*/ 0 w 1235696"/>
              <a:gd name="connsiteY5" fmla="*/ 806045 h 1234230"/>
              <a:gd name="connsiteX6" fmla="*/ 492858 w 1235696"/>
              <a:gd name="connsiteY6" fmla="*/ 0 h 1234230"/>
              <a:gd name="connsiteX7" fmla="*/ 874121 w 1235696"/>
              <a:gd name="connsiteY7" fmla="*/ 159631 h 1234230"/>
              <a:gd name="connsiteX0" fmla="*/ 934082 w 1295657"/>
              <a:gd name="connsiteY0" fmla="*/ 159631 h 1285731"/>
              <a:gd name="connsiteX1" fmla="*/ 1295657 w 1295657"/>
              <a:gd name="connsiteY1" fmla="*/ 372955 h 1285731"/>
              <a:gd name="connsiteX2" fmla="*/ 1180197 w 1295657"/>
              <a:gd name="connsiteY2" fmla="*/ 1001883 h 1285731"/>
              <a:gd name="connsiteX3" fmla="*/ 737988 w 1295657"/>
              <a:gd name="connsiteY3" fmla="*/ 1091823 h 1285731"/>
              <a:gd name="connsiteX4" fmla="*/ 400709 w 1295657"/>
              <a:gd name="connsiteY4" fmla="*/ 1234230 h 1285731"/>
              <a:gd name="connsiteX5" fmla="*/ 0 w 1295657"/>
              <a:gd name="connsiteY5" fmla="*/ 1285731 h 1285731"/>
              <a:gd name="connsiteX6" fmla="*/ 552819 w 1295657"/>
              <a:gd name="connsiteY6" fmla="*/ 0 h 1285731"/>
              <a:gd name="connsiteX7" fmla="*/ 934082 w 1295657"/>
              <a:gd name="connsiteY7" fmla="*/ 159631 h 1285731"/>
              <a:gd name="connsiteX0" fmla="*/ 934082 w 1295657"/>
              <a:gd name="connsiteY0" fmla="*/ 159631 h 1285731"/>
              <a:gd name="connsiteX1" fmla="*/ 1295657 w 1295657"/>
              <a:gd name="connsiteY1" fmla="*/ 372955 h 1285731"/>
              <a:gd name="connsiteX2" fmla="*/ 1180197 w 1295657"/>
              <a:gd name="connsiteY2" fmla="*/ 1001883 h 1285731"/>
              <a:gd name="connsiteX3" fmla="*/ 737988 w 1295657"/>
              <a:gd name="connsiteY3" fmla="*/ 1091823 h 1285731"/>
              <a:gd name="connsiteX4" fmla="*/ 400709 w 1295657"/>
              <a:gd name="connsiteY4" fmla="*/ 1234230 h 1285731"/>
              <a:gd name="connsiteX5" fmla="*/ 0 w 1295657"/>
              <a:gd name="connsiteY5" fmla="*/ 1285731 h 1285731"/>
              <a:gd name="connsiteX6" fmla="*/ 273293 w 1295657"/>
              <a:gd name="connsiteY6" fmla="*/ 664603 h 1285731"/>
              <a:gd name="connsiteX7" fmla="*/ 552819 w 1295657"/>
              <a:gd name="connsiteY7" fmla="*/ 0 h 1285731"/>
              <a:gd name="connsiteX8" fmla="*/ 934082 w 1295657"/>
              <a:gd name="connsiteY8" fmla="*/ 159631 h 1285731"/>
              <a:gd name="connsiteX0" fmla="*/ 934082 w 1295657"/>
              <a:gd name="connsiteY0" fmla="*/ 159631 h 1285731"/>
              <a:gd name="connsiteX1" fmla="*/ 1295657 w 1295657"/>
              <a:gd name="connsiteY1" fmla="*/ 372955 h 1285731"/>
              <a:gd name="connsiteX2" fmla="*/ 1180197 w 1295657"/>
              <a:gd name="connsiteY2" fmla="*/ 1001883 h 1285731"/>
              <a:gd name="connsiteX3" fmla="*/ 737988 w 1295657"/>
              <a:gd name="connsiteY3" fmla="*/ 1091823 h 1285731"/>
              <a:gd name="connsiteX4" fmla="*/ 400709 w 1295657"/>
              <a:gd name="connsiteY4" fmla="*/ 1234230 h 1285731"/>
              <a:gd name="connsiteX5" fmla="*/ 0 w 1295657"/>
              <a:gd name="connsiteY5" fmla="*/ 1285731 h 1285731"/>
              <a:gd name="connsiteX6" fmla="*/ 220828 w 1295657"/>
              <a:gd name="connsiteY6" fmla="*/ 619633 h 1285731"/>
              <a:gd name="connsiteX7" fmla="*/ 552819 w 1295657"/>
              <a:gd name="connsiteY7" fmla="*/ 0 h 1285731"/>
              <a:gd name="connsiteX8" fmla="*/ 934082 w 1295657"/>
              <a:gd name="connsiteY8" fmla="*/ 159631 h 1285731"/>
              <a:gd name="connsiteX0" fmla="*/ 934082 w 1295657"/>
              <a:gd name="connsiteY0" fmla="*/ 159631 h 1285731"/>
              <a:gd name="connsiteX1" fmla="*/ 1295657 w 1295657"/>
              <a:gd name="connsiteY1" fmla="*/ 372955 h 1285731"/>
              <a:gd name="connsiteX2" fmla="*/ 1180197 w 1295657"/>
              <a:gd name="connsiteY2" fmla="*/ 1001883 h 1285731"/>
              <a:gd name="connsiteX3" fmla="*/ 737988 w 1295657"/>
              <a:gd name="connsiteY3" fmla="*/ 1091823 h 1285731"/>
              <a:gd name="connsiteX4" fmla="*/ 400709 w 1295657"/>
              <a:gd name="connsiteY4" fmla="*/ 1234230 h 1285731"/>
              <a:gd name="connsiteX5" fmla="*/ 0 w 1295657"/>
              <a:gd name="connsiteY5" fmla="*/ 1285731 h 1285731"/>
              <a:gd name="connsiteX6" fmla="*/ 220828 w 1295657"/>
              <a:gd name="connsiteY6" fmla="*/ 619633 h 1285731"/>
              <a:gd name="connsiteX7" fmla="*/ 423195 w 1295657"/>
              <a:gd name="connsiteY7" fmla="*/ 229888 h 1285731"/>
              <a:gd name="connsiteX8" fmla="*/ 552819 w 1295657"/>
              <a:gd name="connsiteY8" fmla="*/ 0 h 1285731"/>
              <a:gd name="connsiteX9" fmla="*/ 934082 w 1295657"/>
              <a:gd name="connsiteY9" fmla="*/ 159631 h 1285731"/>
              <a:gd name="connsiteX0" fmla="*/ 934082 w 1295657"/>
              <a:gd name="connsiteY0" fmla="*/ 159631 h 1285731"/>
              <a:gd name="connsiteX1" fmla="*/ 1295657 w 1295657"/>
              <a:gd name="connsiteY1" fmla="*/ 372955 h 1285731"/>
              <a:gd name="connsiteX2" fmla="*/ 1180197 w 1295657"/>
              <a:gd name="connsiteY2" fmla="*/ 1001883 h 1285731"/>
              <a:gd name="connsiteX3" fmla="*/ 737988 w 1295657"/>
              <a:gd name="connsiteY3" fmla="*/ 1091823 h 1285731"/>
              <a:gd name="connsiteX4" fmla="*/ 400709 w 1295657"/>
              <a:gd name="connsiteY4" fmla="*/ 1234230 h 1285731"/>
              <a:gd name="connsiteX5" fmla="*/ 0 w 1295657"/>
              <a:gd name="connsiteY5" fmla="*/ 1285731 h 1285731"/>
              <a:gd name="connsiteX6" fmla="*/ 220828 w 1295657"/>
              <a:gd name="connsiteY6" fmla="*/ 619633 h 1285731"/>
              <a:gd name="connsiteX7" fmla="*/ 393214 w 1295657"/>
              <a:gd name="connsiteY7" fmla="*/ 259869 h 1285731"/>
              <a:gd name="connsiteX8" fmla="*/ 552819 w 1295657"/>
              <a:gd name="connsiteY8" fmla="*/ 0 h 1285731"/>
              <a:gd name="connsiteX9" fmla="*/ 934082 w 1295657"/>
              <a:gd name="connsiteY9" fmla="*/ 159631 h 1285731"/>
              <a:gd name="connsiteX0" fmla="*/ 934082 w 1295657"/>
              <a:gd name="connsiteY0" fmla="*/ 159631 h 1285731"/>
              <a:gd name="connsiteX1" fmla="*/ 1295657 w 1295657"/>
              <a:gd name="connsiteY1" fmla="*/ 372955 h 1285731"/>
              <a:gd name="connsiteX2" fmla="*/ 1180197 w 1295657"/>
              <a:gd name="connsiteY2" fmla="*/ 1001883 h 1285731"/>
              <a:gd name="connsiteX3" fmla="*/ 737988 w 1295657"/>
              <a:gd name="connsiteY3" fmla="*/ 1091823 h 1285731"/>
              <a:gd name="connsiteX4" fmla="*/ 400709 w 1295657"/>
              <a:gd name="connsiteY4" fmla="*/ 1234230 h 1285731"/>
              <a:gd name="connsiteX5" fmla="*/ 243313 w 1295657"/>
              <a:gd name="connsiteY5" fmla="*/ 1234229 h 1285731"/>
              <a:gd name="connsiteX6" fmla="*/ 0 w 1295657"/>
              <a:gd name="connsiteY6" fmla="*/ 1285731 h 1285731"/>
              <a:gd name="connsiteX7" fmla="*/ 220828 w 1295657"/>
              <a:gd name="connsiteY7" fmla="*/ 619633 h 1285731"/>
              <a:gd name="connsiteX8" fmla="*/ 393214 w 1295657"/>
              <a:gd name="connsiteY8" fmla="*/ 259869 h 1285731"/>
              <a:gd name="connsiteX9" fmla="*/ 552819 w 1295657"/>
              <a:gd name="connsiteY9" fmla="*/ 0 h 1285731"/>
              <a:gd name="connsiteX10" fmla="*/ 934082 w 1295657"/>
              <a:gd name="connsiteY10" fmla="*/ 159631 h 1285731"/>
              <a:gd name="connsiteX0" fmla="*/ 934082 w 1295657"/>
              <a:gd name="connsiteY0" fmla="*/ 159631 h 1285731"/>
              <a:gd name="connsiteX1" fmla="*/ 1295657 w 1295657"/>
              <a:gd name="connsiteY1" fmla="*/ 372955 h 1285731"/>
              <a:gd name="connsiteX2" fmla="*/ 1180197 w 1295657"/>
              <a:gd name="connsiteY2" fmla="*/ 1001883 h 1285731"/>
              <a:gd name="connsiteX3" fmla="*/ 737988 w 1295657"/>
              <a:gd name="connsiteY3" fmla="*/ 1091823 h 1285731"/>
              <a:gd name="connsiteX4" fmla="*/ 400709 w 1295657"/>
              <a:gd name="connsiteY4" fmla="*/ 1234230 h 1285731"/>
              <a:gd name="connsiteX5" fmla="*/ 318263 w 1295657"/>
              <a:gd name="connsiteY5" fmla="*/ 1054347 h 1285731"/>
              <a:gd name="connsiteX6" fmla="*/ 0 w 1295657"/>
              <a:gd name="connsiteY6" fmla="*/ 1285731 h 1285731"/>
              <a:gd name="connsiteX7" fmla="*/ 220828 w 1295657"/>
              <a:gd name="connsiteY7" fmla="*/ 619633 h 1285731"/>
              <a:gd name="connsiteX8" fmla="*/ 393214 w 1295657"/>
              <a:gd name="connsiteY8" fmla="*/ 259869 h 1285731"/>
              <a:gd name="connsiteX9" fmla="*/ 552819 w 1295657"/>
              <a:gd name="connsiteY9" fmla="*/ 0 h 1285731"/>
              <a:gd name="connsiteX10" fmla="*/ 934082 w 1295657"/>
              <a:gd name="connsiteY10" fmla="*/ 159631 h 1285731"/>
              <a:gd name="connsiteX0" fmla="*/ 934082 w 1295657"/>
              <a:gd name="connsiteY0" fmla="*/ 159631 h 1285731"/>
              <a:gd name="connsiteX1" fmla="*/ 1295657 w 1295657"/>
              <a:gd name="connsiteY1" fmla="*/ 372955 h 1285731"/>
              <a:gd name="connsiteX2" fmla="*/ 1180197 w 1295657"/>
              <a:gd name="connsiteY2" fmla="*/ 1001883 h 1285731"/>
              <a:gd name="connsiteX3" fmla="*/ 737988 w 1295657"/>
              <a:gd name="connsiteY3" fmla="*/ 1091823 h 1285731"/>
              <a:gd name="connsiteX4" fmla="*/ 400709 w 1295657"/>
              <a:gd name="connsiteY4" fmla="*/ 1234230 h 1285731"/>
              <a:gd name="connsiteX5" fmla="*/ 190847 w 1295657"/>
              <a:gd name="connsiteY5" fmla="*/ 1249219 h 1285731"/>
              <a:gd name="connsiteX6" fmla="*/ 0 w 1295657"/>
              <a:gd name="connsiteY6" fmla="*/ 1285731 h 1285731"/>
              <a:gd name="connsiteX7" fmla="*/ 220828 w 1295657"/>
              <a:gd name="connsiteY7" fmla="*/ 619633 h 1285731"/>
              <a:gd name="connsiteX8" fmla="*/ 393214 w 1295657"/>
              <a:gd name="connsiteY8" fmla="*/ 259869 h 1285731"/>
              <a:gd name="connsiteX9" fmla="*/ 552819 w 1295657"/>
              <a:gd name="connsiteY9" fmla="*/ 0 h 1285731"/>
              <a:gd name="connsiteX10" fmla="*/ 934082 w 1295657"/>
              <a:gd name="connsiteY10" fmla="*/ 159631 h 1285731"/>
              <a:gd name="connsiteX0" fmla="*/ 934082 w 1295657"/>
              <a:gd name="connsiteY0" fmla="*/ 159631 h 1285731"/>
              <a:gd name="connsiteX1" fmla="*/ 1295657 w 1295657"/>
              <a:gd name="connsiteY1" fmla="*/ 372955 h 1285731"/>
              <a:gd name="connsiteX2" fmla="*/ 1180197 w 1295657"/>
              <a:gd name="connsiteY2" fmla="*/ 1001883 h 1285731"/>
              <a:gd name="connsiteX3" fmla="*/ 737988 w 1295657"/>
              <a:gd name="connsiteY3" fmla="*/ 1091823 h 1285731"/>
              <a:gd name="connsiteX4" fmla="*/ 400709 w 1295657"/>
              <a:gd name="connsiteY4" fmla="*/ 1234230 h 1285731"/>
              <a:gd name="connsiteX5" fmla="*/ 190847 w 1295657"/>
              <a:gd name="connsiteY5" fmla="*/ 1249219 h 1285731"/>
              <a:gd name="connsiteX6" fmla="*/ 67101 w 1295657"/>
              <a:gd name="connsiteY6" fmla="*/ 1272915 h 1285731"/>
              <a:gd name="connsiteX7" fmla="*/ 0 w 1295657"/>
              <a:gd name="connsiteY7" fmla="*/ 1285731 h 1285731"/>
              <a:gd name="connsiteX8" fmla="*/ 220828 w 1295657"/>
              <a:gd name="connsiteY8" fmla="*/ 619633 h 1285731"/>
              <a:gd name="connsiteX9" fmla="*/ 393214 w 1295657"/>
              <a:gd name="connsiteY9" fmla="*/ 259869 h 1285731"/>
              <a:gd name="connsiteX10" fmla="*/ 552819 w 1295657"/>
              <a:gd name="connsiteY10" fmla="*/ 0 h 1285731"/>
              <a:gd name="connsiteX11" fmla="*/ 934082 w 1295657"/>
              <a:gd name="connsiteY11" fmla="*/ 159631 h 1285731"/>
              <a:gd name="connsiteX0" fmla="*/ 934082 w 1295657"/>
              <a:gd name="connsiteY0" fmla="*/ 159631 h 1330065"/>
              <a:gd name="connsiteX1" fmla="*/ 1295657 w 1295657"/>
              <a:gd name="connsiteY1" fmla="*/ 372955 h 1330065"/>
              <a:gd name="connsiteX2" fmla="*/ 1180197 w 1295657"/>
              <a:gd name="connsiteY2" fmla="*/ 1001883 h 1330065"/>
              <a:gd name="connsiteX3" fmla="*/ 737988 w 1295657"/>
              <a:gd name="connsiteY3" fmla="*/ 1091823 h 1330065"/>
              <a:gd name="connsiteX4" fmla="*/ 400709 w 1295657"/>
              <a:gd name="connsiteY4" fmla="*/ 1234230 h 1330065"/>
              <a:gd name="connsiteX5" fmla="*/ 190847 w 1295657"/>
              <a:gd name="connsiteY5" fmla="*/ 1249219 h 1330065"/>
              <a:gd name="connsiteX6" fmla="*/ 31382 w 1295657"/>
              <a:gd name="connsiteY6" fmla="*/ 1330065 h 1330065"/>
              <a:gd name="connsiteX7" fmla="*/ 0 w 1295657"/>
              <a:gd name="connsiteY7" fmla="*/ 1285731 h 1330065"/>
              <a:gd name="connsiteX8" fmla="*/ 220828 w 1295657"/>
              <a:gd name="connsiteY8" fmla="*/ 619633 h 1330065"/>
              <a:gd name="connsiteX9" fmla="*/ 393214 w 1295657"/>
              <a:gd name="connsiteY9" fmla="*/ 259869 h 1330065"/>
              <a:gd name="connsiteX10" fmla="*/ 552819 w 1295657"/>
              <a:gd name="connsiteY10" fmla="*/ 0 h 1330065"/>
              <a:gd name="connsiteX11" fmla="*/ 934082 w 1295657"/>
              <a:gd name="connsiteY11" fmla="*/ 159631 h 1330065"/>
              <a:gd name="connsiteX0" fmla="*/ 934082 w 1295657"/>
              <a:gd name="connsiteY0" fmla="*/ 159631 h 1330065"/>
              <a:gd name="connsiteX1" fmla="*/ 1295657 w 1295657"/>
              <a:gd name="connsiteY1" fmla="*/ 372955 h 1330065"/>
              <a:gd name="connsiteX2" fmla="*/ 1180197 w 1295657"/>
              <a:gd name="connsiteY2" fmla="*/ 1001883 h 1330065"/>
              <a:gd name="connsiteX3" fmla="*/ 737988 w 1295657"/>
              <a:gd name="connsiteY3" fmla="*/ 1091823 h 1330065"/>
              <a:gd name="connsiteX4" fmla="*/ 400709 w 1295657"/>
              <a:gd name="connsiteY4" fmla="*/ 1234230 h 1330065"/>
              <a:gd name="connsiteX5" fmla="*/ 190847 w 1295657"/>
              <a:gd name="connsiteY5" fmla="*/ 1249219 h 1330065"/>
              <a:gd name="connsiteX6" fmla="*/ 31382 w 1295657"/>
              <a:gd name="connsiteY6" fmla="*/ 1330065 h 1330065"/>
              <a:gd name="connsiteX7" fmla="*/ 0 w 1295657"/>
              <a:gd name="connsiteY7" fmla="*/ 1285731 h 1330065"/>
              <a:gd name="connsiteX8" fmla="*/ 102819 w 1295657"/>
              <a:gd name="connsiteY8" fmla="*/ 965734 h 1330065"/>
              <a:gd name="connsiteX9" fmla="*/ 220828 w 1295657"/>
              <a:gd name="connsiteY9" fmla="*/ 619633 h 1330065"/>
              <a:gd name="connsiteX10" fmla="*/ 393214 w 1295657"/>
              <a:gd name="connsiteY10" fmla="*/ 259869 h 1330065"/>
              <a:gd name="connsiteX11" fmla="*/ 552819 w 1295657"/>
              <a:gd name="connsiteY11" fmla="*/ 0 h 1330065"/>
              <a:gd name="connsiteX12" fmla="*/ 934082 w 1295657"/>
              <a:gd name="connsiteY12" fmla="*/ 159631 h 1330065"/>
              <a:gd name="connsiteX0" fmla="*/ 934082 w 1295657"/>
              <a:gd name="connsiteY0" fmla="*/ 159631 h 1330065"/>
              <a:gd name="connsiteX1" fmla="*/ 1295657 w 1295657"/>
              <a:gd name="connsiteY1" fmla="*/ 372955 h 1330065"/>
              <a:gd name="connsiteX2" fmla="*/ 1180197 w 1295657"/>
              <a:gd name="connsiteY2" fmla="*/ 1001883 h 1330065"/>
              <a:gd name="connsiteX3" fmla="*/ 737988 w 1295657"/>
              <a:gd name="connsiteY3" fmla="*/ 1091823 h 1330065"/>
              <a:gd name="connsiteX4" fmla="*/ 400709 w 1295657"/>
              <a:gd name="connsiteY4" fmla="*/ 1234230 h 1330065"/>
              <a:gd name="connsiteX5" fmla="*/ 190847 w 1295657"/>
              <a:gd name="connsiteY5" fmla="*/ 1249219 h 1330065"/>
              <a:gd name="connsiteX6" fmla="*/ 31382 w 1295657"/>
              <a:gd name="connsiteY6" fmla="*/ 1330065 h 1330065"/>
              <a:gd name="connsiteX7" fmla="*/ 0 w 1295657"/>
              <a:gd name="connsiteY7" fmla="*/ 1285731 h 1330065"/>
              <a:gd name="connsiteX8" fmla="*/ 86150 w 1295657"/>
              <a:gd name="connsiteY8" fmla="*/ 960972 h 1330065"/>
              <a:gd name="connsiteX9" fmla="*/ 220828 w 1295657"/>
              <a:gd name="connsiteY9" fmla="*/ 619633 h 1330065"/>
              <a:gd name="connsiteX10" fmla="*/ 393214 w 1295657"/>
              <a:gd name="connsiteY10" fmla="*/ 259869 h 1330065"/>
              <a:gd name="connsiteX11" fmla="*/ 552819 w 1295657"/>
              <a:gd name="connsiteY11" fmla="*/ 0 h 1330065"/>
              <a:gd name="connsiteX12" fmla="*/ 934082 w 1295657"/>
              <a:gd name="connsiteY12" fmla="*/ 159631 h 1330065"/>
              <a:gd name="connsiteX0" fmla="*/ 934082 w 1295657"/>
              <a:gd name="connsiteY0" fmla="*/ 159631 h 1330065"/>
              <a:gd name="connsiteX1" fmla="*/ 1295657 w 1295657"/>
              <a:gd name="connsiteY1" fmla="*/ 372955 h 1330065"/>
              <a:gd name="connsiteX2" fmla="*/ 1180197 w 1295657"/>
              <a:gd name="connsiteY2" fmla="*/ 1001883 h 1330065"/>
              <a:gd name="connsiteX3" fmla="*/ 1043413 w 1295657"/>
              <a:gd name="connsiteY3" fmla="*/ 1034790 h 1330065"/>
              <a:gd name="connsiteX4" fmla="*/ 737988 w 1295657"/>
              <a:gd name="connsiteY4" fmla="*/ 1091823 h 1330065"/>
              <a:gd name="connsiteX5" fmla="*/ 400709 w 1295657"/>
              <a:gd name="connsiteY5" fmla="*/ 1234230 h 1330065"/>
              <a:gd name="connsiteX6" fmla="*/ 190847 w 1295657"/>
              <a:gd name="connsiteY6" fmla="*/ 1249219 h 1330065"/>
              <a:gd name="connsiteX7" fmla="*/ 31382 w 1295657"/>
              <a:gd name="connsiteY7" fmla="*/ 1330065 h 1330065"/>
              <a:gd name="connsiteX8" fmla="*/ 0 w 1295657"/>
              <a:gd name="connsiteY8" fmla="*/ 1285731 h 1330065"/>
              <a:gd name="connsiteX9" fmla="*/ 86150 w 1295657"/>
              <a:gd name="connsiteY9" fmla="*/ 960972 h 1330065"/>
              <a:gd name="connsiteX10" fmla="*/ 220828 w 1295657"/>
              <a:gd name="connsiteY10" fmla="*/ 619633 h 1330065"/>
              <a:gd name="connsiteX11" fmla="*/ 393214 w 1295657"/>
              <a:gd name="connsiteY11" fmla="*/ 259869 h 1330065"/>
              <a:gd name="connsiteX12" fmla="*/ 552819 w 1295657"/>
              <a:gd name="connsiteY12" fmla="*/ 0 h 1330065"/>
              <a:gd name="connsiteX13" fmla="*/ 934082 w 1295657"/>
              <a:gd name="connsiteY13" fmla="*/ 159631 h 1330065"/>
              <a:gd name="connsiteX0" fmla="*/ 934082 w 1295657"/>
              <a:gd name="connsiteY0" fmla="*/ 159631 h 1330065"/>
              <a:gd name="connsiteX1" fmla="*/ 1295657 w 1295657"/>
              <a:gd name="connsiteY1" fmla="*/ 372955 h 1330065"/>
              <a:gd name="connsiteX2" fmla="*/ 1180197 w 1295657"/>
              <a:gd name="connsiteY2" fmla="*/ 1001883 h 1330065"/>
              <a:gd name="connsiteX3" fmla="*/ 1064844 w 1295657"/>
              <a:gd name="connsiteY3" fmla="*/ 1060984 h 1330065"/>
              <a:gd name="connsiteX4" fmla="*/ 737988 w 1295657"/>
              <a:gd name="connsiteY4" fmla="*/ 1091823 h 1330065"/>
              <a:gd name="connsiteX5" fmla="*/ 400709 w 1295657"/>
              <a:gd name="connsiteY5" fmla="*/ 1234230 h 1330065"/>
              <a:gd name="connsiteX6" fmla="*/ 190847 w 1295657"/>
              <a:gd name="connsiteY6" fmla="*/ 1249219 h 1330065"/>
              <a:gd name="connsiteX7" fmla="*/ 31382 w 1295657"/>
              <a:gd name="connsiteY7" fmla="*/ 1330065 h 1330065"/>
              <a:gd name="connsiteX8" fmla="*/ 0 w 1295657"/>
              <a:gd name="connsiteY8" fmla="*/ 1285731 h 1330065"/>
              <a:gd name="connsiteX9" fmla="*/ 86150 w 1295657"/>
              <a:gd name="connsiteY9" fmla="*/ 960972 h 1330065"/>
              <a:gd name="connsiteX10" fmla="*/ 220828 w 1295657"/>
              <a:gd name="connsiteY10" fmla="*/ 619633 h 1330065"/>
              <a:gd name="connsiteX11" fmla="*/ 393214 w 1295657"/>
              <a:gd name="connsiteY11" fmla="*/ 259869 h 1330065"/>
              <a:gd name="connsiteX12" fmla="*/ 552819 w 1295657"/>
              <a:gd name="connsiteY12" fmla="*/ 0 h 1330065"/>
              <a:gd name="connsiteX13" fmla="*/ 934082 w 1295657"/>
              <a:gd name="connsiteY13" fmla="*/ 159631 h 1330065"/>
              <a:gd name="connsiteX0" fmla="*/ 934082 w 1295657"/>
              <a:gd name="connsiteY0" fmla="*/ 159631 h 1330065"/>
              <a:gd name="connsiteX1" fmla="*/ 1295657 w 1295657"/>
              <a:gd name="connsiteY1" fmla="*/ 372955 h 1330065"/>
              <a:gd name="connsiteX2" fmla="*/ 1177816 w 1295657"/>
              <a:gd name="connsiteY2" fmla="*/ 1020933 h 1330065"/>
              <a:gd name="connsiteX3" fmla="*/ 1064844 w 1295657"/>
              <a:gd name="connsiteY3" fmla="*/ 1060984 h 1330065"/>
              <a:gd name="connsiteX4" fmla="*/ 737988 w 1295657"/>
              <a:gd name="connsiteY4" fmla="*/ 1091823 h 1330065"/>
              <a:gd name="connsiteX5" fmla="*/ 400709 w 1295657"/>
              <a:gd name="connsiteY5" fmla="*/ 1234230 h 1330065"/>
              <a:gd name="connsiteX6" fmla="*/ 190847 w 1295657"/>
              <a:gd name="connsiteY6" fmla="*/ 1249219 h 1330065"/>
              <a:gd name="connsiteX7" fmla="*/ 31382 w 1295657"/>
              <a:gd name="connsiteY7" fmla="*/ 1330065 h 1330065"/>
              <a:gd name="connsiteX8" fmla="*/ 0 w 1295657"/>
              <a:gd name="connsiteY8" fmla="*/ 1285731 h 1330065"/>
              <a:gd name="connsiteX9" fmla="*/ 86150 w 1295657"/>
              <a:gd name="connsiteY9" fmla="*/ 960972 h 1330065"/>
              <a:gd name="connsiteX10" fmla="*/ 220828 w 1295657"/>
              <a:gd name="connsiteY10" fmla="*/ 619633 h 1330065"/>
              <a:gd name="connsiteX11" fmla="*/ 393214 w 1295657"/>
              <a:gd name="connsiteY11" fmla="*/ 259869 h 1330065"/>
              <a:gd name="connsiteX12" fmla="*/ 552819 w 1295657"/>
              <a:gd name="connsiteY12" fmla="*/ 0 h 1330065"/>
              <a:gd name="connsiteX13" fmla="*/ 934082 w 1295657"/>
              <a:gd name="connsiteY13" fmla="*/ 159631 h 13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5657" h="1330065">
                <a:moveTo>
                  <a:pt x="934082" y="159631"/>
                </a:moveTo>
                <a:lnTo>
                  <a:pt x="1295657" y="372955"/>
                </a:lnTo>
                <a:lnTo>
                  <a:pt x="1177816" y="1020933"/>
                </a:lnTo>
                <a:lnTo>
                  <a:pt x="1064844" y="1060984"/>
                </a:lnTo>
                <a:lnTo>
                  <a:pt x="737988" y="1091823"/>
                </a:lnTo>
                <a:lnTo>
                  <a:pt x="400709" y="1234230"/>
                </a:lnTo>
                <a:lnTo>
                  <a:pt x="190847" y="1249219"/>
                </a:lnTo>
                <a:lnTo>
                  <a:pt x="31382" y="1330065"/>
                </a:lnTo>
                <a:lnTo>
                  <a:pt x="0" y="1285731"/>
                </a:lnTo>
                <a:lnTo>
                  <a:pt x="86150" y="960972"/>
                </a:lnTo>
                <a:lnTo>
                  <a:pt x="220828" y="619633"/>
                </a:lnTo>
                <a:lnTo>
                  <a:pt x="393214" y="259869"/>
                </a:lnTo>
                <a:lnTo>
                  <a:pt x="552819" y="0"/>
                </a:lnTo>
                <a:lnTo>
                  <a:pt x="934082" y="159631"/>
                </a:lnTo>
                <a:close/>
              </a:path>
            </a:pathLst>
          </a:cu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1443DA9D-E571-4D24-A7DC-0C8A1025E517}"/>
              </a:ext>
            </a:extLst>
          </p:cNvPr>
          <p:cNvSpPr/>
          <p:nvPr/>
        </p:nvSpPr>
        <p:spPr bwMode="auto">
          <a:xfrm>
            <a:off x="8067675" y="2905126"/>
            <a:ext cx="494876" cy="886091"/>
          </a:xfrm>
          <a:custGeom>
            <a:avLst/>
            <a:gdLst>
              <a:gd name="connsiteX0" fmla="*/ 0 w 209550"/>
              <a:gd name="connsiteY0" fmla="*/ 171450 h 171450"/>
              <a:gd name="connsiteX1" fmla="*/ 4762 w 209550"/>
              <a:gd name="connsiteY1" fmla="*/ 66675 h 171450"/>
              <a:gd name="connsiteX2" fmla="*/ 114300 w 209550"/>
              <a:gd name="connsiteY2" fmla="*/ 61912 h 171450"/>
              <a:gd name="connsiteX3" fmla="*/ 119062 w 209550"/>
              <a:gd name="connsiteY3" fmla="*/ 0 h 171450"/>
              <a:gd name="connsiteX4" fmla="*/ 209550 w 209550"/>
              <a:gd name="connsiteY4" fmla="*/ 0 h 171450"/>
              <a:gd name="connsiteX5" fmla="*/ 209550 w 209550"/>
              <a:gd name="connsiteY5" fmla="*/ 152400 h 171450"/>
              <a:gd name="connsiteX6" fmla="*/ 0 w 209550"/>
              <a:gd name="connsiteY6" fmla="*/ 171450 h 171450"/>
              <a:gd name="connsiteX0" fmla="*/ 0 w 209550"/>
              <a:gd name="connsiteY0" fmla="*/ 260805 h 260805"/>
              <a:gd name="connsiteX1" fmla="*/ 4762 w 209550"/>
              <a:gd name="connsiteY1" fmla="*/ 156030 h 260805"/>
              <a:gd name="connsiteX2" fmla="*/ 114300 w 209550"/>
              <a:gd name="connsiteY2" fmla="*/ 151267 h 260805"/>
              <a:gd name="connsiteX3" fmla="*/ 8858 w 209550"/>
              <a:gd name="connsiteY3" fmla="*/ 0 h 260805"/>
              <a:gd name="connsiteX4" fmla="*/ 209550 w 209550"/>
              <a:gd name="connsiteY4" fmla="*/ 89355 h 260805"/>
              <a:gd name="connsiteX5" fmla="*/ 209550 w 209550"/>
              <a:gd name="connsiteY5" fmla="*/ 241755 h 260805"/>
              <a:gd name="connsiteX6" fmla="*/ 0 w 209550"/>
              <a:gd name="connsiteY6" fmla="*/ 260805 h 260805"/>
              <a:gd name="connsiteX0" fmla="*/ 37604 w 247154"/>
              <a:gd name="connsiteY0" fmla="*/ 260805 h 260805"/>
              <a:gd name="connsiteX1" fmla="*/ 42366 w 247154"/>
              <a:gd name="connsiteY1" fmla="*/ 156030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241755 h 260805"/>
              <a:gd name="connsiteX5" fmla="*/ 37604 w 247154"/>
              <a:gd name="connsiteY5" fmla="*/ 260805 h 260805"/>
              <a:gd name="connsiteX0" fmla="*/ 37604 w 136949"/>
              <a:gd name="connsiteY0" fmla="*/ 260805 h 260805"/>
              <a:gd name="connsiteX1" fmla="*/ 104915 w 136949"/>
              <a:gd name="connsiteY1" fmla="*/ 105395 h 260805"/>
              <a:gd name="connsiteX2" fmla="*/ 0 w 136949"/>
              <a:gd name="connsiteY2" fmla="*/ 35105 h 260805"/>
              <a:gd name="connsiteX3" fmla="*/ 46462 w 136949"/>
              <a:gd name="connsiteY3" fmla="*/ 0 h 260805"/>
              <a:gd name="connsiteX4" fmla="*/ 136949 w 136949"/>
              <a:gd name="connsiteY4" fmla="*/ 74959 h 260805"/>
              <a:gd name="connsiteX5" fmla="*/ 37604 w 136949"/>
              <a:gd name="connsiteY5" fmla="*/ 260805 h 26080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46462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28591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50639"/>
              <a:gd name="connsiteX1" fmla="*/ 38240 w 136949"/>
              <a:gd name="connsiteY1" fmla="*/ 150639 h 150639"/>
              <a:gd name="connsiteX2" fmla="*/ 0 w 136949"/>
              <a:gd name="connsiteY2" fmla="*/ 35105 h 150639"/>
              <a:gd name="connsiteX3" fmla="*/ 28591 w 136949"/>
              <a:gd name="connsiteY3" fmla="*/ 0 h 150639"/>
              <a:gd name="connsiteX4" fmla="*/ 136949 w 136949"/>
              <a:gd name="connsiteY4" fmla="*/ 74959 h 150639"/>
              <a:gd name="connsiteX0" fmla="*/ 286967 w 286967"/>
              <a:gd name="connsiteY0" fmla="*/ 89247 h 150639"/>
              <a:gd name="connsiteX1" fmla="*/ 38240 w 286967"/>
              <a:gd name="connsiteY1" fmla="*/ 150639 h 150639"/>
              <a:gd name="connsiteX2" fmla="*/ 0 w 286967"/>
              <a:gd name="connsiteY2" fmla="*/ 35105 h 150639"/>
              <a:gd name="connsiteX3" fmla="*/ 28591 w 286967"/>
              <a:gd name="connsiteY3" fmla="*/ 0 h 150639"/>
              <a:gd name="connsiteX4" fmla="*/ 286967 w 286967"/>
              <a:gd name="connsiteY4" fmla="*/ 89247 h 1506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286967 w 333391"/>
              <a:gd name="connsiteY4" fmla="*/ 279747 h 3411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303954 w 333391"/>
              <a:gd name="connsiteY4" fmla="*/ 156234 h 341139"/>
              <a:gd name="connsiteX5" fmla="*/ 286967 w 333391"/>
              <a:gd name="connsiteY5" fmla="*/ 279747 h 341139"/>
              <a:gd name="connsiteX0" fmla="*/ 286967 w 425398"/>
              <a:gd name="connsiteY0" fmla="*/ 279747 h 341139"/>
              <a:gd name="connsiteX1" fmla="*/ 38240 w 425398"/>
              <a:gd name="connsiteY1" fmla="*/ 341139 h 341139"/>
              <a:gd name="connsiteX2" fmla="*/ 0 w 425398"/>
              <a:gd name="connsiteY2" fmla="*/ 225605 h 341139"/>
              <a:gd name="connsiteX3" fmla="*/ 333391 w 425398"/>
              <a:gd name="connsiteY3" fmla="*/ 0 h 341139"/>
              <a:gd name="connsiteX4" fmla="*/ 425398 w 425398"/>
              <a:gd name="connsiteY4" fmla="*/ 203859 h 341139"/>
              <a:gd name="connsiteX5" fmla="*/ 286967 w 425398"/>
              <a:gd name="connsiteY5" fmla="*/ 279747 h 341139"/>
              <a:gd name="connsiteX0" fmla="*/ 286967 w 425398"/>
              <a:gd name="connsiteY0" fmla="*/ 279747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286967 w 425398"/>
              <a:gd name="connsiteY5" fmla="*/ 279747 h 422102"/>
              <a:gd name="connsiteX0" fmla="*/ 184574 w 425398"/>
              <a:gd name="connsiteY0" fmla="*/ 351185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184574 w 425398"/>
              <a:gd name="connsiteY5" fmla="*/ 351185 h 422102"/>
              <a:gd name="connsiteX0" fmla="*/ 184574 w 333391"/>
              <a:gd name="connsiteY0" fmla="*/ 351185 h 422102"/>
              <a:gd name="connsiteX1" fmla="*/ 73959 w 333391"/>
              <a:gd name="connsiteY1" fmla="*/ 422102 h 422102"/>
              <a:gd name="connsiteX2" fmla="*/ 0 w 333391"/>
              <a:gd name="connsiteY2" fmla="*/ 225605 h 422102"/>
              <a:gd name="connsiteX3" fmla="*/ 333391 w 333391"/>
              <a:gd name="connsiteY3" fmla="*/ 0 h 422102"/>
              <a:gd name="connsiteX4" fmla="*/ 184574 w 333391"/>
              <a:gd name="connsiteY4" fmla="*/ 351185 h 422102"/>
              <a:gd name="connsiteX0" fmla="*/ 184574 w 184574"/>
              <a:gd name="connsiteY0" fmla="*/ 182117 h 253034"/>
              <a:gd name="connsiteX1" fmla="*/ 73959 w 184574"/>
              <a:gd name="connsiteY1" fmla="*/ 253034 h 253034"/>
              <a:gd name="connsiteX2" fmla="*/ 0 w 184574"/>
              <a:gd name="connsiteY2" fmla="*/ 56537 h 253034"/>
              <a:gd name="connsiteX3" fmla="*/ 88123 w 184574"/>
              <a:gd name="connsiteY3" fmla="*/ 0 h 253034"/>
              <a:gd name="connsiteX4" fmla="*/ 184574 w 184574"/>
              <a:gd name="connsiteY4" fmla="*/ 182117 h 253034"/>
              <a:gd name="connsiteX0" fmla="*/ 1218037 w 1218037"/>
              <a:gd name="connsiteY0" fmla="*/ 215455 h 253034"/>
              <a:gd name="connsiteX1" fmla="*/ 73959 w 1218037"/>
              <a:gd name="connsiteY1" fmla="*/ 253034 h 253034"/>
              <a:gd name="connsiteX2" fmla="*/ 0 w 1218037"/>
              <a:gd name="connsiteY2" fmla="*/ 56537 h 253034"/>
              <a:gd name="connsiteX3" fmla="*/ 88123 w 1218037"/>
              <a:gd name="connsiteY3" fmla="*/ 0 h 253034"/>
              <a:gd name="connsiteX4" fmla="*/ 1218037 w 1218037"/>
              <a:gd name="connsiteY4" fmla="*/ 215455 h 253034"/>
              <a:gd name="connsiteX0" fmla="*/ 1218037 w 1218037"/>
              <a:gd name="connsiteY0" fmla="*/ 272605 h 310184"/>
              <a:gd name="connsiteX1" fmla="*/ 73959 w 1218037"/>
              <a:gd name="connsiteY1" fmla="*/ 310184 h 310184"/>
              <a:gd name="connsiteX2" fmla="*/ 0 w 1218037"/>
              <a:gd name="connsiteY2" fmla="*/ 113687 h 310184"/>
              <a:gd name="connsiteX3" fmla="*/ 1173973 w 1218037"/>
              <a:gd name="connsiteY3" fmla="*/ 0 h 310184"/>
              <a:gd name="connsiteX4" fmla="*/ 1218037 w 1218037"/>
              <a:gd name="connsiteY4" fmla="*/ 272605 h 310184"/>
              <a:gd name="connsiteX0" fmla="*/ 1144078 w 1144078"/>
              <a:gd name="connsiteY0" fmla="*/ 658981 h 696560"/>
              <a:gd name="connsiteX1" fmla="*/ 0 w 1144078"/>
              <a:gd name="connsiteY1" fmla="*/ 696560 h 696560"/>
              <a:gd name="connsiteX2" fmla="*/ 878541 w 1144078"/>
              <a:gd name="connsiteY2" fmla="*/ 0 h 696560"/>
              <a:gd name="connsiteX3" fmla="*/ 1100014 w 1144078"/>
              <a:gd name="connsiteY3" fmla="*/ 386376 h 696560"/>
              <a:gd name="connsiteX4" fmla="*/ 1144078 w 1144078"/>
              <a:gd name="connsiteY4" fmla="*/ 658981 h 696560"/>
              <a:gd name="connsiteX0" fmla="*/ 265537 w 265537"/>
              <a:gd name="connsiteY0" fmla="*/ 658981 h 658981"/>
              <a:gd name="connsiteX1" fmla="*/ 178734 w 265537"/>
              <a:gd name="connsiteY1" fmla="*/ 620360 h 658981"/>
              <a:gd name="connsiteX2" fmla="*/ 0 w 265537"/>
              <a:gd name="connsiteY2" fmla="*/ 0 h 658981"/>
              <a:gd name="connsiteX3" fmla="*/ 221473 w 265537"/>
              <a:gd name="connsiteY3" fmla="*/ 386376 h 658981"/>
              <a:gd name="connsiteX4" fmla="*/ 265537 w 265537"/>
              <a:gd name="connsiteY4" fmla="*/ 658981 h 658981"/>
              <a:gd name="connsiteX0" fmla="*/ 265537 w 265537"/>
              <a:gd name="connsiteY0" fmla="*/ 658981 h 658981"/>
              <a:gd name="connsiteX1" fmla="*/ 178734 w 265537"/>
              <a:gd name="connsiteY1" fmla="*/ 620360 h 658981"/>
              <a:gd name="connsiteX2" fmla="*/ 89749 w 265537"/>
              <a:gd name="connsiteY2" fmla="*/ 311052 h 658981"/>
              <a:gd name="connsiteX3" fmla="*/ 0 w 265537"/>
              <a:gd name="connsiteY3" fmla="*/ 0 h 658981"/>
              <a:gd name="connsiteX4" fmla="*/ 221473 w 265537"/>
              <a:gd name="connsiteY4" fmla="*/ 386376 h 658981"/>
              <a:gd name="connsiteX5" fmla="*/ 265537 w 265537"/>
              <a:gd name="connsiteY5" fmla="*/ 658981 h 658981"/>
              <a:gd name="connsiteX0" fmla="*/ 265537 w 265537"/>
              <a:gd name="connsiteY0" fmla="*/ 658981 h 658981"/>
              <a:gd name="connsiteX1" fmla="*/ 178734 w 265537"/>
              <a:gd name="connsiteY1" fmla="*/ 620360 h 658981"/>
              <a:gd name="connsiteX2" fmla="*/ 46887 w 265537"/>
              <a:gd name="connsiteY2" fmla="*/ 249139 h 658981"/>
              <a:gd name="connsiteX3" fmla="*/ 0 w 265537"/>
              <a:gd name="connsiteY3" fmla="*/ 0 h 658981"/>
              <a:gd name="connsiteX4" fmla="*/ 221473 w 265537"/>
              <a:gd name="connsiteY4" fmla="*/ 386376 h 658981"/>
              <a:gd name="connsiteX5" fmla="*/ 265537 w 265537"/>
              <a:gd name="connsiteY5" fmla="*/ 658981 h 658981"/>
              <a:gd name="connsiteX0" fmla="*/ 265537 w 265537"/>
              <a:gd name="connsiteY0" fmla="*/ 658981 h 658981"/>
              <a:gd name="connsiteX1" fmla="*/ 178734 w 265537"/>
              <a:gd name="connsiteY1" fmla="*/ 620360 h 658981"/>
              <a:gd name="connsiteX2" fmla="*/ 46887 w 265537"/>
              <a:gd name="connsiteY2" fmla="*/ 249139 h 658981"/>
              <a:gd name="connsiteX3" fmla="*/ 8786 w 265537"/>
              <a:gd name="connsiteY3" fmla="*/ 101502 h 658981"/>
              <a:gd name="connsiteX4" fmla="*/ 0 w 265537"/>
              <a:gd name="connsiteY4" fmla="*/ 0 h 658981"/>
              <a:gd name="connsiteX5" fmla="*/ 221473 w 265537"/>
              <a:gd name="connsiteY5" fmla="*/ 386376 h 658981"/>
              <a:gd name="connsiteX6" fmla="*/ 265537 w 265537"/>
              <a:gd name="connsiteY6" fmla="*/ 658981 h 658981"/>
              <a:gd name="connsiteX0" fmla="*/ 494876 w 494876"/>
              <a:gd name="connsiteY0" fmla="*/ 886091 h 886091"/>
              <a:gd name="connsiteX1" fmla="*/ 408073 w 494876"/>
              <a:gd name="connsiteY1" fmla="*/ 847470 h 886091"/>
              <a:gd name="connsiteX2" fmla="*/ 276226 w 494876"/>
              <a:gd name="connsiteY2" fmla="*/ 476249 h 886091"/>
              <a:gd name="connsiteX3" fmla="*/ 0 w 494876"/>
              <a:gd name="connsiteY3" fmla="*/ 0 h 886091"/>
              <a:gd name="connsiteX4" fmla="*/ 229339 w 494876"/>
              <a:gd name="connsiteY4" fmla="*/ 227110 h 886091"/>
              <a:gd name="connsiteX5" fmla="*/ 450812 w 494876"/>
              <a:gd name="connsiteY5" fmla="*/ 613486 h 886091"/>
              <a:gd name="connsiteX6" fmla="*/ 494876 w 494876"/>
              <a:gd name="connsiteY6" fmla="*/ 886091 h 88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76" h="886091">
                <a:moveTo>
                  <a:pt x="494876" y="886091"/>
                </a:moveTo>
                <a:lnTo>
                  <a:pt x="408073" y="847470"/>
                </a:lnTo>
                <a:lnTo>
                  <a:pt x="276226" y="476249"/>
                </a:lnTo>
                <a:lnTo>
                  <a:pt x="0" y="0"/>
                </a:lnTo>
                <a:lnTo>
                  <a:pt x="229339" y="227110"/>
                </a:lnTo>
                <a:lnTo>
                  <a:pt x="450812" y="613486"/>
                </a:lnTo>
                <a:lnTo>
                  <a:pt x="494876" y="886091"/>
                </a:lnTo>
                <a:close/>
              </a:path>
            </a:pathLst>
          </a:cu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7CF896C6-8A5D-4AC2-9478-CF2DB7777A5F}"/>
              </a:ext>
            </a:extLst>
          </p:cNvPr>
          <p:cNvSpPr/>
          <p:nvPr/>
        </p:nvSpPr>
        <p:spPr bwMode="auto">
          <a:xfrm>
            <a:off x="8264201" y="4368214"/>
            <a:ext cx="510983" cy="681870"/>
          </a:xfrm>
          <a:custGeom>
            <a:avLst/>
            <a:gdLst>
              <a:gd name="connsiteX0" fmla="*/ 0 w 209550"/>
              <a:gd name="connsiteY0" fmla="*/ 171450 h 171450"/>
              <a:gd name="connsiteX1" fmla="*/ 4762 w 209550"/>
              <a:gd name="connsiteY1" fmla="*/ 66675 h 171450"/>
              <a:gd name="connsiteX2" fmla="*/ 114300 w 209550"/>
              <a:gd name="connsiteY2" fmla="*/ 61912 h 171450"/>
              <a:gd name="connsiteX3" fmla="*/ 119062 w 209550"/>
              <a:gd name="connsiteY3" fmla="*/ 0 h 171450"/>
              <a:gd name="connsiteX4" fmla="*/ 209550 w 209550"/>
              <a:gd name="connsiteY4" fmla="*/ 0 h 171450"/>
              <a:gd name="connsiteX5" fmla="*/ 209550 w 209550"/>
              <a:gd name="connsiteY5" fmla="*/ 152400 h 171450"/>
              <a:gd name="connsiteX6" fmla="*/ 0 w 209550"/>
              <a:gd name="connsiteY6" fmla="*/ 171450 h 171450"/>
              <a:gd name="connsiteX0" fmla="*/ 0 w 209550"/>
              <a:gd name="connsiteY0" fmla="*/ 260805 h 260805"/>
              <a:gd name="connsiteX1" fmla="*/ 4762 w 209550"/>
              <a:gd name="connsiteY1" fmla="*/ 156030 h 260805"/>
              <a:gd name="connsiteX2" fmla="*/ 114300 w 209550"/>
              <a:gd name="connsiteY2" fmla="*/ 151267 h 260805"/>
              <a:gd name="connsiteX3" fmla="*/ 8858 w 209550"/>
              <a:gd name="connsiteY3" fmla="*/ 0 h 260805"/>
              <a:gd name="connsiteX4" fmla="*/ 209550 w 209550"/>
              <a:gd name="connsiteY4" fmla="*/ 89355 h 260805"/>
              <a:gd name="connsiteX5" fmla="*/ 209550 w 209550"/>
              <a:gd name="connsiteY5" fmla="*/ 241755 h 260805"/>
              <a:gd name="connsiteX6" fmla="*/ 0 w 209550"/>
              <a:gd name="connsiteY6" fmla="*/ 260805 h 260805"/>
              <a:gd name="connsiteX0" fmla="*/ 37604 w 247154"/>
              <a:gd name="connsiteY0" fmla="*/ 260805 h 260805"/>
              <a:gd name="connsiteX1" fmla="*/ 42366 w 247154"/>
              <a:gd name="connsiteY1" fmla="*/ 156030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241755 h 260805"/>
              <a:gd name="connsiteX5" fmla="*/ 37604 w 247154"/>
              <a:gd name="connsiteY5" fmla="*/ 260805 h 260805"/>
              <a:gd name="connsiteX0" fmla="*/ 37604 w 136949"/>
              <a:gd name="connsiteY0" fmla="*/ 260805 h 260805"/>
              <a:gd name="connsiteX1" fmla="*/ 104915 w 136949"/>
              <a:gd name="connsiteY1" fmla="*/ 105395 h 260805"/>
              <a:gd name="connsiteX2" fmla="*/ 0 w 136949"/>
              <a:gd name="connsiteY2" fmla="*/ 35105 h 260805"/>
              <a:gd name="connsiteX3" fmla="*/ 46462 w 136949"/>
              <a:gd name="connsiteY3" fmla="*/ 0 h 260805"/>
              <a:gd name="connsiteX4" fmla="*/ 136949 w 136949"/>
              <a:gd name="connsiteY4" fmla="*/ 74959 h 260805"/>
              <a:gd name="connsiteX5" fmla="*/ 37604 w 136949"/>
              <a:gd name="connsiteY5" fmla="*/ 260805 h 26080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46462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28591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50639"/>
              <a:gd name="connsiteX1" fmla="*/ 38240 w 136949"/>
              <a:gd name="connsiteY1" fmla="*/ 150639 h 150639"/>
              <a:gd name="connsiteX2" fmla="*/ 0 w 136949"/>
              <a:gd name="connsiteY2" fmla="*/ 35105 h 150639"/>
              <a:gd name="connsiteX3" fmla="*/ 28591 w 136949"/>
              <a:gd name="connsiteY3" fmla="*/ 0 h 150639"/>
              <a:gd name="connsiteX4" fmla="*/ 136949 w 136949"/>
              <a:gd name="connsiteY4" fmla="*/ 74959 h 150639"/>
              <a:gd name="connsiteX0" fmla="*/ 286967 w 286967"/>
              <a:gd name="connsiteY0" fmla="*/ 89247 h 150639"/>
              <a:gd name="connsiteX1" fmla="*/ 38240 w 286967"/>
              <a:gd name="connsiteY1" fmla="*/ 150639 h 150639"/>
              <a:gd name="connsiteX2" fmla="*/ 0 w 286967"/>
              <a:gd name="connsiteY2" fmla="*/ 35105 h 150639"/>
              <a:gd name="connsiteX3" fmla="*/ 28591 w 286967"/>
              <a:gd name="connsiteY3" fmla="*/ 0 h 150639"/>
              <a:gd name="connsiteX4" fmla="*/ 286967 w 286967"/>
              <a:gd name="connsiteY4" fmla="*/ 89247 h 1506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286967 w 333391"/>
              <a:gd name="connsiteY4" fmla="*/ 279747 h 3411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303954 w 333391"/>
              <a:gd name="connsiteY4" fmla="*/ 156234 h 341139"/>
              <a:gd name="connsiteX5" fmla="*/ 286967 w 333391"/>
              <a:gd name="connsiteY5" fmla="*/ 279747 h 341139"/>
              <a:gd name="connsiteX0" fmla="*/ 286967 w 425398"/>
              <a:gd name="connsiteY0" fmla="*/ 279747 h 341139"/>
              <a:gd name="connsiteX1" fmla="*/ 38240 w 425398"/>
              <a:gd name="connsiteY1" fmla="*/ 341139 h 341139"/>
              <a:gd name="connsiteX2" fmla="*/ 0 w 425398"/>
              <a:gd name="connsiteY2" fmla="*/ 225605 h 341139"/>
              <a:gd name="connsiteX3" fmla="*/ 333391 w 425398"/>
              <a:gd name="connsiteY3" fmla="*/ 0 h 341139"/>
              <a:gd name="connsiteX4" fmla="*/ 425398 w 425398"/>
              <a:gd name="connsiteY4" fmla="*/ 203859 h 341139"/>
              <a:gd name="connsiteX5" fmla="*/ 286967 w 425398"/>
              <a:gd name="connsiteY5" fmla="*/ 279747 h 341139"/>
              <a:gd name="connsiteX0" fmla="*/ 286967 w 730198"/>
              <a:gd name="connsiteY0" fmla="*/ 279747 h 456271"/>
              <a:gd name="connsiteX1" fmla="*/ 38240 w 730198"/>
              <a:gd name="connsiteY1" fmla="*/ 341139 h 456271"/>
              <a:gd name="connsiteX2" fmla="*/ 0 w 730198"/>
              <a:gd name="connsiteY2" fmla="*/ 225605 h 456271"/>
              <a:gd name="connsiteX3" fmla="*/ 333391 w 730198"/>
              <a:gd name="connsiteY3" fmla="*/ 0 h 456271"/>
              <a:gd name="connsiteX4" fmla="*/ 730198 w 730198"/>
              <a:gd name="connsiteY4" fmla="*/ 456271 h 456271"/>
              <a:gd name="connsiteX5" fmla="*/ 286967 w 730198"/>
              <a:gd name="connsiteY5" fmla="*/ 279747 h 456271"/>
              <a:gd name="connsiteX0" fmla="*/ 286967 w 730198"/>
              <a:gd name="connsiteY0" fmla="*/ 98772 h 275296"/>
              <a:gd name="connsiteX1" fmla="*/ 38240 w 730198"/>
              <a:gd name="connsiteY1" fmla="*/ 160164 h 275296"/>
              <a:gd name="connsiteX2" fmla="*/ 0 w 730198"/>
              <a:gd name="connsiteY2" fmla="*/ 44630 h 275296"/>
              <a:gd name="connsiteX3" fmla="*/ 595328 w 730198"/>
              <a:gd name="connsiteY3" fmla="*/ 0 h 275296"/>
              <a:gd name="connsiteX4" fmla="*/ 730198 w 730198"/>
              <a:gd name="connsiteY4" fmla="*/ 275296 h 275296"/>
              <a:gd name="connsiteX5" fmla="*/ 286967 w 730198"/>
              <a:gd name="connsiteY5" fmla="*/ 98772 h 275296"/>
              <a:gd name="connsiteX0" fmla="*/ 248727 w 691958"/>
              <a:gd name="connsiteY0" fmla="*/ 254167 h 430691"/>
              <a:gd name="connsiteX1" fmla="*/ 0 w 691958"/>
              <a:gd name="connsiteY1" fmla="*/ 315559 h 430691"/>
              <a:gd name="connsiteX2" fmla="*/ 409435 w 691958"/>
              <a:gd name="connsiteY2" fmla="*/ 0 h 430691"/>
              <a:gd name="connsiteX3" fmla="*/ 557088 w 691958"/>
              <a:gd name="connsiteY3" fmla="*/ 155395 h 430691"/>
              <a:gd name="connsiteX4" fmla="*/ 691958 w 691958"/>
              <a:gd name="connsiteY4" fmla="*/ 430691 h 430691"/>
              <a:gd name="connsiteX5" fmla="*/ 248727 w 691958"/>
              <a:gd name="connsiteY5" fmla="*/ 254167 h 430691"/>
              <a:gd name="connsiteX0" fmla="*/ 67752 w 510983"/>
              <a:gd name="connsiteY0" fmla="*/ 505346 h 681870"/>
              <a:gd name="connsiteX1" fmla="*/ 0 w 510983"/>
              <a:gd name="connsiteY1" fmla="*/ 0 h 681870"/>
              <a:gd name="connsiteX2" fmla="*/ 228460 w 510983"/>
              <a:gd name="connsiteY2" fmla="*/ 251179 h 681870"/>
              <a:gd name="connsiteX3" fmla="*/ 376113 w 510983"/>
              <a:gd name="connsiteY3" fmla="*/ 406574 h 681870"/>
              <a:gd name="connsiteX4" fmla="*/ 510983 w 510983"/>
              <a:gd name="connsiteY4" fmla="*/ 681870 h 681870"/>
              <a:gd name="connsiteX5" fmla="*/ 67752 w 510983"/>
              <a:gd name="connsiteY5" fmla="*/ 505346 h 681870"/>
              <a:gd name="connsiteX0" fmla="*/ 291590 w 510983"/>
              <a:gd name="connsiteY0" fmla="*/ 410096 h 681870"/>
              <a:gd name="connsiteX1" fmla="*/ 0 w 510983"/>
              <a:gd name="connsiteY1" fmla="*/ 0 h 681870"/>
              <a:gd name="connsiteX2" fmla="*/ 228460 w 510983"/>
              <a:gd name="connsiteY2" fmla="*/ 251179 h 681870"/>
              <a:gd name="connsiteX3" fmla="*/ 376113 w 510983"/>
              <a:gd name="connsiteY3" fmla="*/ 406574 h 681870"/>
              <a:gd name="connsiteX4" fmla="*/ 510983 w 510983"/>
              <a:gd name="connsiteY4" fmla="*/ 681870 h 681870"/>
              <a:gd name="connsiteX5" fmla="*/ 291590 w 510983"/>
              <a:gd name="connsiteY5" fmla="*/ 410096 h 681870"/>
              <a:gd name="connsiteX0" fmla="*/ 291590 w 510983"/>
              <a:gd name="connsiteY0" fmla="*/ 410096 h 681870"/>
              <a:gd name="connsiteX1" fmla="*/ 246387 w 510983"/>
              <a:gd name="connsiteY1" fmla="*/ 351424 h 681870"/>
              <a:gd name="connsiteX2" fmla="*/ 0 w 510983"/>
              <a:gd name="connsiteY2" fmla="*/ 0 h 681870"/>
              <a:gd name="connsiteX3" fmla="*/ 228460 w 510983"/>
              <a:gd name="connsiteY3" fmla="*/ 251179 h 681870"/>
              <a:gd name="connsiteX4" fmla="*/ 376113 w 510983"/>
              <a:gd name="connsiteY4" fmla="*/ 406574 h 681870"/>
              <a:gd name="connsiteX5" fmla="*/ 510983 w 510983"/>
              <a:gd name="connsiteY5" fmla="*/ 681870 h 681870"/>
              <a:gd name="connsiteX6" fmla="*/ 291590 w 510983"/>
              <a:gd name="connsiteY6" fmla="*/ 410096 h 681870"/>
              <a:gd name="connsiteX0" fmla="*/ 291590 w 510983"/>
              <a:gd name="connsiteY0" fmla="*/ 410096 h 681870"/>
              <a:gd name="connsiteX1" fmla="*/ 65412 w 510983"/>
              <a:gd name="connsiteY1" fmla="*/ 160924 h 681870"/>
              <a:gd name="connsiteX2" fmla="*/ 0 w 510983"/>
              <a:gd name="connsiteY2" fmla="*/ 0 h 681870"/>
              <a:gd name="connsiteX3" fmla="*/ 228460 w 510983"/>
              <a:gd name="connsiteY3" fmla="*/ 251179 h 681870"/>
              <a:gd name="connsiteX4" fmla="*/ 376113 w 510983"/>
              <a:gd name="connsiteY4" fmla="*/ 406574 h 681870"/>
              <a:gd name="connsiteX5" fmla="*/ 510983 w 510983"/>
              <a:gd name="connsiteY5" fmla="*/ 681870 h 681870"/>
              <a:gd name="connsiteX6" fmla="*/ 291590 w 510983"/>
              <a:gd name="connsiteY6" fmla="*/ 410096 h 68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983" h="681870">
                <a:moveTo>
                  <a:pt x="291590" y="410096"/>
                </a:moveTo>
                <a:lnTo>
                  <a:pt x="65412" y="160924"/>
                </a:lnTo>
                <a:lnTo>
                  <a:pt x="0" y="0"/>
                </a:lnTo>
                <a:lnTo>
                  <a:pt x="228460" y="251179"/>
                </a:lnTo>
                <a:lnTo>
                  <a:pt x="376113" y="406574"/>
                </a:lnTo>
                <a:lnTo>
                  <a:pt x="510983" y="681870"/>
                </a:lnTo>
                <a:lnTo>
                  <a:pt x="291590" y="410096"/>
                </a:lnTo>
                <a:close/>
              </a:path>
            </a:pathLst>
          </a:cu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C846A767-6260-4E45-8798-76D120FDED36}"/>
              </a:ext>
            </a:extLst>
          </p:cNvPr>
          <p:cNvSpPr/>
          <p:nvPr/>
        </p:nvSpPr>
        <p:spPr bwMode="auto">
          <a:xfrm>
            <a:off x="8775184" y="5527439"/>
            <a:ext cx="66691" cy="215766"/>
          </a:xfrm>
          <a:custGeom>
            <a:avLst/>
            <a:gdLst>
              <a:gd name="connsiteX0" fmla="*/ 0 w 209550"/>
              <a:gd name="connsiteY0" fmla="*/ 171450 h 171450"/>
              <a:gd name="connsiteX1" fmla="*/ 4762 w 209550"/>
              <a:gd name="connsiteY1" fmla="*/ 66675 h 171450"/>
              <a:gd name="connsiteX2" fmla="*/ 114300 w 209550"/>
              <a:gd name="connsiteY2" fmla="*/ 61912 h 171450"/>
              <a:gd name="connsiteX3" fmla="*/ 119062 w 209550"/>
              <a:gd name="connsiteY3" fmla="*/ 0 h 171450"/>
              <a:gd name="connsiteX4" fmla="*/ 209550 w 209550"/>
              <a:gd name="connsiteY4" fmla="*/ 0 h 171450"/>
              <a:gd name="connsiteX5" fmla="*/ 209550 w 209550"/>
              <a:gd name="connsiteY5" fmla="*/ 152400 h 171450"/>
              <a:gd name="connsiteX6" fmla="*/ 0 w 209550"/>
              <a:gd name="connsiteY6" fmla="*/ 171450 h 171450"/>
              <a:gd name="connsiteX0" fmla="*/ 0 w 209550"/>
              <a:gd name="connsiteY0" fmla="*/ 260805 h 260805"/>
              <a:gd name="connsiteX1" fmla="*/ 4762 w 209550"/>
              <a:gd name="connsiteY1" fmla="*/ 156030 h 260805"/>
              <a:gd name="connsiteX2" fmla="*/ 114300 w 209550"/>
              <a:gd name="connsiteY2" fmla="*/ 151267 h 260805"/>
              <a:gd name="connsiteX3" fmla="*/ 8858 w 209550"/>
              <a:gd name="connsiteY3" fmla="*/ 0 h 260805"/>
              <a:gd name="connsiteX4" fmla="*/ 209550 w 209550"/>
              <a:gd name="connsiteY4" fmla="*/ 89355 h 260805"/>
              <a:gd name="connsiteX5" fmla="*/ 209550 w 209550"/>
              <a:gd name="connsiteY5" fmla="*/ 241755 h 260805"/>
              <a:gd name="connsiteX6" fmla="*/ 0 w 209550"/>
              <a:gd name="connsiteY6" fmla="*/ 260805 h 260805"/>
              <a:gd name="connsiteX0" fmla="*/ 37604 w 247154"/>
              <a:gd name="connsiteY0" fmla="*/ 260805 h 260805"/>
              <a:gd name="connsiteX1" fmla="*/ 42366 w 247154"/>
              <a:gd name="connsiteY1" fmla="*/ 156030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241755 h 260805"/>
              <a:gd name="connsiteX5" fmla="*/ 37604 w 247154"/>
              <a:gd name="connsiteY5" fmla="*/ 260805 h 260805"/>
              <a:gd name="connsiteX0" fmla="*/ 37604 w 136949"/>
              <a:gd name="connsiteY0" fmla="*/ 260805 h 260805"/>
              <a:gd name="connsiteX1" fmla="*/ 104915 w 136949"/>
              <a:gd name="connsiteY1" fmla="*/ 105395 h 260805"/>
              <a:gd name="connsiteX2" fmla="*/ 0 w 136949"/>
              <a:gd name="connsiteY2" fmla="*/ 35105 h 260805"/>
              <a:gd name="connsiteX3" fmla="*/ 46462 w 136949"/>
              <a:gd name="connsiteY3" fmla="*/ 0 h 260805"/>
              <a:gd name="connsiteX4" fmla="*/ 136949 w 136949"/>
              <a:gd name="connsiteY4" fmla="*/ 74959 h 260805"/>
              <a:gd name="connsiteX5" fmla="*/ 37604 w 136949"/>
              <a:gd name="connsiteY5" fmla="*/ 260805 h 26080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46462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28591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50639"/>
              <a:gd name="connsiteX1" fmla="*/ 38240 w 136949"/>
              <a:gd name="connsiteY1" fmla="*/ 150639 h 150639"/>
              <a:gd name="connsiteX2" fmla="*/ 0 w 136949"/>
              <a:gd name="connsiteY2" fmla="*/ 35105 h 150639"/>
              <a:gd name="connsiteX3" fmla="*/ 28591 w 136949"/>
              <a:gd name="connsiteY3" fmla="*/ 0 h 150639"/>
              <a:gd name="connsiteX4" fmla="*/ 136949 w 136949"/>
              <a:gd name="connsiteY4" fmla="*/ 74959 h 150639"/>
              <a:gd name="connsiteX0" fmla="*/ 286967 w 286967"/>
              <a:gd name="connsiteY0" fmla="*/ 89247 h 150639"/>
              <a:gd name="connsiteX1" fmla="*/ 38240 w 286967"/>
              <a:gd name="connsiteY1" fmla="*/ 150639 h 150639"/>
              <a:gd name="connsiteX2" fmla="*/ 0 w 286967"/>
              <a:gd name="connsiteY2" fmla="*/ 35105 h 150639"/>
              <a:gd name="connsiteX3" fmla="*/ 28591 w 286967"/>
              <a:gd name="connsiteY3" fmla="*/ 0 h 150639"/>
              <a:gd name="connsiteX4" fmla="*/ 286967 w 286967"/>
              <a:gd name="connsiteY4" fmla="*/ 89247 h 1506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286967 w 333391"/>
              <a:gd name="connsiteY4" fmla="*/ 279747 h 3411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303954 w 333391"/>
              <a:gd name="connsiteY4" fmla="*/ 156234 h 341139"/>
              <a:gd name="connsiteX5" fmla="*/ 286967 w 333391"/>
              <a:gd name="connsiteY5" fmla="*/ 279747 h 341139"/>
              <a:gd name="connsiteX0" fmla="*/ 286967 w 425398"/>
              <a:gd name="connsiteY0" fmla="*/ 279747 h 341139"/>
              <a:gd name="connsiteX1" fmla="*/ 38240 w 425398"/>
              <a:gd name="connsiteY1" fmla="*/ 341139 h 341139"/>
              <a:gd name="connsiteX2" fmla="*/ 0 w 425398"/>
              <a:gd name="connsiteY2" fmla="*/ 225605 h 341139"/>
              <a:gd name="connsiteX3" fmla="*/ 333391 w 425398"/>
              <a:gd name="connsiteY3" fmla="*/ 0 h 341139"/>
              <a:gd name="connsiteX4" fmla="*/ 425398 w 425398"/>
              <a:gd name="connsiteY4" fmla="*/ 203859 h 341139"/>
              <a:gd name="connsiteX5" fmla="*/ 286967 w 425398"/>
              <a:gd name="connsiteY5" fmla="*/ 279747 h 341139"/>
              <a:gd name="connsiteX0" fmla="*/ 286967 w 553985"/>
              <a:gd name="connsiteY0" fmla="*/ 279747 h 422934"/>
              <a:gd name="connsiteX1" fmla="*/ 38240 w 553985"/>
              <a:gd name="connsiteY1" fmla="*/ 341139 h 422934"/>
              <a:gd name="connsiteX2" fmla="*/ 0 w 553985"/>
              <a:gd name="connsiteY2" fmla="*/ 225605 h 422934"/>
              <a:gd name="connsiteX3" fmla="*/ 333391 w 553985"/>
              <a:gd name="connsiteY3" fmla="*/ 0 h 422934"/>
              <a:gd name="connsiteX4" fmla="*/ 553985 w 553985"/>
              <a:gd name="connsiteY4" fmla="*/ 422934 h 422934"/>
              <a:gd name="connsiteX5" fmla="*/ 286967 w 553985"/>
              <a:gd name="connsiteY5" fmla="*/ 279747 h 422934"/>
              <a:gd name="connsiteX0" fmla="*/ 286967 w 581041"/>
              <a:gd name="connsiteY0" fmla="*/ 98772 h 241959"/>
              <a:gd name="connsiteX1" fmla="*/ 38240 w 581041"/>
              <a:gd name="connsiteY1" fmla="*/ 160164 h 241959"/>
              <a:gd name="connsiteX2" fmla="*/ 0 w 581041"/>
              <a:gd name="connsiteY2" fmla="*/ 44630 h 241959"/>
              <a:gd name="connsiteX3" fmla="*/ 581041 w 581041"/>
              <a:gd name="connsiteY3" fmla="*/ 0 h 241959"/>
              <a:gd name="connsiteX4" fmla="*/ 553985 w 581041"/>
              <a:gd name="connsiteY4" fmla="*/ 241959 h 241959"/>
              <a:gd name="connsiteX5" fmla="*/ 286967 w 581041"/>
              <a:gd name="connsiteY5" fmla="*/ 98772 h 241959"/>
              <a:gd name="connsiteX0" fmla="*/ 529854 w 581041"/>
              <a:gd name="connsiteY0" fmla="*/ 136872 h 241959"/>
              <a:gd name="connsiteX1" fmla="*/ 38240 w 581041"/>
              <a:gd name="connsiteY1" fmla="*/ 160164 h 241959"/>
              <a:gd name="connsiteX2" fmla="*/ 0 w 581041"/>
              <a:gd name="connsiteY2" fmla="*/ 44630 h 241959"/>
              <a:gd name="connsiteX3" fmla="*/ 581041 w 581041"/>
              <a:gd name="connsiteY3" fmla="*/ 0 h 241959"/>
              <a:gd name="connsiteX4" fmla="*/ 553985 w 581041"/>
              <a:gd name="connsiteY4" fmla="*/ 241959 h 241959"/>
              <a:gd name="connsiteX5" fmla="*/ 529854 w 581041"/>
              <a:gd name="connsiteY5" fmla="*/ 136872 h 241959"/>
              <a:gd name="connsiteX0" fmla="*/ 491614 w 542801"/>
              <a:gd name="connsiteY0" fmla="*/ 136872 h 241959"/>
              <a:gd name="connsiteX1" fmla="*/ 0 w 542801"/>
              <a:gd name="connsiteY1" fmla="*/ 160164 h 241959"/>
              <a:gd name="connsiteX2" fmla="*/ 447535 w 542801"/>
              <a:gd name="connsiteY2" fmla="*/ 68442 h 241959"/>
              <a:gd name="connsiteX3" fmla="*/ 542801 w 542801"/>
              <a:gd name="connsiteY3" fmla="*/ 0 h 241959"/>
              <a:gd name="connsiteX4" fmla="*/ 515745 w 542801"/>
              <a:gd name="connsiteY4" fmla="*/ 241959 h 241959"/>
              <a:gd name="connsiteX5" fmla="*/ 491614 w 542801"/>
              <a:gd name="connsiteY5" fmla="*/ 136872 h 241959"/>
              <a:gd name="connsiteX0" fmla="*/ 44079 w 95266"/>
              <a:gd name="connsiteY0" fmla="*/ 136872 h 241959"/>
              <a:gd name="connsiteX1" fmla="*/ 0 w 95266"/>
              <a:gd name="connsiteY1" fmla="*/ 68442 h 241959"/>
              <a:gd name="connsiteX2" fmla="*/ 95266 w 95266"/>
              <a:gd name="connsiteY2" fmla="*/ 0 h 241959"/>
              <a:gd name="connsiteX3" fmla="*/ 68210 w 95266"/>
              <a:gd name="connsiteY3" fmla="*/ 241959 h 241959"/>
              <a:gd name="connsiteX4" fmla="*/ 44079 w 95266"/>
              <a:gd name="connsiteY4" fmla="*/ 136872 h 241959"/>
              <a:gd name="connsiteX0" fmla="*/ 15504 w 66691"/>
              <a:gd name="connsiteY0" fmla="*/ 136872 h 241959"/>
              <a:gd name="connsiteX1" fmla="*/ 0 w 66691"/>
              <a:gd name="connsiteY1" fmla="*/ 63680 h 241959"/>
              <a:gd name="connsiteX2" fmla="*/ 66691 w 66691"/>
              <a:gd name="connsiteY2" fmla="*/ 0 h 241959"/>
              <a:gd name="connsiteX3" fmla="*/ 39635 w 66691"/>
              <a:gd name="connsiteY3" fmla="*/ 241959 h 241959"/>
              <a:gd name="connsiteX4" fmla="*/ 15504 w 66691"/>
              <a:gd name="connsiteY4" fmla="*/ 136872 h 241959"/>
              <a:gd name="connsiteX0" fmla="*/ 15504 w 66691"/>
              <a:gd name="connsiteY0" fmla="*/ 136872 h 215766"/>
              <a:gd name="connsiteX1" fmla="*/ 0 w 66691"/>
              <a:gd name="connsiteY1" fmla="*/ 63680 h 215766"/>
              <a:gd name="connsiteX2" fmla="*/ 66691 w 66691"/>
              <a:gd name="connsiteY2" fmla="*/ 0 h 215766"/>
              <a:gd name="connsiteX3" fmla="*/ 30110 w 66691"/>
              <a:gd name="connsiteY3" fmla="*/ 215766 h 215766"/>
              <a:gd name="connsiteX4" fmla="*/ 15504 w 66691"/>
              <a:gd name="connsiteY4" fmla="*/ 136872 h 21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91" h="215766">
                <a:moveTo>
                  <a:pt x="15504" y="136872"/>
                </a:moveTo>
                <a:lnTo>
                  <a:pt x="0" y="63680"/>
                </a:lnTo>
                <a:lnTo>
                  <a:pt x="66691" y="0"/>
                </a:lnTo>
                <a:lnTo>
                  <a:pt x="30110" y="215766"/>
                </a:lnTo>
                <a:lnTo>
                  <a:pt x="15504" y="136872"/>
                </a:lnTo>
                <a:close/>
              </a:path>
            </a:pathLst>
          </a:cu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0A329261-A044-4679-B35D-9B6C1B026765}"/>
              </a:ext>
            </a:extLst>
          </p:cNvPr>
          <p:cNvCxnSpPr>
            <a:cxnSpLocks/>
          </p:cNvCxnSpPr>
          <p:nvPr/>
        </p:nvCxnSpPr>
        <p:spPr bwMode="auto">
          <a:xfrm flipH="1">
            <a:off x="3409681" y="886879"/>
            <a:ext cx="1162319" cy="61314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7155A561-2B3F-46E2-BCA0-884FCB1EA28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880381" y="3504511"/>
            <a:ext cx="483809" cy="672046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B8D431AA-8EA0-4316-856A-D4CA2F77C5C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514812" y="5356860"/>
            <a:ext cx="1630767" cy="126172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AB00F2DC-C236-4698-8891-E656AAC391F9}"/>
              </a:ext>
            </a:extLst>
          </p:cNvPr>
          <p:cNvCxnSpPr>
            <a:cxnSpLocks/>
          </p:cNvCxnSpPr>
          <p:nvPr/>
        </p:nvCxnSpPr>
        <p:spPr bwMode="auto">
          <a:xfrm>
            <a:off x="7770609" y="4709149"/>
            <a:ext cx="352457" cy="1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61AB7E53-C16E-4B60-A56F-5151EFE28C63}"/>
              </a:ext>
            </a:extLst>
          </p:cNvPr>
          <p:cNvCxnSpPr>
            <a:cxnSpLocks/>
          </p:cNvCxnSpPr>
          <p:nvPr/>
        </p:nvCxnSpPr>
        <p:spPr bwMode="auto">
          <a:xfrm flipV="1">
            <a:off x="7592774" y="2825254"/>
            <a:ext cx="319200" cy="315820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45E938C6-BE8E-47D9-84F4-109A41CBE503}"/>
              </a:ext>
            </a:extLst>
          </p:cNvPr>
          <p:cNvCxnSpPr>
            <a:cxnSpLocks/>
          </p:cNvCxnSpPr>
          <p:nvPr/>
        </p:nvCxnSpPr>
        <p:spPr bwMode="auto">
          <a:xfrm flipV="1">
            <a:off x="7045242" y="1054492"/>
            <a:ext cx="319200" cy="315820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173941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626" y="6133382"/>
            <a:ext cx="9161253" cy="724619"/>
            <a:chOff x="-8626" y="6133382"/>
            <a:chExt cx="9161253" cy="72461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6167887"/>
              <a:ext cx="9144000" cy="690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 bwMode="auto">
            <a:xfrm flipV="1">
              <a:off x="-8626" y="6133382"/>
              <a:ext cx="9161253" cy="45719"/>
            </a:xfrm>
            <a:custGeom>
              <a:avLst/>
              <a:gdLst>
                <a:gd name="connsiteX0" fmla="*/ 0 w 9195759"/>
                <a:gd name="connsiteY0" fmla="*/ 0 h 0"/>
                <a:gd name="connsiteX1" fmla="*/ 9195759 w 919575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95759">
                  <a:moveTo>
                    <a:pt x="0" y="0"/>
                  </a:moveTo>
                  <a:lnTo>
                    <a:pt x="9195759" y="0"/>
                  </a:lnTo>
                </a:path>
              </a:pathLst>
            </a:cu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89188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b="1" dirty="0"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31274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/>
              <a:t>664025, Иркутская область, г. Иркутск, ул. Степана Разина дом 31, кв.9</a:t>
            </a:r>
          </a:p>
          <a:p>
            <a:r>
              <a:rPr lang="ru-RU" sz="1000" dirty="0"/>
              <a:t>Тел./факс: +7(908)6468362, +7(914)8879336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7F6ABF88-52A9-449B-B91B-3A0CA1719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248" y="6331097"/>
            <a:ext cx="481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1000" b="1" dirty="0"/>
              <a:t>ПРОЕКТ ВНЕСЕНИЯ ИЗМЕНЕНИЙ В ГЕНЕРАЛЬНЫЙ ПЛАН</a:t>
            </a:r>
            <a:endParaRPr lang="ru-RU" sz="1000" b="1" i="1" dirty="0"/>
          </a:p>
          <a:p>
            <a:pPr algn="r"/>
            <a:r>
              <a:rPr lang="ru-RU" sz="1000" b="1" dirty="0"/>
              <a:t>НИЖНЕУДИНСКОГО МУНИЦИПАЛЬНОГО ОБРАЗОВАНИЯ</a:t>
            </a:r>
            <a:endParaRPr lang="ru-RU" sz="1000" b="1" cap="all" dirty="0"/>
          </a:p>
        </p:txBody>
      </p:sp>
    </p:spTree>
    <p:extLst>
      <p:ext uri="{BB962C8B-B14F-4D97-AF65-F5344CB8AC3E}">
        <p14:creationId xmlns:p14="http://schemas.microsoft.com/office/powerpoint/2010/main" val="743842140"/>
      </p:ext>
    </p:extLst>
  </p:cSld>
  <p:clrMapOvr>
    <a:masterClrMapping/>
  </p:clrMapOvr>
  <p:transition advClick="0" advTm="1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626" y="6133382"/>
            <a:ext cx="9161253" cy="724619"/>
            <a:chOff x="-8626" y="6133382"/>
            <a:chExt cx="9161253" cy="72461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6167887"/>
              <a:ext cx="9144000" cy="690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 bwMode="auto">
            <a:xfrm flipV="1">
              <a:off x="-8626" y="6133382"/>
              <a:ext cx="9161253" cy="45719"/>
            </a:xfrm>
            <a:custGeom>
              <a:avLst/>
              <a:gdLst>
                <a:gd name="connsiteX0" fmla="*/ 0 w 9195759"/>
                <a:gd name="connsiteY0" fmla="*/ 0 h 0"/>
                <a:gd name="connsiteX1" fmla="*/ 9195759 w 919575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95759">
                  <a:moveTo>
                    <a:pt x="0" y="0"/>
                  </a:moveTo>
                  <a:lnTo>
                    <a:pt x="9195759" y="0"/>
                  </a:lnTo>
                </a:path>
              </a:pathLst>
            </a:cu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325248" y="6331097"/>
            <a:ext cx="481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1000" b="1" dirty="0"/>
              <a:t>ПРОЕКТ ВНЕСЕНИЯ ИЗМЕНЕНИЙ В ГЕНЕРАЛЬНЫЙ ПЛАН</a:t>
            </a:r>
            <a:endParaRPr lang="ru-RU" sz="1000" b="1" i="1" dirty="0"/>
          </a:p>
          <a:p>
            <a:pPr algn="r"/>
            <a:r>
              <a:rPr lang="ru-RU" sz="1000" b="1" dirty="0"/>
              <a:t>НИЖНЕУДИНСКОГО МУНИЦИПАЛЬНОГО ОБРАЗОВАНИЯ</a:t>
            </a:r>
            <a:endParaRPr lang="ru-RU" sz="1000" b="1" cap="all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26793"/>
            <a:ext cx="916125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Внесение изменений в генеральный план вызвано необходимостью:</a:t>
            </a:r>
          </a:p>
          <a:p>
            <a:endParaRPr lang="ru-RU" sz="1400" b="1" cap="all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7786" y="899932"/>
            <a:ext cx="90148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определения перспективного развития г. Нижнеудинска с учетом последствий затопления в июне 2019г;</a:t>
            </a:r>
            <a:endParaRPr lang="ru-RU" b="1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определения назначения территории муниципального образования, исходя из социальных, экономических, экологических и иных факторов для обеспечения устойчивого развития территории;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актуализации материалов генерального плана в соответствии с документами, которые были ранее утверждены или изменены;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корректировкой расчета и размещением объектов капитального строительства регионального, местного значения муниципального района и местного значения поселения; 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приведения границ функциональных зон в соответствие с актуальными сведениями государственного кадастра недвижимости; 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изменения границы населенного пункта (исключение земель лесного фонда).</a:t>
            </a:r>
          </a:p>
          <a:p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08355511"/>
      </p:ext>
    </p:extLst>
  </p:cSld>
  <p:clrMapOvr>
    <a:masterClrMapping/>
  </p:clrMapOvr>
  <p:transition advClick="0" advTm="1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626" y="6133382"/>
            <a:ext cx="9161253" cy="724619"/>
            <a:chOff x="-8626" y="6133382"/>
            <a:chExt cx="9161253" cy="72461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6167887"/>
              <a:ext cx="9144000" cy="690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 bwMode="auto">
            <a:xfrm flipV="1">
              <a:off x="-8626" y="6133382"/>
              <a:ext cx="9161253" cy="45719"/>
            </a:xfrm>
            <a:custGeom>
              <a:avLst/>
              <a:gdLst>
                <a:gd name="connsiteX0" fmla="*/ 0 w 9195759"/>
                <a:gd name="connsiteY0" fmla="*/ 0 h 0"/>
                <a:gd name="connsiteX1" fmla="*/ 9195759 w 919575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95759">
                  <a:moveTo>
                    <a:pt x="0" y="0"/>
                  </a:moveTo>
                  <a:lnTo>
                    <a:pt x="9195759" y="0"/>
                  </a:lnTo>
                </a:path>
              </a:pathLst>
            </a:cu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145150"/>
            <a:ext cx="9161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 проекте учитываются разработанные и утвержденные документы:</a:t>
            </a:r>
            <a:endParaRPr lang="ru-RU" sz="1400" b="1" cap="all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9057" y="602756"/>
            <a:ext cx="89258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Схема территориального планирования Иркутской области от 06.03.2019 </a:t>
            </a:r>
          </a:p>
          <a:p>
            <a:r>
              <a:rPr lang="ru-RU" dirty="0"/>
              <a:t>    № 203-пп</a:t>
            </a:r>
          </a:p>
          <a:p>
            <a:r>
              <a:rPr lang="ru-RU" dirty="0"/>
              <a:t>- Схема территориального планирования муниципального района   муниципального образования «</a:t>
            </a:r>
            <a:r>
              <a:rPr lang="ru-RU" dirty="0" err="1"/>
              <a:t>Нижнеудинский</a:t>
            </a:r>
            <a:r>
              <a:rPr lang="ru-RU" dirty="0"/>
              <a:t> район» (Решение Думы муниципального района муниципального образования «</a:t>
            </a:r>
            <a:r>
              <a:rPr lang="ru-RU" dirty="0" err="1"/>
              <a:t>Нижнеудинский</a:t>
            </a:r>
            <a:r>
              <a:rPr lang="ru-RU" dirty="0"/>
              <a:t> район» № 34 от 30.04.2013 г.);</a:t>
            </a:r>
          </a:p>
          <a:p>
            <a:pPr marL="285750" indent="-285750">
              <a:buFontTx/>
              <a:buChar char="-"/>
            </a:pPr>
            <a:r>
              <a:rPr lang="ru-RU" dirty="0"/>
              <a:t>Генеральный план Нижнеудинского муниципального образования Нижнеудинского района Иркутской области (Решение Думы Нижнеудинского муниципального образования от 06.12.2011 г. №90);</a:t>
            </a:r>
          </a:p>
          <a:p>
            <a:pPr marL="285750" indent="-285750">
              <a:buFontTx/>
              <a:buChar char="-"/>
            </a:pPr>
            <a:r>
              <a:rPr lang="ru-RU" dirty="0"/>
              <a:t>Стратегия социально-экономического развития Нижнеудинского муниципального образования на период до 2030 года(утв. Решением Думы от 13.12.2018 г. № 75);</a:t>
            </a:r>
          </a:p>
          <a:p>
            <a:pPr marL="285750" indent="-285750">
              <a:buFontTx/>
              <a:buChar char="-"/>
            </a:pPr>
            <a:r>
              <a:rPr lang="ru-RU" dirty="0"/>
              <a:t>И другие документы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B2E3E1AF-4171-4C2D-BD82-889818D5E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248" y="6331097"/>
            <a:ext cx="481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1000" b="1" dirty="0"/>
              <a:t>ПРОЕКТ ВНЕСЕНИЯ ИЗМЕНЕНИЙ В ГЕНЕРАЛЬНЫЙ ПЛАН</a:t>
            </a:r>
            <a:endParaRPr lang="ru-RU" sz="1000" b="1" i="1" dirty="0"/>
          </a:p>
          <a:p>
            <a:pPr algn="r"/>
            <a:r>
              <a:rPr lang="ru-RU" sz="1000" b="1" dirty="0"/>
              <a:t>НИЖНЕУДИНСКОГО МУНИЦИПАЛЬНОГО ОБРАЗОВАНИЯ</a:t>
            </a:r>
            <a:endParaRPr lang="ru-RU" sz="1000" b="1" cap="all" dirty="0"/>
          </a:p>
        </p:txBody>
      </p:sp>
    </p:spTree>
    <p:extLst>
      <p:ext uri="{BB962C8B-B14F-4D97-AF65-F5344CB8AC3E}">
        <p14:creationId xmlns:p14="http://schemas.microsoft.com/office/powerpoint/2010/main" val="2451341462"/>
      </p:ext>
    </p:extLst>
  </p:cSld>
  <p:clrMapOvr>
    <a:masterClrMapping/>
  </p:clrMapOvr>
  <p:transition advClick="0" advTm="1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626" y="6133382"/>
            <a:ext cx="9161253" cy="724619"/>
            <a:chOff x="-8626" y="6133382"/>
            <a:chExt cx="9161253" cy="72461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6167887"/>
              <a:ext cx="9144000" cy="690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 bwMode="auto">
            <a:xfrm flipV="1">
              <a:off x="-8626" y="6133382"/>
              <a:ext cx="9161253" cy="45719"/>
            </a:xfrm>
            <a:custGeom>
              <a:avLst/>
              <a:gdLst>
                <a:gd name="connsiteX0" fmla="*/ 0 w 9195759"/>
                <a:gd name="connsiteY0" fmla="*/ 0 h 0"/>
                <a:gd name="connsiteX1" fmla="*/ 9195759 w 919575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95759">
                  <a:moveTo>
                    <a:pt x="0" y="0"/>
                  </a:moveTo>
                  <a:lnTo>
                    <a:pt x="9195759" y="0"/>
                  </a:lnTo>
                </a:path>
              </a:pathLst>
            </a:cu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5901115" y="2599421"/>
            <a:ext cx="3073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ГЕНЕРАЛЬНЫЙ </a:t>
            </a:r>
          </a:p>
          <a:p>
            <a:pPr algn="ctr"/>
            <a:r>
              <a:rPr lang="ru-RU" sz="2000" b="1" dirty="0"/>
              <a:t>ПЛАН</a:t>
            </a:r>
            <a:endParaRPr lang="ru-RU" sz="1400" b="1" cap="all" dirty="0"/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8204C9A8-B860-4C37-887F-304FB731A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248" y="6331097"/>
            <a:ext cx="481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1000" b="1" dirty="0"/>
              <a:t>ПРОЕКТ ВНЕСЕНИЯ ИЗМЕНЕНИЙ В ГЕНЕРАЛЬНЫЙ ПЛАН</a:t>
            </a:r>
            <a:endParaRPr lang="ru-RU" sz="1000" b="1" i="1" dirty="0"/>
          </a:p>
          <a:p>
            <a:pPr algn="r"/>
            <a:r>
              <a:rPr lang="ru-RU" sz="1000" b="1" dirty="0"/>
              <a:t>НИЖНЕУДИНСКОГО МУНИЦИПАЛЬНОГО ОБРАЗОВАНИЯ</a:t>
            </a:r>
            <a:endParaRPr lang="ru-RU" sz="1000" b="1" cap="all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11296F-F17C-472C-B74B-627021982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3" y="5076"/>
            <a:ext cx="5678743" cy="616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25334"/>
      </p:ext>
    </p:extLst>
  </p:cSld>
  <p:clrMapOvr>
    <a:masterClrMapping/>
  </p:clrMapOvr>
  <p:transition advClick="0" advTm="1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B844101-6C2F-49E0-B332-A5305F69269C}"/>
              </a:ext>
            </a:extLst>
          </p:cNvPr>
          <p:cNvSpPr/>
          <p:nvPr/>
        </p:nvSpPr>
        <p:spPr bwMode="auto">
          <a:xfrm>
            <a:off x="5731916" y="839797"/>
            <a:ext cx="3358911" cy="2763704"/>
          </a:xfrm>
          <a:prstGeom prst="rect">
            <a:avLst/>
          </a:prstGeom>
          <a:solidFill>
            <a:schemeClr val="bg1">
              <a:alpha val="40000"/>
            </a:schemeClr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8626" y="6133382"/>
            <a:ext cx="9161253" cy="724619"/>
            <a:chOff x="-8626" y="6133382"/>
            <a:chExt cx="9161253" cy="72461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6167887"/>
              <a:ext cx="9144000" cy="690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 bwMode="auto">
            <a:xfrm flipV="1">
              <a:off x="-8626" y="6133382"/>
              <a:ext cx="9161253" cy="45719"/>
            </a:xfrm>
            <a:custGeom>
              <a:avLst/>
              <a:gdLst>
                <a:gd name="connsiteX0" fmla="*/ 0 w 9195759"/>
                <a:gd name="connsiteY0" fmla="*/ 0 h 0"/>
                <a:gd name="connsiteX1" fmla="*/ 9195759 w 919575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95759">
                  <a:moveTo>
                    <a:pt x="0" y="0"/>
                  </a:moveTo>
                  <a:lnTo>
                    <a:pt x="9195759" y="0"/>
                  </a:lnTo>
                </a:path>
              </a:pathLst>
            </a:cu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1EDF3A6-210D-445A-99B8-4049B8A6937C}"/>
              </a:ext>
            </a:extLst>
          </p:cNvPr>
          <p:cNvSpPr txBox="1"/>
          <p:nvPr/>
        </p:nvSpPr>
        <p:spPr>
          <a:xfrm>
            <a:off x="5830830" y="1030134"/>
            <a:ext cx="30550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/>
              <a:t>1 очередь строительства – 202</a:t>
            </a:r>
            <a:r>
              <a:rPr lang="ru-RU" sz="2800" b="1" dirty="0"/>
              <a:t>9</a:t>
            </a:r>
            <a:r>
              <a:rPr lang="x-none" sz="2800" b="1" dirty="0"/>
              <a:t> г</a:t>
            </a:r>
            <a:endParaRPr lang="ru-RU" sz="2800" b="1" dirty="0"/>
          </a:p>
          <a:p>
            <a:pPr algn="ctr"/>
            <a:r>
              <a:rPr lang="x-none" sz="2800" b="1" dirty="0"/>
              <a:t>расчетный срок – 203</a:t>
            </a:r>
            <a:r>
              <a:rPr lang="ru-RU" sz="2800" b="1" dirty="0"/>
              <a:t>9</a:t>
            </a:r>
            <a:r>
              <a:rPr lang="x-none" sz="2800" b="1" dirty="0"/>
              <a:t> г</a:t>
            </a:r>
            <a:endParaRPr lang="ru-RU" sz="2800" b="1" dirty="0"/>
          </a:p>
          <a:p>
            <a:pPr algn="ctr"/>
            <a:endParaRPr lang="ru-RU" sz="2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BFF71C-2E4B-462E-9BDE-B880391AB9E0}"/>
              </a:ext>
            </a:extLst>
          </p:cNvPr>
          <p:cNvSpPr txBox="1"/>
          <p:nvPr/>
        </p:nvSpPr>
        <p:spPr>
          <a:xfrm>
            <a:off x="5830830" y="68494"/>
            <a:ext cx="3055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Сроки реализации </a:t>
            </a:r>
          </a:p>
          <a:p>
            <a:pPr algn="ctr"/>
            <a:r>
              <a:rPr lang="ru-RU" sz="2000" b="1" dirty="0"/>
              <a:t>проекта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39DDE528-9DF7-4E6D-B73A-D679ADD9C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248" y="6331097"/>
            <a:ext cx="481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1000" b="1" dirty="0"/>
              <a:t>ПРОЕКТ ВНЕСЕНИЯ ИЗМЕНЕНИЙ В ГЕНЕРАЛЬНЫЙ ПЛАН</a:t>
            </a:r>
            <a:endParaRPr lang="ru-RU" sz="1000" b="1" i="1" dirty="0"/>
          </a:p>
          <a:p>
            <a:pPr algn="r"/>
            <a:r>
              <a:rPr lang="ru-RU" sz="1000" b="1" dirty="0"/>
              <a:t>НИЖНЕУДИНСКОГО МУНИЦИПАЛЬНОГО ОБРАЗОВАНИЯ</a:t>
            </a:r>
            <a:endParaRPr lang="ru-RU" sz="1000" b="1" cap="all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B1C1453-E72C-458E-AE37-A064408513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3" y="5076"/>
            <a:ext cx="5678743" cy="616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95444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04A72EF-A480-4527-95A9-E803BCE371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3" y="5076"/>
            <a:ext cx="5678743" cy="6162812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8E6C128-2BFC-4EA9-8FEB-3E07C1E85B54}"/>
              </a:ext>
            </a:extLst>
          </p:cNvPr>
          <p:cNvSpPr/>
          <p:nvPr/>
        </p:nvSpPr>
        <p:spPr bwMode="auto">
          <a:xfrm>
            <a:off x="-8626" y="-6137"/>
            <a:ext cx="9161253" cy="6185237"/>
          </a:xfrm>
          <a:prstGeom prst="rect">
            <a:avLst/>
          </a:prstGeom>
          <a:solidFill>
            <a:schemeClr val="bg1">
              <a:alpha val="40000"/>
            </a:schemeClr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8626" y="6133382"/>
            <a:ext cx="9161253" cy="724619"/>
            <a:chOff x="-8626" y="6133382"/>
            <a:chExt cx="9161253" cy="72461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6167887"/>
              <a:ext cx="9144000" cy="690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 bwMode="auto">
            <a:xfrm flipV="1">
              <a:off x="-8626" y="6133382"/>
              <a:ext cx="9161253" cy="45719"/>
            </a:xfrm>
            <a:custGeom>
              <a:avLst/>
              <a:gdLst>
                <a:gd name="connsiteX0" fmla="*/ 0 w 9195759"/>
                <a:gd name="connsiteY0" fmla="*/ 0 h 0"/>
                <a:gd name="connsiteX1" fmla="*/ 9195759 w 919575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95759">
                  <a:moveTo>
                    <a:pt x="0" y="0"/>
                  </a:moveTo>
                  <a:lnTo>
                    <a:pt x="9195759" y="0"/>
                  </a:lnTo>
                </a:path>
              </a:pathLst>
            </a:cu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1EDF3A6-210D-445A-99B8-4049B8A6937C}"/>
              </a:ext>
            </a:extLst>
          </p:cNvPr>
          <p:cNvSpPr txBox="1"/>
          <p:nvPr/>
        </p:nvSpPr>
        <p:spPr>
          <a:xfrm>
            <a:off x="3129094" y="1180072"/>
            <a:ext cx="63104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Существующее население</a:t>
            </a:r>
          </a:p>
          <a:p>
            <a:pPr algn="ctr"/>
            <a:r>
              <a:rPr lang="ru-RU" sz="2800" b="1" dirty="0"/>
              <a:t>33,9 </a:t>
            </a:r>
            <a:r>
              <a:rPr lang="ru-RU" sz="2800" b="1" dirty="0" err="1"/>
              <a:t>тыс.чел</a:t>
            </a:r>
            <a:r>
              <a:rPr lang="ru-RU" sz="2800" b="1" dirty="0"/>
              <a:t>.</a:t>
            </a:r>
            <a:endParaRPr lang="ru-RU" sz="2800" dirty="0"/>
          </a:p>
          <a:p>
            <a:pPr algn="ctr"/>
            <a:endParaRPr lang="ru-RU" sz="2800" b="1" dirty="0"/>
          </a:p>
          <a:p>
            <a:pPr algn="ctr"/>
            <a:r>
              <a:rPr lang="ru-RU" sz="2800" b="1" dirty="0"/>
              <a:t>I очередь (2029 г) </a:t>
            </a:r>
          </a:p>
          <a:p>
            <a:pPr algn="ctr"/>
            <a:r>
              <a:rPr lang="ru-RU" sz="2800" b="1" dirty="0"/>
              <a:t>генерального плана составит </a:t>
            </a:r>
          </a:p>
          <a:p>
            <a:pPr algn="ctr"/>
            <a:r>
              <a:rPr lang="ru-RU" sz="2800" b="1" dirty="0"/>
              <a:t>34,5 тыс. чел.</a:t>
            </a:r>
          </a:p>
          <a:p>
            <a:pPr algn="ctr"/>
            <a:endParaRPr lang="ru-RU" sz="2800" b="1" dirty="0"/>
          </a:p>
          <a:p>
            <a:pPr algn="ctr"/>
            <a:r>
              <a:rPr lang="ru-RU" sz="2800" b="1" dirty="0"/>
              <a:t>Расчетный срок (2039 г.) генерального плана составит </a:t>
            </a:r>
          </a:p>
          <a:p>
            <a:pPr algn="ctr"/>
            <a:r>
              <a:rPr lang="ru-RU" sz="2800" b="1" dirty="0"/>
              <a:t>35,0 тыс. чел.</a:t>
            </a:r>
            <a:endParaRPr lang="ru-RU" sz="2600" b="1" dirty="0"/>
          </a:p>
          <a:p>
            <a:pPr algn="ctr"/>
            <a:endParaRPr lang="ru-RU" sz="2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0568F4-A255-4756-87FD-5167B2B062AE}"/>
              </a:ext>
            </a:extLst>
          </p:cNvPr>
          <p:cNvSpPr txBox="1"/>
          <p:nvPr/>
        </p:nvSpPr>
        <p:spPr>
          <a:xfrm>
            <a:off x="4194411" y="178311"/>
            <a:ext cx="4179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Население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31F0BB9C-F837-4B30-955E-2768F6678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248" y="6331097"/>
            <a:ext cx="481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1000" b="1" dirty="0"/>
              <a:t>ПРОЕКТ ВНЕСЕНИЯ ИЗМЕНЕНИЙ В ГЕНЕРАЛЬНЫЙ ПЛАН</a:t>
            </a:r>
            <a:endParaRPr lang="ru-RU" sz="1000" b="1" i="1" dirty="0"/>
          </a:p>
          <a:p>
            <a:pPr algn="r"/>
            <a:r>
              <a:rPr lang="ru-RU" sz="1000" b="1" dirty="0"/>
              <a:t>НИЖНЕУДИНСКОГО МУНИЦИПАЛЬНОГО ОБРАЗОВАНИЯ</a:t>
            </a:r>
            <a:endParaRPr lang="ru-RU" sz="1000" b="1" cap="all" dirty="0"/>
          </a:p>
        </p:txBody>
      </p:sp>
    </p:spTree>
    <p:extLst>
      <p:ext uri="{BB962C8B-B14F-4D97-AF65-F5344CB8AC3E}">
        <p14:creationId xmlns:p14="http://schemas.microsoft.com/office/powerpoint/2010/main" val="1913467803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AFD2772-28D3-4BB3-A0E7-B8E6AB26E9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3" y="5076"/>
            <a:ext cx="5678743" cy="616281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B844101-6C2F-49E0-B332-A5305F69269C}"/>
              </a:ext>
            </a:extLst>
          </p:cNvPr>
          <p:cNvSpPr/>
          <p:nvPr/>
        </p:nvSpPr>
        <p:spPr bwMode="auto">
          <a:xfrm>
            <a:off x="111658" y="-4707"/>
            <a:ext cx="9040969" cy="6155341"/>
          </a:xfrm>
          <a:prstGeom prst="rect">
            <a:avLst/>
          </a:prstGeom>
          <a:solidFill>
            <a:schemeClr val="bg1">
              <a:alpha val="40000"/>
            </a:schemeClr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ru-RU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-8626" y="6133382"/>
            <a:ext cx="9161253" cy="724619"/>
            <a:chOff x="-8626" y="6133382"/>
            <a:chExt cx="9161253" cy="72461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6167887"/>
              <a:ext cx="9144000" cy="690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 bwMode="auto">
            <a:xfrm flipV="1">
              <a:off x="-8626" y="6133382"/>
              <a:ext cx="9161253" cy="45719"/>
            </a:xfrm>
            <a:custGeom>
              <a:avLst/>
              <a:gdLst>
                <a:gd name="connsiteX0" fmla="*/ 0 w 9195759"/>
                <a:gd name="connsiteY0" fmla="*/ 0 h 0"/>
                <a:gd name="connsiteX1" fmla="*/ 9195759 w 919575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95759">
                  <a:moveTo>
                    <a:pt x="0" y="0"/>
                  </a:moveTo>
                  <a:lnTo>
                    <a:pt x="9195759" y="0"/>
                  </a:lnTo>
                </a:path>
              </a:pathLst>
            </a:cu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Text Box 9">
            <a:extLst>
              <a:ext uri="{FF2B5EF4-FFF2-40B4-BE49-F238E27FC236}">
                <a16:creationId xmlns:a16="http://schemas.microsoft.com/office/drawing/2014/main" id="{31F0BB9C-F837-4B30-955E-2768F6678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248" y="6331097"/>
            <a:ext cx="481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1000" b="1" dirty="0"/>
              <a:t>ПРОЕКТ ВНЕСЕНИЯ ИЗМЕНЕНИЙ В ГЕНЕРАЛЬНЫЙ ПЛАН</a:t>
            </a:r>
            <a:endParaRPr lang="ru-RU" sz="1000" b="1" i="1" dirty="0"/>
          </a:p>
          <a:p>
            <a:pPr algn="r"/>
            <a:r>
              <a:rPr lang="ru-RU" sz="1000" b="1" dirty="0"/>
              <a:t>НИЖНЕУДИНСКОГО МУНИЦИПАЛЬНОГО ОБРАЗОВАНИЯ</a:t>
            </a:r>
            <a:endParaRPr lang="ru-RU" sz="1000" b="1" cap="all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663ADAC-54E1-40B0-823A-79613ADF2F5A}"/>
              </a:ext>
            </a:extLst>
          </p:cNvPr>
          <p:cNvSpPr/>
          <p:nvPr/>
        </p:nvSpPr>
        <p:spPr>
          <a:xfrm>
            <a:off x="1360257" y="866450"/>
            <a:ext cx="7462122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/>
              <a:t>существующий жилищный фонд </a:t>
            </a:r>
          </a:p>
          <a:p>
            <a:pPr algn="ctr"/>
            <a:r>
              <a:rPr lang="ru-RU" sz="2800" dirty="0"/>
              <a:t>– </a:t>
            </a:r>
            <a:r>
              <a:rPr lang="ru-RU" sz="2800" b="1" dirty="0"/>
              <a:t>807,7 тыс. кв.</a:t>
            </a:r>
            <a:r>
              <a:rPr lang="en-US" sz="2800" b="1" dirty="0"/>
              <a:t> </a:t>
            </a:r>
            <a:r>
              <a:rPr lang="ru-RU" sz="2800" b="1" dirty="0"/>
              <a:t>м. </a:t>
            </a:r>
            <a:endParaRPr lang="ru-RU" sz="2800" dirty="0"/>
          </a:p>
          <a:p>
            <a:pPr algn="ctr"/>
            <a:endParaRPr lang="en-US" sz="2800" dirty="0"/>
          </a:p>
          <a:p>
            <a:pPr algn="ctr"/>
            <a:r>
              <a:rPr lang="ru-RU" sz="2800" dirty="0"/>
              <a:t>убыль жилого фонда –</a:t>
            </a:r>
            <a:r>
              <a:rPr lang="ru-RU" sz="2800" b="1" dirty="0"/>
              <a:t> 181,3 тыс. кв.</a:t>
            </a:r>
            <a:r>
              <a:rPr lang="en-US" sz="2800" b="1" dirty="0"/>
              <a:t> </a:t>
            </a:r>
            <a:r>
              <a:rPr lang="ru-RU" sz="2800" b="1" dirty="0"/>
              <a:t>м.</a:t>
            </a:r>
            <a:endParaRPr lang="ru-RU" sz="2800" dirty="0"/>
          </a:p>
          <a:p>
            <a:pPr algn="ctr"/>
            <a:endParaRPr lang="ru-RU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717AF1-1234-4673-A8FA-04B24AD49618}"/>
              </a:ext>
            </a:extLst>
          </p:cNvPr>
          <p:cNvSpPr txBox="1"/>
          <p:nvPr/>
        </p:nvSpPr>
        <p:spPr>
          <a:xfrm>
            <a:off x="3593883" y="178310"/>
            <a:ext cx="2994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Жилой фонд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B46B2DA-593D-4198-A82B-966D98428334}"/>
              </a:ext>
            </a:extLst>
          </p:cNvPr>
          <p:cNvSpPr/>
          <p:nvPr/>
        </p:nvSpPr>
        <p:spPr>
          <a:xfrm>
            <a:off x="2118273" y="3191059"/>
            <a:ext cx="62520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Планируемый жилищный фонд  составит (2039г.)</a:t>
            </a:r>
          </a:p>
          <a:p>
            <a:pPr algn="ctr"/>
            <a:r>
              <a:rPr lang="ru-RU" sz="2800" b="1" dirty="0"/>
              <a:t>945,0 тыс. кв. м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B8231A0-8CDB-47F6-90FA-F7A2D0C41C85}"/>
              </a:ext>
            </a:extLst>
          </p:cNvPr>
          <p:cNvSpPr/>
          <p:nvPr/>
        </p:nvSpPr>
        <p:spPr>
          <a:xfrm>
            <a:off x="1513214" y="4656596"/>
            <a:ext cx="7462122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/>
              <a:t>Расчетная жилищная обеспеченность </a:t>
            </a:r>
          </a:p>
          <a:p>
            <a:pPr algn="ctr"/>
            <a:r>
              <a:rPr lang="ru-RU" sz="2400" dirty="0"/>
              <a:t>– 27,0 кв. м. на чел.</a:t>
            </a:r>
          </a:p>
        </p:txBody>
      </p:sp>
    </p:spTree>
    <p:extLst>
      <p:ext uri="{BB962C8B-B14F-4D97-AF65-F5344CB8AC3E}">
        <p14:creationId xmlns:p14="http://schemas.microsoft.com/office/powerpoint/2010/main" val="2135136688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5448972-2997-4819-B364-CFD091D3C4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31" y="5076"/>
            <a:ext cx="5678743" cy="6162812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1653EF15-C286-4227-9492-597668B8735C}"/>
              </a:ext>
            </a:extLst>
          </p:cNvPr>
          <p:cNvSpPr/>
          <p:nvPr/>
        </p:nvSpPr>
        <p:spPr bwMode="auto">
          <a:xfrm>
            <a:off x="76403" y="17156"/>
            <a:ext cx="9144000" cy="6185237"/>
          </a:xfrm>
          <a:prstGeom prst="rect">
            <a:avLst/>
          </a:prstGeom>
          <a:solidFill>
            <a:schemeClr val="bg1">
              <a:alpha val="40000"/>
            </a:schemeClr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8626" y="6133382"/>
            <a:ext cx="9161253" cy="724619"/>
            <a:chOff x="-8626" y="6133382"/>
            <a:chExt cx="9161253" cy="72461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6167887"/>
              <a:ext cx="9144000" cy="690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 bwMode="auto">
            <a:xfrm flipV="1">
              <a:off x="-8626" y="6133382"/>
              <a:ext cx="9161253" cy="45719"/>
            </a:xfrm>
            <a:custGeom>
              <a:avLst/>
              <a:gdLst>
                <a:gd name="connsiteX0" fmla="*/ 0 w 9195759"/>
                <a:gd name="connsiteY0" fmla="*/ 0 h 0"/>
                <a:gd name="connsiteX1" fmla="*/ 9195759 w 919575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95759">
                  <a:moveTo>
                    <a:pt x="0" y="0"/>
                  </a:moveTo>
                  <a:lnTo>
                    <a:pt x="9195759" y="0"/>
                  </a:lnTo>
                </a:path>
              </a:pathLst>
            </a:cu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" name="Text Box 9">
            <a:extLst>
              <a:ext uri="{FF2B5EF4-FFF2-40B4-BE49-F238E27FC236}">
                <a16:creationId xmlns:a16="http://schemas.microsoft.com/office/drawing/2014/main" id="{D6BEE75C-B474-404C-A03B-8CD2C7CED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248" y="6331097"/>
            <a:ext cx="481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1000" b="1" dirty="0"/>
              <a:t>ПРОЕКТ ВНЕСЕНИЯ ИЗМЕНЕНИЙ В ГЕНЕРАЛЬНЫЙ ПЛАН</a:t>
            </a:r>
            <a:endParaRPr lang="ru-RU" sz="1000" b="1" i="1" dirty="0"/>
          </a:p>
          <a:p>
            <a:pPr algn="r"/>
            <a:r>
              <a:rPr lang="ru-RU" sz="1000" b="1" dirty="0"/>
              <a:t>НИЖНЕУДИНСКОГО МУНИЦИПАЛЬНОГО ОБРАЗОВАНИЯ</a:t>
            </a:r>
            <a:endParaRPr lang="ru-RU" sz="1000" b="1" cap="all" dirty="0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3B76DE45-F3ED-40F5-BC30-C506FDDFDDA7}"/>
              </a:ext>
            </a:extLst>
          </p:cNvPr>
          <p:cNvSpPr/>
          <p:nvPr/>
        </p:nvSpPr>
        <p:spPr bwMode="auto">
          <a:xfrm rot="13748052">
            <a:off x="427627" y="4663805"/>
            <a:ext cx="391445" cy="437504"/>
          </a:xfrm>
          <a:custGeom>
            <a:avLst/>
            <a:gdLst>
              <a:gd name="connsiteX0" fmla="*/ 0 w 209550"/>
              <a:gd name="connsiteY0" fmla="*/ 171450 h 171450"/>
              <a:gd name="connsiteX1" fmla="*/ 4762 w 209550"/>
              <a:gd name="connsiteY1" fmla="*/ 66675 h 171450"/>
              <a:gd name="connsiteX2" fmla="*/ 114300 w 209550"/>
              <a:gd name="connsiteY2" fmla="*/ 61912 h 171450"/>
              <a:gd name="connsiteX3" fmla="*/ 119062 w 209550"/>
              <a:gd name="connsiteY3" fmla="*/ 0 h 171450"/>
              <a:gd name="connsiteX4" fmla="*/ 209550 w 209550"/>
              <a:gd name="connsiteY4" fmla="*/ 0 h 171450"/>
              <a:gd name="connsiteX5" fmla="*/ 209550 w 209550"/>
              <a:gd name="connsiteY5" fmla="*/ 152400 h 171450"/>
              <a:gd name="connsiteX6" fmla="*/ 0 w 209550"/>
              <a:gd name="connsiteY6" fmla="*/ 171450 h 171450"/>
              <a:gd name="connsiteX0" fmla="*/ 0 w 209550"/>
              <a:gd name="connsiteY0" fmla="*/ 260805 h 260805"/>
              <a:gd name="connsiteX1" fmla="*/ 4762 w 209550"/>
              <a:gd name="connsiteY1" fmla="*/ 156030 h 260805"/>
              <a:gd name="connsiteX2" fmla="*/ 114300 w 209550"/>
              <a:gd name="connsiteY2" fmla="*/ 151267 h 260805"/>
              <a:gd name="connsiteX3" fmla="*/ 8858 w 209550"/>
              <a:gd name="connsiteY3" fmla="*/ 0 h 260805"/>
              <a:gd name="connsiteX4" fmla="*/ 209550 w 209550"/>
              <a:gd name="connsiteY4" fmla="*/ 89355 h 260805"/>
              <a:gd name="connsiteX5" fmla="*/ 209550 w 209550"/>
              <a:gd name="connsiteY5" fmla="*/ 241755 h 260805"/>
              <a:gd name="connsiteX6" fmla="*/ 0 w 209550"/>
              <a:gd name="connsiteY6" fmla="*/ 260805 h 260805"/>
              <a:gd name="connsiteX0" fmla="*/ 37604 w 247154"/>
              <a:gd name="connsiteY0" fmla="*/ 260805 h 260805"/>
              <a:gd name="connsiteX1" fmla="*/ 42366 w 247154"/>
              <a:gd name="connsiteY1" fmla="*/ 156030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241755 h 260805"/>
              <a:gd name="connsiteX5" fmla="*/ 37604 w 247154"/>
              <a:gd name="connsiteY5" fmla="*/ 260805 h 260805"/>
              <a:gd name="connsiteX0" fmla="*/ 37604 w 136949"/>
              <a:gd name="connsiteY0" fmla="*/ 260805 h 260805"/>
              <a:gd name="connsiteX1" fmla="*/ 104915 w 136949"/>
              <a:gd name="connsiteY1" fmla="*/ 105395 h 260805"/>
              <a:gd name="connsiteX2" fmla="*/ 0 w 136949"/>
              <a:gd name="connsiteY2" fmla="*/ 35105 h 260805"/>
              <a:gd name="connsiteX3" fmla="*/ 46462 w 136949"/>
              <a:gd name="connsiteY3" fmla="*/ 0 h 260805"/>
              <a:gd name="connsiteX4" fmla="*/ 136949 w 136949"/>
              <a:gd name="connsiteY4" fmla="*/ 74959 h 260805"/>
              <a:gd name="connsiteX5" fmla="*/ 37604 w 136949"/>
              <a:gd name="connsiteY5" fmla="*/ 260805 h 26080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46462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28591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50639"/>
              <a:gd name="connsiteX1" fmla="*/ 38240 w 136949"/>
              <a:gd name="connsiteY1" fmla="*/ 150639 h 150639"/>
              <a:gd name="connsiteX2" fmla="*/ 0 w 136949"/>
              <a:gd name="connsiteY2" fmla="*/ 35105 h 150639"/>
              <a:gd name="connsiteX3" fmla="*/ 28591 w 136949"/>
              <a:gd name="connsiteY3" fmla="*/ 0 h 150639"/>
              <a:gd name="connsiteX4" fmla="*/ 136949 w 136949"/>
              <a:gd name="connsiteY4" fmla="*/ 74959 h 150639"/>
              <a:gd name="connsiteX0" fmla="*/ 286967 w 286967"/>
              <a:gd name="connsiteY0" fmla="*/ 89247 h 150639"/>
              <a:gd name="connsiteX1" fmla="*/ 38240 w 286967"/>
              <a:gd name="connsiteY1" fmla="*/ 150639 h 150639"/>
              <a:gd name="connsiteX2" fmla="*/ 0 w 286967"/>
              <a:gd name="connsiteY2" fmla="*/ 35105 h 150639"/>
              <a:gd name="connsiteX3" fmla="*/ 28591 w 286967"/>
              <a:gd name="connsiteY3" fmla="*/ 0 h 150639"/>
              <a:gd name="connsiteX4" fmla="*/ 286967 w 286967"/>
              <a:gd name="connsiteY4" fmla="*/ 89247 h 1506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286967 w 333391"/>
              <a:gd name="connsiteY4" fmla="*/ 279747 h 3411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303954 w 333391"/>
              <a:gd name="connsiteY4" fmla="*/ 156234 h 341139"/>
              <a:gd name="connsiteX5" fmla="*/ 286967 w 333391"/>
              <a:gd name="connsiteY5" fmla="*/ 279747 h 341139"/>
              <a:gd name="connsiteX0" fmla="*/ 286967 w 425398"/>
              <a:gd name="connsiteY0" fmla="*/ 279747 h 341139"/>
              <a:gd name="connsiteX1" fmla="*/ 38240 w 425398"/>
              <a:gd name="connsiteY1" fmla="*/ 341139 h 341139"/>
              <a:gd name="connsiteX2" fmla="*/ 0 w 425398"/>
              <a:gd name="connsiteY2" fmla="*/ 225605 h 341139"/>
              <a:gd name="connsiteX3" fmla="*/ 333391 w 425398"/>
              <a:gd name="connsiteY3" fmla="*/ 0 h 341139"/>
              <a:gd name="connsiteX4" fmla="*/ 425398 w 425398"/>
              <a:gd name="connsiteY4" fmla="*/ 203859 h 341139"/>
              <a:gd name="connsiteX5" fmla="*/ 286967 w 425398"/>
              <a:gd name="connsiteY5" fmla="*/ 279747 h 341139"/>
              <a:gd name="connsiteX0" fmla="*/ 286967 w 425398"/>
              <a:gd name="connsiteY0" fmla="*/ 279747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286967 w 425398"/>
              <a:gd name="connsiteY5" fmla="*/ 279747 h 422102"/>
              <a:gd name="connsiteX0" fmla="*/ 184574 w 425398"/>
              <a:gd name="connsiteY0" fmla="*/ 351185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184574 w 425398"/>
              <a:gd name="connsiteY5" fmla="*/ 351185 h 422102"/>
              <a:gd name="connsiteX0" fmla="*/ 184574 w 333391"/>
              <a:gd name="connsiteY0" fmla="*/ 351185 h 422102"/>
              <a:gd name="connsiteX1" fmla="*/ 73959 w 333391"/>
              <a:gd name="connsiteY1" fmla="*/ 422102 h 422102"/>
              <a:gd name="connsiteX2" fmla="*/ 0 w 333391"/>
              <a:gd name="connsiteY2" fmla="*/ 225605 h 422102"/>
              <a:gd name="connsiteX3" fmla="*/ 333391 w 333391"/>
              <a:gd name="connsiteY3" fmla="*/ 0 h 422102"/>
              <a:gd name="connsiteX4" fmla="*/ 184574 w 333391"/>
              <a:gd name="connsiteY4" fmla="*/ 351185 h 422102"/>
              <a:gd name="connsiteX0" fmla="*/ 184574 w 184574"/>
              <a:gd name="connsiteY0" fmla="*/ 182117 h 253034"/>
              <a:gd name="connsiteX1" fmla="*/ 73959 w 184574"/>
              <a:gd name="connsiteY1" fmla="*/ 253034 h 253034"/>
              <a:gd name="connsiteX2" fmla="*/ 0 w 184574"/>
              <a:gd name="connsiteY2" fmla="*/ 56537 h 253034"/>
              <a:gd name="connsiteX3" fmla="*/ 88123 w 184574"/>
              <a:gd name="connsiteY3" fmla="*/ 0 h 253034"/>
              <a:gd name="connsiteX4" fmla="*/ 184574 w 184574"/>
              <a:gd name="connsiteY4" fmla="*/ 182117 h 253034"/>
              <a:gd name="connsiteX0" fmla="*/ 184574 w 184574"/>
              <a:gd name="connsiteY0" fmla="*/ 125580 h 196497"/>
              <a:gd name="connsiteX1" fmla="*/ 73959 w 184574"/>
              <a:gd name="connsiteY1" fmla="*/ 196497 h 196497"/>
              <a:gd name="connsiteX2" fmla="*/ 0 w 184574"/>
              <a:gd name="connsiteY2" fmla="*/ 0 h 196497"/>
              <a:gd name="connsiteX3" fmla="*/ 87464 w 184574"/>
              <a:gd name="connsiteY3" fmla="*/ 26120 h 196497"/>
              <a:gd name="connsiteX4" fmla="*/ 184574 w 184574"/>
              <a:gd name="connsiteY4" fmla="*/ 125580 h 196497"/>
              <a:gd name="connsiteX0" fmla="*/ 175880 w 175880"/>
              <a:gd name="connsiteY0" fmla="*/ 99460 h 170377"/>
              <a:gd name="connsiteX1" fmla="*/ 65265 w 175880"/>
              <a:gd name="connsiteY1" fmla="*/ 170377 h 170377"/>
              <a:gd name="connsiteX2" fmla="*/ 0 w 175880"/>
              <a:gd name="connsiteY2" fmla="*/ 10513 h 170377"/>
              <a:gd name="connsiteX3" fmla="*/ 78770 w 175880"/>
              <a:gd name="connsiteY3" fmla="*/ 0 h 170377"/>
              <a:gd name="connsiteX4" fmla="*/ 175880 w 175880"/>
              <a:gd name="connsiteY4" fmla="*/ 99460 h 170377"/>
              <a:gd name="connsiteX0" fmla="*/ 175880 w 175880"/>
              <a:gd name="connsiteY0" fmla="*/ 99460 h 118483"/>
              <a:gd name="connsiteX1" fmla="*/ 121520 w 175880"/>
              <a:gd name="connsiteY1" fmla="*/ 118483 h 118483"/>
              <a:gd name="connsiteX2" fmla="*/ 0 w 175880"/>
              <a:gd name="connsiteY2" fmla="*/ 10513 h 118483"/>
              <a:gd name="connsiteX3" fmla="*/ 78770 w 175880"/>
              <a:gd name="connsiteY3" fmla="*/ 0 h 118483"/>
              <a:gd name="connsiteX4" fmla="*/ 175880 w 175880"/>
              <a:gd name="connsiteY4" fmla="*/ 99460 h 118483"/>
              <a:gd name="connsiteX0" fmla="*/ 175880 w 175880"/>
              <a:gd name="connsiteY0" fmla="*/ 99460 h 151254"/>
              <a:gd name="connsiteX1" fmla="*/ 76051 w 175880"/>
              <a:gd name="connsiteY1" fmla="*/ 151254 h 151254"/>
              <a:gd name="connsiteX2" fmla="*/ 0 w 175880"/>
              <a:gd name="connsiteY2" fmla="*/ 10513 h 151254"/>
              <a:gd name="connsiteX3" fmla="*/ 78770 w 175880"/>
              <a:gd name="connsiteY3" fmla="*/ 0 h 151254"/>
              <a:gd name="connsiteX4" fmla="*/ 175880 w 175880"/>
              <a:gd name="connsiteY4" fmla="*/ 99460 h 151254"/>
              <a:gd name="connsiteX0" fmla="*/ 175880 w 175880"/>
              <a:gd name="connsiteY0" fmla="*/ 88947 h 140741"/>
              <a:gd name="connsiteX1" fmla="*/ 76051 w 175880"/>
              <a:gd name="connsiteY1" fmla="*/ 140741 h 140741"/>
              <a:gd name="connsiteX2" fmla="*/ 0 w 175880"/>
              <a:gd name="connsiteY2" fmla="*/ 0 h 140741"/>
              <a:gd name="connsiteX3" fmla="*/ 72082 w 175880"/>
              <a:gd name="connsiteY3" fmla="*/ 53918 h 140741"/>
              <a:gd name="connsiteX4" fmla="*/ 175880 w 175880"/>
              <a:gd name="connsiteY4" fmla="*/ 88947 h 140741"/>
              <a:gd name="connsiteX0" fmla="*/ 175880 w 175880"/>
              <a:gd name="connsiteY0" fmla="*/ 102643 h 154437"/>
              <a:gd name="connsiteX1" fmla="*/ 76051 w 175880"/>
              <a:gd name="connsiteY1" fmla="*/ 154437 h 154437"/>
              <a:gd name="connsiteX2" fmla="*/ 0 w 175880"/>
              <a:gd name="connsiteY2" fmla="*/ 13696 h 154437"/>
              <a:gd name="connsiteX3" fmla="*/ 75228 w 175880"/>
              <a:gd name="connsiteY3" fmla="*/ 0 h 154437"/>
              <a:gd name="connsiteX4" fmla="*/ 175880 w 175880"/>
              <a:gd name="connsiteY4" fmla="*/ 102643 h 154437"/>
              <a:gd name="connsiteX0" fmla="*/ 113202 w 113202"/>
              <a:gd name="connsiteY0" fmla="*/ 102643 h 154437"/>
              <a:gd name="connsiteX1" fmla="*/ 13373 w 113202"/>
              <a:gd name="connsiteY1" fmla="*/ 154437 h 154437"/>
              <a:gd name="connsiteX2" fmla="*/ 0 w 113202"/>
              <a:gd name="connsiteY2" fmla="*/ 50829 h 154437"/>
              <a:gd name="connsiteX3" fmla="*/ 12550 w 113202"/>
              <a:gd name="connsiteY3" fmla="*/ 0 h 154437"/>
              <a:gd name="connsiteX4" fmla="*/ 113202 w 113202"/>
              <a:gd name="connsiteY4" fmla="*/ 102643 h 154437"/>
              <a:gd name="connsiteX0" fmla="*/ 152519 w 152519"/>
              <a:gd name="connsiteY0" fmla="*/ 102643 h 154437"/>
              <a:gd name="connsiteX1" fmla="*/ 52690 w 152519"/>
              <a:gd name="connsiteY1" fmla="*/ 154437 h 154437"/>
              <a:gd name="connsiteX2" fmla="*/ 0 w 152519"/>
              <a:gd name="connsiteY2" fmla="*/ 9081 h 154437"/>
              <a:gd name="connsiteX3" fmla="*/ 51867 w 152519"/>
              <a:gd name="connsiteY3" fmla="*/ 0 h 154437"/>
              <a:gd name="connsiteX4" fmla="*/ 152519 w 152519"/>
              <a:gd name="connsiteY4" fmla="*/ 102643 h 154437"/>
              <a:gd name="connsiteX0" fmla="*/ 91452 w 91452"/>
              <a:gd name="connsiteY0" fmla="*/ 95776 h 154437"/>
              <a:gd name="connsiteX1" fmla="*/ 52690 w 91452"/>
              <a:gd name="connsiteY1" fmla="*/ 154437 h 154437"/>
              <a:gd name="connsiteX2" fmla="*/ 0 w 91452"/>
              <a:gd name="connsiteY2" fmla="*/ 9081 h 154437"/>
              <a:gd name="connsiteX3" fmla="*/ 51867 w 91452"/>
              <a:gd name="connsiteY3" fmla="*/ 0 h 154437"/>
              <a:gd name="connsiteX4" fmla="*/ 91452 w 91452"/>
              <a:gd name="connsiteY4" fmla="*/ 95776 h 154437"/>
              <a:gd name="connsiteX0" fmla="*/ 136241 w 136241"/>
              <a:gd name="connsiteY0" fmla="*/ 113627 h 154437"/>
              <a:gd name="connsiteX1" fmla="*/ 52690 w 136241"/>
              <a:gd name="connsiteY1" fmla="*/ 154437 h 154437"/>
              <a:gd name="connsiteX2" fmla="*/ 0 w 136241"/>
              <a:gd name="connsiteY2" fmla="*/ 9081 h 154437"/>
              <a:gd name="connsiteX3" fmla="*/ 51867 w 136241"/>
              <a:gd name="connsiteY3" fmla="*/ 0 h 154437"/>
              <a:gd name="connsiteX4" fmla="*/ 136241 w 136241"/>
              <a:gd name="connsiteY4" fmla="*/ 113627 h 154437"/>
              <a:gd name="connsiteX0" fmla="*/ 136241 w 227681"/>
              <a:gd name="connsiteY0" fmla="*/ 113627 h 205067"/>
              <a:gd name="connsiteX1" fmla="*/ 52690 w 227681"/>
              <a:gd name="connsiteY1" fmla="*/ 154437 h 205067"/>
              <a:gd name="connsiteX2" fmla="*/ 0 w 227681"/>
              <a:gd name="connsiteY2" fmla="*/ 9081 h 205067"/>
              <a:gd name="connsiteX3" fmla="*/ 51867 w 227681"/>
              <a:gd name="connsiteY3" fmla="*/ 0 h 205067"/>
              <a:gd name="connsiteX4" fmla="*/ 227681 w 227681"/>
              <a:gd name="connsiteY4" fmla="*/ 205067 h 205067"/>
              <a:gd name="connsiteX0" fmla="*/ 136241 w 1318022"/>
              <a:gd name="connsiteY0" fmla="*/ 141952 h 182762"/>
              <a:gd name="connsiteX1" fmla="*/ 52690 w 1318022"/>
              <a:gd name="connsiteY1" fmla="*/ 182762 h 182762"/>
              <a:gd name="connsiteX2" fmla="*/ 0 w 1318022"/>
              <a:gd name="connsiteY2" fmla="*/ 37406 h 182762"/>
              <a:gd name="connsiteX3" fmla="*/ 51867 w 1318022"/>
              <a:gd name="connsiteY3" fmla="*/ 28325 h 182762"/>
              <a:gd name="connsiteX4" fmla="*/ 1318022 w 1318022"/>
              <a:gd name="connsiteY4" fmla="*/ 0 h 182762"/>
              <a:gd name="connsiteX0" fmla="*/ 136241 w 1993896"/>
              <a:gd name="connsiteY0" fmla="*/ 274035 h 314845"/>
              <a:gd name="connsiteX1" fmla="*/ 52690 w 1993896"/>
              <a:gd name="connsiteY1" fmla="*/ 314845 h 314845"/>
              <a:gd name="connsiteX2" fmla="*/ 0 w 1993896"/>
              <a:gd name="connsiteY2" fmla="*/ 169489 h 314845"/>
              <a:gd name="connsiteX3" fmla="*/ 51867 w 1993896"/>
              <a:gd name="connsiteY3" fmla="*/ 160408 h 314845"/>
              <a:gd name="connsiteX4" fmla="*/ 1993896 w 1993896"/>
              <a:gd name="connsiteY4" fmla="*/ 0 h 314845"/>
              <a:gd name="connsiteX0" fmla="*/ 0 w 3861547"/>
              <a:gd name="connsiteY0" fmla="*/ 0 h 529383"/>
              <a:gd name="connsiteX1" fmla="*/ 1920341 w 3861547"/>
              <a:gd name="connsiteY1" fmla="*/ 529383 h 529383"/>
              <a:gd name="connsiteX2" fmla="*/ 1867651 w 3861547"/>
              <a:gd name="connsiteY2" fmla="*/ 384027 h 529383"/>
              <a:gd name="connsiteX3" fmla="*/ 1919518 w 3861547"/>
              <a:gd name="connsiteY3" fmla="*/ 374946 h 529383"/>
              <a:gd name="connsiteX4" fmla="*/ 3861547 w 3861547"/>
              <a:gd name="connsiteY4" fmla="*/ 214538 h 529383"/>
              <a:gd name="connsiteX0" fmla="*/ 0 w 3861547"/>
              <a:gd name="connsiteY0" fmla="*/ 0 h 592844"/>
              <a:gd name="connsiteX1" fmla="*/ 252713 w 3861547"/>
              <a:gd name="connsiteY1" fmla="*/ 592844 h 592844"/>
              <a:gd name="connsiteX2" fmla="*/ 1867651 w 3861547"/>
              <a:gd name="connsiteY2" fmla="*/ 384027 h 592844"/>
              <a:gd name="connsiteX3" fmla="*/ 1919518 w 3861547"/>
              <a:gd name="connsiteY3" fmla="*/ 374946 h 592844"/>
              <a:gd name="connsiteX4" fmla="*/ 3861547 w 3861547"/>
              <a:gd name="connsiteY4" fmla="*/ 214538 h 592844"/>
              <a:gd name="connsiteX0" fmla="*/ 0 w 3861547"/>
              <a:gd name="connsiteY0" fmla="*/ 0 h 728252"/>
              <a:gd name="connsiteX1" fmla="*/ 252713 w 3861547"/>
              <a:gd name="connsiteY1" fmla="*/ 592844 h 728252"/>
              <a:gd name="connsiteX2" fmla="*/ 722506 w 3861547"/>
              <a:gd name="connsiteY2" fmla="*/ 728252 h 728252"/>
              <a:gd name="connsiteX3" fmla="*/ 1919518 w 3861547"/>
              <a:gd name="connsiteY3" fmla="*/ 374946 h 728252"/>
              <a:gd name="connsiteX4" fmla="*/ 3861547 w 3861547"/>
              <a:gd name="connsiteY4" fmla="*/ 214538 h 728252"/>
              <a:gd name="connsiteX0" fmla="*/ 0 w 3861547"/>
              <a:gd name="connsiteY0" fmla="*/ 0 h 728252"/>
              <a:gd name="connsiteX1" fmla="*/ 252713 w 3861547"/>
              <a:gd name="connsiteY1" fmla="*/ 592844 h 728252"/>
              <a:gd name="connsiteX2" fmla="*/ 722506 w 3861547"/>
              <a:gd name="connsiteY2" fmla="*/ 728252 h 728252"/>
              <a:gd name="connsiteX3" fmla="*/ 1601669 w 3861547"/>
              <a:gd name="connsiteY3" fmla="*/ 469261 h 728252"/>
              <a:gd name="connsiteX4" fmla="*/ 1919518 w 3861547"/>
              <a:gd name="connsiteY4" fmla="*/ 374946 h 728252"/>
              <a:gd name="connsiteX5" fmla="*/ 3861547 w 3861547"/>
              <a:gd name="connsiteY5" fmla="*/ 214538 h 728252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919518 w 3861547"/>
              <a:gd name="connsiteY4" fmla="*/ 374946 h 861526"/>
              <a:gd name="connsiteX5" fmla="*/ 3861547 w 3861547"/>
              <a:gd name="connsiteY5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919518 w 3861547"/>
              <a:gd name="connsiteY4" fmla="*/ 374946 h 861526"/>
              <a:gd name="connsiteX5" fmla="*/ 3861547 w 3861547"/>
              <a:gd name="connsiteY5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862001 w 3861547"/>
              <a:gd name="connsiteY4" fmla="*/ 418311 h 861526"/>
              <a:gd name="connsiteX5" fmla="*/ 1919518 w 3861547"/>
              <a:gd name="connsiteY5" fmla="*/ 374946 h 861526"/>
              <a:gd name="connsiteX6" fmla="*/ 3861547 w 3861547"/>
              <a:gd name="connsiteY6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1919518 w 3861547"/>
              <a:gd name="connsiteY5" fmla="*/ 374946 h 861526"/>
              <a:gd name="connsiteX6" fmla="*/ 3861547 w 3861547"/>
              <a:gd name="connsiteY6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3861547 w 3861547"/>
              <a:gd name="connsiteY6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847764 w 3861547"/>
              <a:gd name="connsiteY6" fmla="*/ 532779 h 861526"/>
              <a:gd name="connsiteX7" fmla="*/ 3861547 w 3861547"/>
              <a:gd name="connsiteY7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3861547 w 3861547"/>
              <a:gd name="connsiteY7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3094127 w 3861547"/>
              <a:gd name="connsiteY7" fmla="*/ 504491 h 861526"/>
              <a:gd name="connsiteX8" fmla="*/ 3861547 w 3861547"/>
              <a:gd name="connsiteY8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861547 w 3861547"/>
              <a:gd name="connsiteY8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79433 w 3861547"/>
              <a:gd name="connsiteY8" fmla="*/ 491521 h 861526"/>
              <a:gd name="connsiteX9" fmla="*/ 3861547 w 3861547"/>
              <a:gd name="connsiteY9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861547 w 3861547"/>
              <a:gd name="connsiteY9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434235 w 3861547"/>
              <a:gd name="connsiteY9" fmla="*/ 368358 h 861526"/>
              <a:gd name="connsiteX10" fmla="*/ 3861547 w 3861547"/>
              <a:gd name="connsiteY10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818926 w 3861547"/>
              <a:gd name="connsiteY9" fmla="*/ 499640 h 861526"/>
              <a:gd name="connsiteX10" fmla="*/ 3861547 w 3861547"/>
              <a:gd name="connsiteY10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422273 w 3861547"/>
              <a:gd name="connsiteY9" fmla="*/ 492086 h 861526"/>
              <a:gd name="connsiteX10" fmla="*/ 3818926 w 3861547"/>
              <a:gd name="connsiteY10" fmla="*/ 499640 h 861526"/>
              <a:gd name="connsiteX11" fmla="*/ 3861547 w 3861547"/>
              <a:gd name="connsiteY11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634009 w 3861547"/>
              <a:gd name="connsiteY9" fmla="*/ 573556 h 861526"/>
              <a:gd name="connsiteX10" fmla="*/ 3818926 w 3861547"/>
              <a:gd name="connsiteY10" fmla="*/ 499640 h 861526"/>
              <a:gd name="connsiteX11" fmla="*/ 3861547 w 3861547"/>
              <a:gd name="connsiteY11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331316 w 3861547"/>
              <a:gd name="connsiteY9" fmla="*/ 525592 h 861526"/>
              <a:gd name="connsiteX10" fmla="*/ 3634009 w 3861547"/>
              <a:gd name="connsiteY10" fmla="*/ 573556 h 861526"/>
              <a:gd name="connsiteX11" fmla="*/ 3818926 w 3861547"/>
              <a:gd name="connsiteY11" fmla="*/ 499640 h 861526"/>
              <a:gd name="connsiteX12" fmla="*/ 3861547 w 3861547"/>
              <a:gd name="connsiteY12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426050 w 3861547"/>
              <a:gd name="connsiteY9" fmla="*/ 594742 h 861526"/>
              <a:gd name="connsiteX10" fmla="*/ 3634009 w 3861547"/>
              <a:gd name="connsiteY10" fmla="*/ 573556 h 861526"/>
              <a:gd name="connsiteX11" fmla="*/ 3818926 w 3861547"/>
              <a:gd name="connsiteY11" fmla="*/ 499640 h 861526"/>
              <a:gd name="connsiteX12" fmla="*/ 3861547 w 3861547"/>
              <a:gd name="connsiteY12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236977 w 3861547"/>
              <a:gd name="connsiteY9" fmla="*/ 527240 h 861526"/>
              <a:gd name="connsiteX10" fmla="*/ 3426050 w 3861547"/>
              <a:gd name="connsiteY10" fmla="*/ 594742 h 861526"/>
              <a:gd name="connsiteX11" fmla="*/ 3634009 w 3861547"/>
              <a:gd name="connsiteY11" fmla="*/ 573556 h 861526"/>
              <a:gd name="connsiteX12" fmla="*/ 3818926 w 3861547"/>
              <a:gd name="connsiteY12" fmla="*/ 499640 h 861526"/>
              <a:gd name="connsiteX13" fmla="*/ 3861547 w 3861547"/>
              <a:gd name="connsiteY13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256618 w 3861547"/>
              <a:gd name="connsiteY9" fmla="*/ 516078 h 861526"/>
              <a:gd name="connsiteX10" fmla="*/ 3426050 w 3861547"/>
              <a:gd name="connsiteY10" fmla="*/ 594742 h 861526"/>
              <a:gd name="connsiteX11" fmla="*/ 3634009 w 3861547"/>
              <a:gd name="connsiteY11" fmla="*/ 573556 h 861526"/>
              <a:gd name="connsiteX12" fmla="*/ 3818926 w 3861547"/>
              <a:gd name="connsiteY12" fmla="*/ 499640 h 861526"/>
              <a:gd name="connsiteX13" fmla="*/ 3861547 w 3861547"/>
              <a:gd name="connsiteY13" fmla="*/ 214538 h 861526"/>
              <a:gd name="connsiteX0" fmla="*/ 0 w 3608834"/>
              <a:gd name="connsiteY0" fmla="*/ 378306 h 646988"/>
              <a:gd name="connsiteX1" fmla="*/ 469793 w 3608834"/>
              <a:gd name="connsiteY1" fmla="*/ 513714 h 646988"/>
              <a:gd name="connsiteX2" fmla="*/ 980325 w 3608834"/>
              <a:gd name="connsiteY2" fmla="*/ 646988 h 646988"/>
              <a:gd name="connsiteX3" fmla="*/ 1427704 w 3608834"/>
              <a:gd name="connsiteY3" fmla="*/ 530439 h 646988"/>
              <a:gd name="connsiteX4" fmla="*/ 1896062 w 3608834"/>
              <a:gd name="connsiteY4" fmla="*/ 539401 h 646988"/>
              <a:gd name="connsiteX5" fmla="*/ 2283117 w 3608834"/>
              <a:gd name="connsiteY5" fmla="*/ 508520 h 646988"/>
              <a:gd name="connsiteX6" fmla="*/ 2660753 w 3608834"/>
              <a:gd name="connsiteY6" fmla="*/ 380504 h 646988"/>
              <a:gd name="connsiteX7" fmla="*/ 2863882 w 3608834"/>
              <a:gd name="connsiteY7" fmla="*/ 268525 h 646988"/>
              <a:gd name="connsiteX8" fmla="*/ 3003905 w 3608834"/>
              <a:gd name="connsiteY8" fmla="*/ 301540 h 646988"/>
              <a:gd name="connsiteX9" fmla="*/ 3173337 w 3608834"/>
              <a:gd name="connsiteY9" fmla="*/ 380204 h 646988"/>
              <a:gd name="connsiteX10" fmla="*/ 3381296 w 3608834"/>
              <a:gd name="connsiteY10" fmla="*/ 359018 h 646988"/>
              <a:gd name="connsiteX11" fmla="*/ 3566213 w 3608834"/>
              <a:gd name="connsiteY11" fmla="*/ 285102 h 646988"/>
              <a:gd name="connsiteX12" fmla="*/ 3608834 w 3608834"/>
              <a:gd name="connsiteY12" fmla="*/ 0 h 646988"/>
              <a:gd name="connsiteX0" fmla="*/ 0 w 3139041"/>
              <a:gd name="connsiteY0" fmla="*/ 513714 h 646988"/>
              <a:gd name="connsiteX1" fmla="*/ 510532 w 3139041"/>
              <a:gd name="connsiteY1" fmla="*/ 646988 h 646988"/>
              <a:gd name="connsiteX2" fmla="*/ 957911 w 3139041"/>
              <a:gd name="connsiteY2" fmla="*/ 530439 h 646988"/>
              <a:gd name="connsiteX3" fmla="*/ 1426269 w 3139041"/>
              <a:gd name="connsiteY3" fmla="*/ 539401 h 646988"/>
              <a:gd name="connsiteX4" fmla="*/ 1813324 w 3139041"/>
              <a:gd name="connsiteY4" fmla="*/ 508520 h 646988"/>
              <a:gd name="connsiteX5" fmla="*/ 2190960 w 3139041"/>
              <a:gd name="connsiteY5" fmla="*/ 380504 h 646988"/>
              <a:gd name="connsiteX6" fmla="*/ 2394089 w 3139041"/>
              <a:gd name="connsiteY6" fmla="*/ 268525 h 646988"/>
              <a:gd name="connsiteX7" fmla="*/ 2534112 w 3139041"/>
              <a:gd name="connsiteY7" fmla="*/ 301540 h 646988"/>
              <a:gd name="connsiteX8" fmla="*/ 2703544 w 3139041"/>
              <a:gd name="connsiteY8" fmla="*/ 380204 h 646988"/>
              <a:gd name="connsiteX9" fmla="*/ 2911503 w 3139041"/>
              <a:gd name="connsiteY9" fmla="*/ 359018 h 646988"/>
              <a:gd name="connsiteX10" fmla="*/ 3096420 w 3139041"/>
              <a:gd name="connsiteY10" fmla="*/ 285102 h 646988"/>
              <a:gd name="connsiteX11" fmla="*/ 3139041 w 3139041"/>
              <a:gd name="connsiteY11" fmla="*/ 0 h 646988"/>
              <a:gd name="connsiteX0" fmla="*/ 0 w 2628509"/>
              <a:gd name="connsiteY0" fmla="*/ 646988 h 646988"/>
              <a:gd name="connsiteX1" fmla="*/ 447379 w 2628509"/>
              <a:gd name="connsiteY1" fmla="*/ 530439 h 646988"/>
              <a:gd name="connsiteX2" fmla="*/ 915737 w 2628509"/>
              <a:gd name="connsiteY2" fmla="*/ 539401 h 646988"/>
              <a:gd name="connsiteX3" fmla="*/ 1302792 w 2628509"/>
              <a:gd name="connsiteY3" fmla="*/ 508520 h 646988"/>
              <a:gd name="connsiteX4" fmla="*/ 1680428 w 2628509"/>
              <a:gd name="connsiteY4" fmla="*/ 380504 h 646988"/>
              <a:gd name="connsiteX5" fmla="*/ 1883557 w 2628509"/>
              <a:gd name="connsiteY5" fmla="*/ 268525 h 646988"/>
              <a:gd name="connsiteX6" fmla="*/ 2023580 w 2628509"/>
              <a:gd name="connsiteY6" fmla="*/ 301540 h 646988"/>
              <a:gd name="connsiteX7" fmla="*/ 2193012 w 2628509"/>
              <a:gd name="connsiteY7" fmla="*/ 380204 h 646988"/>
              <a:gd name="connsiteX8" fmla="*/ 2400971 w 2628509"/>
              <a:gd name="connsiteY8" fmla="*/ 359018 h 646988"/>
              <a:gd name="connsiteX9" fmla="*/ 2585888 w 2628509"/>
              <a:gd name="connsiteY9" fmla="*/ 285102 h 646988"/>
              <a:gd name="connsiteX10" fmla="*/ 2628509 w 2628509"/>
              <a:gd name="connsiteY10" fmla="*/ 0 h 646988"/>
              <a:gd name="connsiteX0" fmla="*/ 0 w 2585888"/>
              <a:gd name="connsiteY0" fmla="*/ 378463 h 378463"/>
              <a:gd name="connsiteX1" fmla="*/ 447379 w 2585888"/>
              <a:gd name="connsiteY1" fmla="*/ 261914 h 378463"/>
              <a:gd name="connsiteX2" fmla="*/ 915737 w 2585888"/>
              <a:gd name="connsiteY2" fmla="*/ 270876 h 378463"/>
              <a:gd name="connsiteX3" fmla="*/ 1302792 w 2585888"/>
              <a:gd name="connsiteY3" fmla="*/ 239995 h 378463"/>
              <a:gd name="connsiteX4" fmla="*/ 1680428 w 2585888"/>
              <a:gd name="connsiteY4" fmla="*/ 111979 h 378463"/>
              <a:gd name="connsiteX5" fmla="*/ 1883557 w 2585888"/>
              <a:gd name="connsiteY5" fmla="*/ 0 h 378463"/>
              <a:gd name="connsiteX6" fmla="*/ 2023580 w 2585888"/>
              <a:gd name="connsiteY6" fmla="*/ 33015 h 378463"/>
              <a:gd name="connsiteX7" fmla="*/ 2193012 w 2585888"/>
              <a:gd name="connsiteY7" fmla="*/ 111679 h 378463"/>
              <a:gd name="connsiteX8" fmla="*/ 2400971 w 2585888"/>
              <a:gd name="connsiteY8" fmla="*/ 90493 h 378463"/>
              <a:gd name="connsiteX9" fmla="*/ 2585888 w 2585888"/>
              <a:gd name="connsiteY9" fmla="*/ 16577 h 378463"/>
              <a:gd name="connsiteX0" fmla="*/ 0 w 2400971"/>
              <a:gd name="connsiteY0" fmla="*/ 378463 h 378463"/>
              <a:gd name="connsiteX1" fmla="*/ 447379 w 2400971"/>
              <a:gd name="connsiteY1" fmla="*/ 261914 h 378463"/>
              <a:gd name="connsiteX2" fmla="*/ 915737 w 2400971"/>
              <a:gd name="connsiteY2" fmla="*/ 270876 h 378463"/>
              <a:gd name="connsiteX3" fmla="*/ 1302792 w 2400971"/>
              <a:gd name="connsiteY3" fmla="*/ 239995 h 378463"/>
              <a:gd name="connsiteX4" fmla="*/ 1680428 w 2400971"/>
              <a:gd name="connsiteY4" fmla="*/ 111979 h 378463"/>
              <a:gd name="connsiteX5" fmla="*/ 1883557 w 2400971"/>
              <a:gd name="connsiteY5" fmla="*/ 0 h 378463"/>
              <a:gd name="connsiteX6" fmla="*/ 2023580 w 2400971"/>
              <a:gd name="connsiteY6" fmla="*/ 33015 h 378463"/>
              <a:gd name="connsiteX7" fmla="*/ 2193012 w 2400971"/>
              <a:gd name="connsiteY7" fmla="*/ 111679 h 378463"/>
              <a:gd name="connsiteX8" fmla="*/ 2400971 w 2400971"/>
              <a:gd name="connsiteY8" fmla="*/ 90493 h 378463"/>
              <a:gd name="connsiteX0" fmla="*/ 0 w 2193012"/>
              <a:gd name="connsiteY0" fmla="*/ 378463 h 378463"/>
              <a:gd name="connsiteX1" fmla="*/ 447379 w 2193012"/>
              <a:gd name="connsiteY1" fmla="*/ 261914 h 378463"/>
              <a:gd name="connsiteX2" fmla="*/ 915737 w 2193012"/>
              <a:gd name="connsiteY2" fmla="*/ 270876 h 378463"/>
              <a:gd name="connsiteX3" fmla="*/ 1302792 w 2193012"/>
              <a:gd name="connsiteY3" fmla="*/ 239995 h 378463"/>
              <a:gd name="connsiteX4" fmla="*/ 1680428 w 2193012"/>
              <a:gd name="connsiteY4" fmla="*/ 111979 h 378463"/>
              <a:gd name="connsiteX5" fmla="*/ 1883557 w 2193012"/>
              <a:gd name="connsiteY5" fmla="*/ 0 h 378463"/>
              <a:gd name="connsiteX6" fmla="*/ 2023580 w 2193012"/>
              <a:gd name="connsiteY6" fmla="*/ 33015 h 378463"/>
              <a:gd name="connsiteX7" fmla="*/ 2193012 w 2193012"/>
              <a:gd name="connsiteY7" fmla="*/ 111679 h 378463"/>
              <a:gd name="connsiteX0" fmla="*/ 0 w 2023580"/>
              <a:gd name="connsiteY0" fmla="*/ 378463 h 378463"/>
              <a:gd name="connsiteX1" fmla="*/ 447379 w 2023580"/>
              <a:gd name="connsiteY1" fmla="*/ 261914 h 378463"/>
              <a:gd name="connsiteX2" fmla="*/ 915737 w 2023580"/>
              <a:gd name="connsiteY2" fmla="*/ 270876 h 378463"/>
              <a:gd name="connsiteX3" fmla="*/ 1302792 w 2023580"/>
              <a:gd name="connsiteY3" fmla="*/ 239995 h 378463"/>
              <a:gd name="connsiteX4" fmla="*/ 1680428 w 2023580"/>
              <a:gd name="connsiteY4" fmla="*/ 111979 h 378463"/>
              <a:gd name="connsiteX5" fmla="*/ 1883557 w 2023580"/>
              <a:gd name="connsiteY5" fmla="*/ 0 h 378463"/>
              <a:gd name="connsiteX6" fmla="*/ 2023580 w 2023580"/>
              <a:gd name="connsiteY6" fmla="*/ 33015 h 378463"/>
              <a:gd name="connsiteX0" fmla="*/ 0 w 1883557"/>
              <a:gd name="connsiteY0" fmla="*/ 378463 h 378463"/>
              <a:gd name="connsiteX1" fmla="*/ 447379 w 1883557"/>
              <a:gd name="connsiteY1" fmla="*/ 261914 h 378463"/>
              <a:gd name="connsiteX2" fmla="*/ 915737 w 1883557"/>
              <a:gd name="connsiteY2" fmla="*/ 270876 h 378463"/>
              <a:gd name="connsiteX3" fmla="*/ 1302792 w 1883557"/>
              <a:gd name="connsiteY3" fmla="*/ 239995 h 378463"/>
              <a:gd name="connsiteX4" fmla="*/ 1680428 w 1883557"/>
              <a:gd name="connsiteY4" fmla="*/ 111979 h 378463"/>
              <a:gd name="connsiteX5" fmla="*/ 1883557 w 1883557"/>
              <a:gd name="connsiteY5" fmla="*/ 0 h 378463"/>
              <a:gd name="connsiteX0" fmla="*/ 0 w 1680428"/>
              <a:gd name="connsiteY0" fmla="*/ 266484 h 266484"/>
              <a:gd name="connsiteX1" fmla="*/ 447379 w 1680428"/>
              <a:gd name="connsiteY1" fmla="*/ 149935 h 266484"/>
              <a:gd name="connsiteX2" fmla="*/ 915737 w 1680428"/>
              <a:gd name="connsiteY2" fmla="*/ 158897 h 266484"/>
              <a:gd name="connsiteX3" fmla="*/ 1302792 w 1680428"/>
              <a:gd name="connsiteY3" fmla="*/ 128016 h 266484"/>
              <a:gd name="connsiteX4" fmla="*/ 1680428 w 1680428"/>
              <a:gd name="connsiteY4" fmla="*/ 0 h 266484"/>
              <a:gd name="connsiteX0" fmla="*/ 0 w 1302792"/>
              <a:gd name="connsiteY0" fmla="*/ 138468 h 138468"/>
              <a:gd name="connsiteX1" fmla="*/ 447379 w 1302792"/>
              <a:gd name="connsiteY1" fmla="*/ 21919 h 138468"/>
              <a:gd name="connsiteX2" fmla="*/ 915737 w 1302792"/>
              <a:gd name="connsiteY2" fmla="*/ 30881 h 138468"/>
              <a:gd name="connsiteX3" fmla="*/ 1302792 w 1302792"/>
              <a:gd name="connsiteY3" fmla="*/ 0 h 138468"/>
              <a:gd name="connsiteX0" fmla="*/ 0 w 915737"/>
              <a:gd name="connsiteY0" fmla="*/ 116549 h 116549"/>
              <a:gd name="connsiteX1" fmla="*/ 447379 w 915737"/>
              <a:gd name="connsiteY1" fmla="*/ 0 h 116549"/>
              <a:gd name="connsiteX2" fmla="*/ 915737 w 915737"/>
              <a:gd name="connsiteY2" fmla="*/ 8962 h 116549"/>
              <a:gd name="connsiteX0" fmla="*/ 0 w 447379"/>
              <a:gd name="connsiteY0" fmla="*/ 116549 h 116549"/>
              <a:gd name="connsiteX1" fmla="*/ 447379 w 447379"/>
              <a:gd name="connsiteY1" fmla="*/ 0 h 116549"/>
              <a:gd name="connsiteX0" fmla="*/ 216966 w 216966"/>
              <a:gd name="connsiteY0" fmla="*/ 1766448 h 1766448"/>
              <a:gd name="connsiteX1" fmla="*/ 0 w 216966"/>
              <a:gd name="connsiteY1" fmla="*/ 0 h 1766448"/>
              <a:gd name="connsiteX0" fmla="*/ 0 w 436924"/>
              <a:gd name="connsiteY0" fmla="*/ 479653 h 479653"/>
              <a:gd name="connsiteX1" fmla="*/ 436924 w 436924"/>
              <a:gd name="connsiteY1" fmla="*/ 0 h 479653"/>
              <a:gd name="connsiteX0" fmla="*/ 0 w 433208"/>
              <a:gd name="connsiteY0" fmla="*/ 466151 h 466151"/>
              <a:gd name="connsiteX1" fmla="*/ 433208 w 433208"/>
              <a:gd name="connsiteY1" fmla="*/ 0 h 466151"/>
              <a:gd name="connsiteX0" fmla="*/ 0 w 395525"/>
              <a:gd name="connsiteY0" fmla="*/ 424231 h 424231"/>
              <a:gd name="connsiteX1" fmla="*/ 395525 w 395525"/>
              <a:gd name="connsiteY1" fmla="*/ 0 h 424231"/>
              <a:gd name="connsiteX0" fmla="*/ 0 w 393933"/>
              <a:gd name="connsiteY0" fmla="*/ 422460 h 422460"/>
              <a:gd name="connsiteX1" fmla="*/ 393933 w 393933"/>
              <a:gd name="connsiteY1" fmla="*/ 0 h 422460"/>
              <a:gd name="connsiteX0" fmla="*/ 0 w 388263"/>
              <a:gd name="connsiteY0" fmla="*/ 433962 h 433962"/>
              <a:gd name="connsiteX1" fmla="*/ 388263 w 388263"/>
              <a:gd name="connsiteY1" fmla="*/ 0 h 433962"/>
              <a:gd name="connsiteX0" fmla="*/ 0 w 402429"/>
              <a:gd name="connsiteY0" fmla="*/ 421226 h 421226"/>
              <a:gd name="connsiteX1" fmla="*/ 402429 w 402429"/>
              <a:gd name="connsiteY1" fmla="*/ 0 h 421226"/>
              <a:gd name="connsiteX0" fmla="*/ 0 w 393395"/>
              <a:gd name="connsiteY0" fmla="*/ 432549 h 432549"/>
              <a:gd name="connsiteX1" fmla="*/ 393395 w 393395"/>
              <a:gd name="connsiteY1" fmla="*/ 0 h 432549"/>
              <a:gd name="connsiteX0" fmla="*/ 0 w 391445"/>
              <a:gd name="connsiteY0" fmla="*/ 437504 h 437504"/>
              <a:gd name="connsiteX1" fmla="*/ 391445 w 391445"/>
              <a:gd name="connsiteY1" fmla="*/ 0 h 43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1445" h="437504">
                <a:moveTo>
                  <a:pt x="0" y="437504"/>
                </a:moveTo>
                <a:lnTo>
                  <a:pt x="391445" y="0"/>
                </a:lnTo>
              </a:path>
            </a:pathLst>
          </a:cu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2FB1008-9429-478B-86BF-F7AD2434CD5B}"/>
              </a:ext>
            </a:extLst>
          </p:cNvPr>
          <p:cNvSpPr/>
          <p:nvPr/>
        </p:nvSpPr>
        <p:spPr>
          <a:xfrm>
            <a:off x="5267367" y="1114203"/>
            <a:ext cx="377559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/>
              <a:t>Правобережная дамба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FBA43DC-70C6-4D78-AB0F-0BC00B01923C}"/>
              </a:ext>
            </a:extLst>
          </p:cNvPr>
          <p:cNvSpPr/>
          <p:nvPr/>
        </p:nvSpPr>
        <p:spPr>
          <a:xfrm>
            <a:off x="1415040" y="2833511"/>
            <a:ext cx="377559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/>
              <a:t>Левобережная дамба</a:t>
            </a: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B2429687-16A2-4C2F-A859-ED16F83AA088}"/>
              </a:ext>
            </a:extLst>
          </p:cNvPr>
          <p:cNvSpPr/>
          <p:nvPr/>
        </p:nvSpPr>
        <p:spPr bwMode="auto">
          <a:xfrm rot="13814769">
            <a:off x="430501" y="5082002"/>
            <a:ext cx="370400" cy="435502"/>
          </a:xfrm>
          <a:custGeom>
            <a:avLst/>
            <a:gdLst>
              <a:gd name="connsiteX0" fmla="*/ 0 w 209550"/>
              <a:gd name="connsiteY0" fmla="*/ 171450 h 171450"/>
              <a:gd name="connsiteX1" fmla="*/ 4762 w 209550"/>
              <a:gd name="connsiteY1" fmla="*/ 66675 h 171450"/>
              <a:gd name="connsiteX2" fmla="*/ 114300 w 209550"/>
              <a:gd name="connsiteY2" fmla="*/ 61912 h 171450"/>
              <a:gd name="connsiteX3" fmla="*/ 119062 w 209550"/>
              <a:gd name="connsiteY3" fmla="*/ 0 h 171450"/>
              <a:gd name="connsiteX4" fmla="*/ 209550 w 209550"/>
              <a:gd name="connsiteY4" fmla="*/ 0 h 171450"/>
              <a:gd name="connsiteX5" fmla="*/ 209550 w 209550"/>
              <a:gd name="connsiteY5" fmla="*/ 152400 h 171450"/>
              <a:gd name="connsiteX6" fmla="*/ 0 w 209550"/>
              <a:gd name="connsiteY6" fmla="*/ 171450 h 171450"/>
              <a:gd name="connsiteX0" fmla="*/ 0 w 209550"/>
              <a:gd name="connsiteY0" fmla="*/ 260805 h 260805"/>
              <a:gd name="connsiteX1" fmla="*/ 4762 w 209550"/>
              <a:gd name="connsiteY1" fmla="*/ 156030 h 260805"/>
              <a:gd name="connsiteX2" fmla="*/ 114300 w 209550"/>
              <a:gd name="connsiteY2" fmla="*/ 151267 h 260805"/>
              <a:gd name="connsiteX3" fmla="*/ 8858 w 209550"/>
              <a:gd name="connsiteY3" fmla="*/ 0 h 260805"/>
              <a:gd name="connsiteX4" fmla="*/ 209550 w 209550"/>
              <a:gd name="connsiteY4" fmla="*/ 89355 h 260805"/>
              <a:gd name="connsiteX5" fmla="*/ 209550 w 209550"/>
              <a:gd name="connsiteY5" fmla="*/ 241755 h 260805"/>
              <a:gd name="connsiteX6" fmla="*/ 0 w 209550"/>
              <a:gd name="connsiteY6" fmla="*/ 260805 h 260805"/>
              <a:gd name="connsiteX0" fmla="*/ 37604 w 247154"/>
              <a:gd name="connsiteY0" fmla="*/ 260805 h 260805"/>
              <a:gd name="connsiteX1" fmla="*/ 42366 w 247154"/>
              <a:gd name="connsiteY1" fmla="*/ 156030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241755 h 260805"/>
              <a:gd name="connsiteX5" fmla="*/ 37604 w 247154"/>
              <a:gd name="connsiteY5" fmla="*/ 260805 h 260805"/>
              <a:gd name="connsiteX0" fmla="*/ 37604 w 136949"/>
              <a:gd name="connsiteY0" fmla="*/ 260805 h 260805"/>
              <a:gd name="connsiteX1" fmla="*/ 104915 w 136949"/>
              <a:gd name="connsiteY1" fmla="*/ 105395 h 260805"/>
              <a:gd name="connsiteX2" fmla="*/ 0 w 136949"/>
              <a:gd name="connsiteY2" fmla="*/ 35105 h 260805"/>
              <a:gd name="connsiteX3" fmla="*/ 46462 w 136949"/>
              <a:gd name="connsiteY3" fmla="*/ 0 h 260805"/>
              <a:gd name="connsiteX4" fmla="*/ 136949 w 136949"/>
              <a:gd name="connsiteY4" fmla="*/ 74959 h 260805"/>
              <a:gd name="connsiteX5" fmla="*/ 37604 w 136949"/>
              <a:gd name="connsiteY5" fmla="*/ 260805 h 26080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46462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28591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50639"/>
              <a:gd name="connsiteX1" fmla="*/ 38240 w 136949"/>
              <a:gd name="connsiteY1" fmla="*/ 150639 h 150639"/>
              <a:gd name="connsiteX2" fmla="*/ 0 w 136949"/>
              <a:gd name="connsiteY2" fmla="*/ 35105 h 150639"/>
              <a:gd name="connsiteX3" fmla="*/ 28591 w 136949"/>
              <a:gd name="connsiteY3" fmla="*/ 0 h 150639"/>
              <a:gd name="connsiteX4" fmla="*/ 136949 w 136949"/>
              <a:gd name="connsiteY4" fmla="*/ 74959 h 150639"/>
              <a:gd name="connsiteX0" fmla="*/ 286967 w 286967"/>
              <a:gd name="connsiteY0" fmla="*/ 89247 h 150639"/>
              <a:gd name="connsiteX1" fmla="*/ 38240 w 286967"/>
              <a:gd name="connsiteY1" fmla="*/ 150639 h 150639"/>
              <a:gd name="connsiteX2" fmla="*/ 0 w 286967"/>
              <a:gd name="connsiteY2" fmla="*/ 35105 h 150639"/>
              <a:gd name="connsiteX3" fmla="*/ 28591 w 286967"/>
              <a:gd name="connsiteY3" fmla="*/ 0 h 150639"/>
              <a:gd name="connsiteX4" fmla="*/ 286967 w 286967"/>
              <a:gd name="connsiteY4" fmla="*/ 89247 h 1506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286967 w 333391"/>
              <a:gd name="connsiteY4" fmla="*/ 279747 h 3411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303954 w 333391"/>
              <a:gd name="connsiteY4" fmla="*/ 156234 h 341139"/>
              <a:gd name="connsiteX5" fmla="*/ 286967 w 333391"/>
              <a:gd name="connsiteY5" fmla="*/ 279747 h 341139"/>
              <a:gd name="connsiteX0" fmla="*/ 286967 w 425398"/>
              <a:gd name="connsiteY0" fmla="*/ 279747 h 341139"/>
              <a:gd name="connsiteX1" fmla="*/ 38240 w 425398"/>
              <a:gd name="connsiteY1" fmla="*/ 341139 h 341139"/>
              <a:gd name="connsiteX2" fmla="*/ 0 w 425398"/>
              <a:gd name="connsiteY2" fmla="*/ 225605 h 341139"/>
              <a:gd name="connsiteX3" fmla="*/ 333391 w 425398"/>
              <a:gd name="connsiteY3" fmla="*/ 0 h 341139"/>
              <a:gd name="connsiteX4" fmla="*/ 425398 w 425398"/>
              <a:gd name="connsiteY4" fmla="*/ 203859 h 341139"/>
              <a:gd name="connsiteX5" fmla="*/ 286967 w 425398"/>
              <a:gd name="connsiteY5" fmla="*/ 279747 h 341139"/>
              <a:gd name="connsiteX0" fmla="*/ 286967 w 425398"/>
              <a:gd name="connsiteY0" fmla="*/ 279747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286967 w 425398"/>
              <a:gd name="connsiteY5" fmla="*/ 279747 h 422102"/>
              <a:gd name="connsiteX0" fmla="*/ 184574 w 425398"/>
              <a:gd name="connsiteY0" fmla="*/ 351185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184574 w 425398"/>
              <a:gd name="connsiteY5" fmla="*/ 351185 h 422102"/>
              <a:gd name="connsiteX0" fmla="*/ 184574 w 333391"/>
              <a:gd name="connsiteY0" fmla="*/ 351185 h 422102"/>
              <a:gd name="connsiteX1" fmla="*/ 73959 w 333391"/>
              <a:gd name="connsiteY1" fmla="*/ 422102 h 422102"/>
              <a:gd name="connsiteX2" fmla="*/ 0 w 333391"/>
              <a:gd name="connsiteY2" fmla="*/ 225605 h 422102"/>
              <a:gd name="connsiteX3" fmla="*/ 333391 w 333391"/>
              <a:gd name="connsiteY3" fmla="*/ 0 h 422102"/>
              <a:gd name="connsiteX4" fmla="*/ 184574 w 333391"/>
              <a:gd name="connsiteY4" fmla="*/ 351185 h 422102"/>
              <a:gd name="connsiteX0" fmla="*/ 184574 w 184574"/>
              <a:gd name="connsiteY0" fmla="*/ 182117 h 253034"/>
              <a:gd name="connsiteX1" fmla="*/ 73959 w 184574"/>
              <a:gd name="connsiteY1" fmla="*/ 253034 h 253034"/>
              <a:gd name="connsiteX2" fmla="*/ 0 w 184574"/>
              <a:gd name="connsiteY2" fmla="*/ 56537 h 253034"/>
              <a:gd name="connsiteX3" fmla="*/ 88123 w 184574"/>
              <a:gd name="connsiteY3" fmla="*/ 0 h 253034"/>
              <a:gd name="connsiteX4" fmla="*/ 184574 w 184574"/>
              <a:gd name="connsiteY4" fmla="*/ 182117 h 253034"/>
              <a:gd name="connsiteX0" fmla="*/ 184574 w 184574"/>
              <a:gd name="connsiteY0" fmla="*/ 125580 h 196497"/>
              <a:gd name="connsiteX1" fmla="*/ 73959 w 184574"/>
              <a:gd name="connsiteY1" fmla="*/ 196497 h 196497"/>
              <a:gd name="connsiteX2" fmla="*/ 0 w 184574"/>
              <a:gd name="connsiteY2" fmla="*/ 0 h 196497"/>
              <a:gd name="connsiteX3" fmla="*/ 87464 w 184574"/>
              <a:gd name="connsiteY3" fmla="*/ 26120 h 196497"/>
              <a:gd name="connsiteX4" fmla="*/ 184574 w 184574"/>
              <a:gd name="connsiteY4" fmla="*/ 125580 h 196497"/>
              <a:gd name="connsiteX0" fmla="*/ 175880 w 175880"/>
              <a:gd name="connsiteY0" fmla="*/ 99460 h 170377"/>
              <a:gd name="connsiteX1" fmla="*/ 65265 w 175880"/>
              <a:gd name="connsiteY1" fmla="*/ 170377 h 170377"/>
              <a:gd name="connsiteX2" fmla="*/ 0 w 175880"/>
              <a:gd name="connsiteY2" fmla="*/ 10513 h 170377"/>
              <a:gd name="connsiteX3" fmla="*/ 78770 w 175880"/>
              <a:gd name="connsiteY3" fmla="*/ 0 h 170377"/>
              <a:gd name="connsiteX4" fmla="*/ 175880 w 175880"/>
              <a:gd name="connsiteY4" fmla="*/ 99460 h 170377"/>
              <a:gd name="connsiteX0" fmla="*/ 175880 w 175880"/>
              <a:gd name="connsiteY0" fmla="*/ 99460 h 118483"/>
              <a:gd name="connsiteX1" fmla="*/ 121520 w 175880"/>
              <a:gd name="connsiteY1" fmla="*/ 118483 h 118483"/>
              <a:gd name="connsiteX2" fmla="*/ 0 w 175880"/>
              <a:gd name="connsiteY2" fmla="*/ 10513 h 118483"/>
              <a:gd name="connsiteX3" fmla="*/ 78770 w 175880"/>
              <a:gd name="connsiteY3" fmla="*/ 0 h 118483"/>
              <a:gd name="connsiteX4" fmla="*/ 175880 w 175880"/>
              <a:gd name="connsiteY4" fmla="*/ 99460 h 118483"/>
              <a:gd name="connsiteX0" fmla="*/ 175880 w 175880"/>
              <a:gd name="connsiteY0" fmla="*/ 99460 h 151254"/>
              <a:gd name="connsiteX1" fmla="*/ 76051 w 175880"/>
              <a:gd name="connsiteY1" fmla="*/ 151254 h 151254"/>
              <a:gd name="connsiteX2" fmla="*/ 0 w 175880"/>
              <a:gd name="connsiteY2" fmla="*/ 10513 h 151254"/>
              <a:gd name="connsiteX3" fmla="*/ 78770 w 175880"/>
              <a:gd name="connsiteY3" fmla="*/ 0 h 151254"/>
              <a:gd name="connsiteX4" fmla="*/ 175880 w 175880"/>
              <a:gd name="connsiteY4" fmla="*/ 99460 h 151254"/>
              <a:gd name="connsiteX0" fmla="*/ 175880 w 175880"/>
              <a:gd name="connsiteY0" fmla="*/ 88947 h 140741"/>
              <a:gd name="connsiteX1" fmla="*/ 76051 w 175880"/>
              <a:gd name="connsiteY1" fmla="*/ 140741 h 140741"/>
              <a:gd name="connsiteX2" fmla="*/ 0 w 175880"/>
              <a:gd name="connsiteY2" fmla="*/ 0 h 140741"/>
              <a:gd name="connsiteX3" fmla="*/ 72082 w 175880"/>
              <a:gd name="connsiteY3" fmla="*/ 53918 h 140741"/>
              <a:gd name="connsiteX4" fmla="*/ 175880 w 175880"/>
              <a:gd name="connsiteY4" fmla="*/ 88947 h 140741"/>
              <a:gd name="connsiteX0" fmla="*/ 175880 w 175880"/>
              <a:gd name="connsiteY0" fmla="*/ 102643 h 154437"/>
              <a:gd name="connsiteX1" fmla="*/ 76051 w 175880"/>
              <a:gd name="connsiteY1" fmla="*/ 154437 h 154437"/>
              <a:gd name="connsiteX2" fmla="*/ 0 w 175880"/>
              <a:gd name="connsiteY2" fmla="*/ 13696 h 154437"/>
              <a:gd name="connsiteX3" fmla="*/ 75228 w 175880"/>
              <a:gd name="connsiteY3" fmla="*/ 0 h 154437"/>
              <a:gd name="connsiteX4" fmla="*/ 175880 w 175880"/>
              <a:gd name="connsiteY4" fmla="*/ 102643 h 154437"/>
              <a:gd name="connsiteX0" fmla="*/ 113202 w 113202"/>
              <a:gd name="connsiteY0" fmla="*/ 102643 h 154437"/>
              <a:gd name="connsiteX1" fmla="*/ 13373 w 113202"/>
              <a:gd name="connsiteY1" fmla="*/ 154437 h 154437"/>
              <a:gd name="connsiteX2" fmla="*/ 0 w 113202"/>
              <a:gd name="connsiteY2" fmla="*/ 50829 h 154437"/>
              <a:gd name="connsiteX3" fmla="*/ 12550 w 113202"/>
              <a:gd name="connsiteY3" fmla="*/ 0 h 154437"/>
              <a:gd name="connsiteX4" fmla="*/ 113202 w 113202"/>
              <a:gd name="connsiteY4" fmla="*/ 102643 h 154437"/>
              <a:gd name="connsiteX0" fmla="*/ 152519 w 152519"/>
              <a:gd name="connsiteY0" fmla="*/ 102643 h 154437"/>
              <a:gd name="connsiteX1" fmla="*/ 52690 w 152519"/>
              <a:gd name="connsiteY1" fmla="*/ 154437 h 154437"/>
              <a:gd name="connsiteX2" fmla="*/ 0 w 152519"/>
              <a:gd name="connsiteY2" fmla="*/ 9081 h 154437"/>
              <a:gd name="connsiteX3" fmla="*/ 51867 w 152519"/>
              <a:gd name="connsiteY3" fmla="*/ 0 h 154437"/>
              <a:gd name="connsiteX4" fmla="*/ 152519 w 152519"/>
              <a:gd name="connsiteY4" fmla="*/ 102643 h 154437"/>
              <a:gd name="connsiteX0" fmla="*/ 91452 w 91452"/>
              <a:gd name="connsiteY0" fmla="*/ 95776 h 154437"/>
              <a:gd name="connsiteX1" fmla="*/ 52690 w 91452"/>
              <a:gd name="connsiteY1" fmla="*/ 154437 h 154437"/>
              <a:gd name="connsiteX2" fmla="*/ 0 w 91452"/>
              <a:gd name="connsiteY2" fmla="*/ 9081 h 154437"/>
              <a:gd name="connsiteX3" fmla="*/ 51867 w 91452"/>
              <a:gd name="connsiteY3" fmla="*/ 0 h 154437"/>
              <a:gd name="connsiteX4" fmla="*/ 91452 w 91452"/>
              <a:gd name="connsiteY4" fmla="*/ 95776 h 154437"/>
              <a:gd name="connsiteX0" fmla="*/ 136241 w 136241"/>
              <a:gd name="connsiteY0" fmla="*/ 113627 h 154437"/>
              <a:gd name="connsiteX1" fmla="*/ 52690 w 136241"/>
              <a:gd name="connsiteY1" fmla="*/ 154437 h 154437"/>
              <a:gd name="connsiteX2" fmla="*/ 0 w 136241"/>
              <a:gd name="connsiteY2" fmla="*/ 9081 h 154437"/>
              <a:gd name="connsiteX3" fmla="*/ 51867 w 136241"/>
              <a:gd name="connsiteY3" fmla="*/ 0 h 154437"/>
              <a:gd name="connsiteX4" fmla="*/ 136241 w 136241"/>
              <a:gd name="connsiteY4" fmla="*/ 113627 h 154437"/>
              <a:gd name="connsiteX0" fmla="*/ 136241 w 136241"/>
              <a:gd name="connsiteY0" fmla="*/ 104546 h 145356"/>
              <a:gd name="connsiteX1" fmla="*/ 52690 w 136241"/>
              <a:gd name="connsiteY1" fmla="*/ 145356 h 145356"/>
              <a:gd name="connsiteX2" fmla="*/ 0 w 136241"/>
              <a:gd name="connsiteY2" fmla="*/ 0 h 145356"/>
              <a:gd name="connsiteX3" fmla="*/ 136241 w 136241"/>
              <a:gd name="connsiteY3" fmla="*/ 104546 h 145356"/>
              <a:gd name="connsiteX0" fmla="*/ 0 w 136241"/>
              <a:gd name="connsiteY0" fmla="*/ 0 h 145356"/>
              <a:gd name="connsiteX1" fmla="*/ 136241 w 136241"/>
              <a:gd name="connsiteY1" fmla="*/ 104546 h 145356"/>
              <a:gd name="connsiteX2" fmla="*/ 52690 w 136241"/>
              <a:gd name="connsiteY2" fmla="*/ 145356 h 145356"/>
              <a:gd name="connsiteX3" fmla="*/ 91440 w 136241"/>
              <a:gd name="connsiteY3" fmla="*/ 91440 h 145356"/>
              <a:gd name="connsiteX0" fmla="*/ 0 w 136241"/>
              <a:gd name="connsiteY0" fmla="*/ 0 h 104546"/>
              <a:gd name="connsiteX1" fmla="*/ 136241 w 136241"/>
              <a:gd name="connsiteY1" fmla="*/ 104546 h 104546"/>
              <a:gd name="connsiteX2" fmla="*/ 91440 w 136241"/>
              <a:gd name="connsiteY2" fmla="*/ 91440 h 104546"/>
              <a:gd name="connsiteX0" fmla="*/ 0 w 136241"/>
              <a:gd name="connsiteY0" fmla="*/ 0 h 104546"/>
              <a:gd name="connsiteX1" fmla="*/ 136241 w 136241"/>
              <a:gd name="connsiteY1" fmla="*/ 104546 h 104546"/>
              <a:gd name="connsiteX0" fmla="*/ 206299 w 206299"/>
              <a:gd name="connsiteY0" fmla="*/ 0 h 251389"/>
              <a:gd name="connsiteX1" fmla="*/ 0 w 206299"/>
              <a:gd name="connsiteY1" fmla="*/ 251389 h 251389"/>
              <a:gd name="connsiteX0" fmla="*/ 354255 w 354255"/>
              <a:gd name="connsiteY0" fmla="*/ 0 h 387875"/>
              <a:gd name="connsiteX1" fmla="*/ 0 w 354255"/>
              <a:gd name="connsiteY1" fmla="*/ 387875 h 387875"/>
              <a:gd name="connsiteX0" fmla="*/ 348656 w 348656"/>
              <a:gd name="connsiteY0" fmla="*/ 0 h 409751"/>
              <a:gd name="connsiteX1" fmla="*/ 0 w 348656"/>
              <a:gd name="connsiteY1" fmla="*/ 409751 h 40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8656" h="409751">
                <a:moveTo>
                  <a:pt x="348656" y="0"/>
                </a:moveTo>
                <a:lnTo>
                  <a:pt x="0" y="409751"/>
                </a:lnTo>
              </a:path>
            </a:pathLst>
          </a:cu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24AD49C-6F37-418E-A967-7CF9D06CC5EE}"/>
              </a:ext>
            </a:extLst>
          </p:cNvPr>
          <p:cNvSpPr/>
          <p:nvPr/>
        </p:nvSpPr>
        <p:spPr>
          <a:xfrm>
            <a:off x="901541" y="4685394"/>
            <a:ext cx="165720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/>
              <a:t>1 очередь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DB4DEAE-C666-4651-BC63-F5130BFB8576}"/>
              </a:ext>
            </a:extLst>
          </p:cNvPr>
          <p:cNvSpPr/>
          <p:nvPr/>
        </p:nvSpPr>
        <p:spPr>
          <a:xfrm>
            <a:off x="833183" y="5103283"/>
            <a:ext cx="249874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/>
              <a:t>Расчетный срок</a:t>
            </a: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0098724A-70E6-483C-860F-E4E9D75BDCF5}"/>
              </a:ext>
            </a:extLst>
          </p:cNvPr>
          <p:cNvSpPr/>
          <p:nvPr/>
        </p:nvSpPr>
        <p:spPr bwMode="auto">
          <a:xfrm>
            <a:off x="4246829" y="3602258"/>
            <a:ext cx="948595" cy="1043842"/>
          </a:xfrm>
          <a:custGeom>
            <a:avLst/>
            <a:gdLst>
              <a:gd name="connsiteX0" fmla="*/ 0 w 209550"/>
              <a:gd name="connsiteY0" fmla="*/ 171450 h 171450"/>
              <a:gd name="connsiteX1" fmla="*/ 4762 w 209550"/>
              <a:gd name="connsiteY1" fmla="*/ 66675 h 171450"/>
              <a:gd name="connsiteX2" fmla="*/ 114300 w 209550"/>
              <a:gd name="connsiteY2" fmla="*/ 61912 h 171450"/>
              <a:gd name="connsiteX3" fmla="*/ 119062 w 209550"/>
              <a:gd name="connsiteY3" fmla="*/ 0 h 171450"/>
              <a:gd name="connsiteX4" fmla="*/ 209550 w 209550"/>
              <a:gd name="connsiteY4" fmla="*/ 0 h 171450"/>
              <a:gd name="connsiteX5" fmla="*/ 209550 w 209550"/>
              <a:gd name="connsiteY5" fmla="*/ 152400 h 171450"/>
              <a:gd name="connsiteX6" fmla="*/ 0 w 209550"/>
              <a:gd name="connsiteY6" fmla="*/ 171450 h 171450"/>
              <a:gd name="connsiteX0" fmla="*/ 0 w 209550"/>
              <a:gd name="connsiteY0" fmla="*/ 260805 h 260805"/>
              <a:gd name="connsiteX1" fmla="*/ 4762 w 209550"/>
              <a:gd name="connsiteY1" fmla="*/ 156030 h 260805"/>
              <a:gd name="connsiteX2" fmla="*/ 114300 w 209550"/>
              <a:gd name="connsiteY2" fmla="*/ 151267 h 260805"/>
              <a:gd name="connsiteX3" fmla="*/ 8858 w 209550"/>
              <a:gd name="connsiteY3" fmla="*/ 0 h 260805"/>
              <a:gd name="connsiteX4" fmla="*/ 209550 w 209550"/>
              <a:gd name="connsiteY4" fmla="*/ 89355 h 260805"/>
              <a:gd name="connsiteX5" fmla="*/ 209550 w 209550"/>
              <a:gd name="connsiteY5" fmla="*/ 241755 h 260805"/>
              <a:gd name="connsiteX6" fmla="*/ 0 w 209550"/>
              <a:gd name="connsiteY6" fmla="*/ 260805 h 260805"/>
              <a:gd name="connsiteX0" fmla="*/ 37604 w 247154"/>
              <a:gd name="connsiteY0" fmla="*/ 260805 h 260805"/>
              <a:gd name="connsiteX1" fmla="*/ 42366 w 247154"/>
              <a:gd name="connsiteY1" fmla="*/ 156030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241755 h 260805"/>
              <a:gd name="connsiteX5" fmla="*/ 37604 w 247154"/>
              <a:gd name="connsiteY5" fmla="*/ 260805 h 260805"/>
              <a:gd name="connsiteX0" fmla="*/ 37604 w 136949"/>
              <a:gd name="connsiteY0" fmla="*/ 260805 h 260805"/>
              <a:gd name="connsiteX1" fmla="*/ 104915 w 136949"/>
              <a:gd name="connsiteY1" fmla="*/ 105395 h 260805"/>
              <a:gd name="connsiteX2" fmla="*/ 0 w 136949"/>
              <a:gd name="connsiteY2" fmla="*/ 35105 h 260805"/>
              <a:gd name="connsiteX3" fmla="*/ 46462 w 136949"/>
              <a:gd name="connsiteY3" fmla="*/ 0 h 260805"/>
              <a:gd name="connsiteX4" fmla="*/ 136949 w 136949"/>
              <a:gd name="connsiteY4" fmla="*/ 74959 h 260805"/>
              <a:gd name="connsiteX5" fmla="*/ 37604 w 136949"/>
              <a:gd name="connsiteY5" fmla="*/ 260805 h 26080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46462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28591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50639"/>
              <a:gd name="connsiteX1" fmla="*/ 38240 w 136949"/>
              <a:gd name="connsiteY1" fmla="*/ 150639 h 150639"/>
              <a:gd name="connsiteX2" fmla="*/ 0 w 136949"/>
              <a:gd name="connsiteY2" fmla="*/ 35105 h 150639"/>
              <a:gd name="connsiteX3" fmla="*/ 28591 w 136949"/>
              <a:gd name="connsiteY3" fmla="*/ 0 h 150639"/>
              <a:gd name="connsiteX4" fmla="*/ 136949 w 136949"/>
              <a:gd name="connsiteY4" fmla="*/ 74959 h 150639"/>
              <a:gd name="connsiteX0" fmla="*/ 286967 w 286967"/>
              <a:gd name="connsiteY0" fmla="*/ 89247 h 150639"/>
              <a:gd name="connsiteX1" fmla="*/ 38240 w 286967"/>
              <a:gd name="connsiteY1" fmla="*/ 150639 h 150639"/>
              <a:gd name="connsiteX2" fmla="*/ 0 w 286967"/>
              <a:gd name="connsiteY2" fmla="*/ 35105 h 150639"/>
              <a:gd name="connsiteX3" fmla="*/ 28591 w 286967"/>
              <a:gd name="connsiteY3" fmla="*/ 0 h 150639"/>
              <a:gd name="connsiteX4" fmla="*/ 286967 w 286967"/>
              <a:gd name="connsiteY4" fmla="*/ 89247 h 1506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286967 w 333391"/>
              <a:gd name="connsiteY4" fmla="*/ 279747 h 3411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303954 w 333391"/>
              <a:gd name="connsiteY4" fmla="*/ 156234 h 341139"/>
              <a:gd name="connsiteX5" fmla="*/ 286967 w 333391"/>
              <a:gd name="connsiteY5" fmla="*/ 279747 h 341139"/>
              <a:gd name="connsiteX0" fmla="*/ 286967 w 425398"/>
              <a:gd name="connsiteY0" fmla="*/ 279747 h 341139"/>
              <a:gd name="connsiteX1" fmla="*/ 38240 w 425398"/>
              <a:gd name="connsiteY1" fmla="*/ 341139 h 341139"/>
              <a:gd name="connsiteX2" fmla="*/ 0 w 425398"/>
              <a:gd name="connsiteY2" fmla="*/ 225605 h 341139"/>
              <a:gd name="connsiteX3" fmla="*/ 333391 w 425398"/>
              <a:gd name="connsiteY3" fmla="*/ 0 h 341139"/>
              <a:gd name="connsiteX4" fmla="*/ 425398 w 425398"/>
              <a:gd name="connsiteY4" fmla="*/ 203859 h 341139"/>
              <a:gd name="connsiteX5" fmla="*/ 286967 w 425398"/>
              <a:gd name="connsiteY5" fmla="*/ 279747 h 341139"/>
              <a:gd name="connsiteX0" fmla="*/ 286967 w 425398"/>
              <a:gd name="connsiteY0" fmla="*/ 279747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286967 w 425398"/>
              <a:gd name="connsiteY5" fmla="*/ 279747 h 422102"/>
              <a:gd name="connsiteX0" fmla="*/ 184574 w 425398"/>
              <a:gd name="connsiteY0" fmla="*/ 351185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184574 w 425398"/>
              <a:gd name="connsiteY5" fmla="*/ 351185 h 422102"/>
              <a:gd name="connsiteX0" fmla="*/ 184574 w 333391"/>
              <a:gd name="connsiteY0" fmla="*/ 351185 h 422102"/>
              <a:gd name="connsiteX1" fmla="*/ 73959 w 333391"/>
              <a:gd name="connsiteY1" fmla="*/ 422102 h 422102"/>
              <a:gd name="connsiteX2" fmla="*/ 0 w 333391"/>
              <a:gd name="connsiteY2" fmla="*/ 225605 h 422102"/>
              <a:gd name="connsiteX3" fmla="*/ 333391 w 333391"/>
              <a:gd name="connsiteY3" fmla="*/ 0 h 422102"/>
              <a:gd name="connsiteX4" fmla="*/ 184574 w 333391"/>
              <a:gd name="connsiteY4" fmla="*/ 351185 h 422102"/>
              <a:gd name="connsiteX0" fmla="*/ 184574 w 184574"/>
              <a:gd name="connsiteY0" fmla="*/ 182117 h 253034"/>
              <a:gd name="connsiteX1" fmla="*/ 73959 w 184574"/>
              <a:gd name="connsiteY1" fmla="*/ 253034 h 253034"/>
              <a:gd name="connsiteX2" fmla="*/ 0 w 184574"/>
              <a:gd name="connsiteY2" fmla="*/ 56537 h 253034"/>
              <a:gd name="connsiteX3" fmla="*/ 88123 w 184574"/>
              <a:gd name="connsiteY3" fmla="*/ 0 h 253034"/>
              <a:gd name="connsiteX4" fmla="*/ 184574 w 184574"/>
              <a:gd name="connsiteY4" fmla="*/ 182117 h 253034"/>
              <a:gd name="connsiteX0" fmla="*/ 260774 w 260774"/>
              <a:gd name="connsiteY0" fmla="*/ 0 h 390957"/>
              <a:gd name="connsiteX1" fmla="*/ 73959 w 260774"/>
              <a:gd name="connsiteY1" fmla="*/ 390957 h 390957"/>
              <a:gd name="connsiteX2" fmla="*/ 0 w 260774"/>
              <a:gd name="connsiteY2" fmla="*/ 194460 h 390957"/>
              <a:gd name="connsiteX3" fmla="*/ 88123 w 260774"/>
              <a:gd name="connsiteY3" fmla="*/ 137923 h 390957"/>
              <a:gd name="connsiteX4" fmla="*/ 260774 w 260774"/>
              <a:gd name="connsiteY4" fmla="*/ 0 h 390957"/>
              <a:gd name="connsiteX0" fmla="*/ 260774 w 260774"/>
              <a:gd name="connsiteY0" fmla="*/ 189737 h 580694"/>
              <a:gd name="connsiteX1" fmla="*/ 73959 w 260774"/>
              <a:gd name="connsiteY1" fmla="*/ 580694 h 580694"/>
              <a:gd name="connsiteX2" fmla="*/ 0 w 260774"/>
              <a:gd name="connsiteY2" fmla="*/ 384197 h 580694"/>
              <a:gd name="connsiteX3" fmla="*/ 217663 w 260774"/>
              <a:gd name="connsiteY3" fmla="*/ 0 h 580694"/>
              <a:gd name="connsiteX4" fmla="*/ 260774 w 260774"/>
              <a:gd name="connsiteY4" fmla="*/ 189737 h 580694"/>
              <a:gd name="connsiteX0" fmla="*/ 186815 w 186815"/>
              <a:gd name="connsiteY0" fmla="*/ 209400 h 600357"/>
              <a:gd name="connsiteX1" fmla="*/ 0 w 186815"/>
              <a:gd name="connsiteY1" fmla="*/ 600357 h 600357"/>
              <a:gd name="connsiteX2" fmla="*/ 70821 w 186815"/>
              <a:gd name="connsiteY2" fmla="*/ 0 h 600357"/>
              <a:gd name="connsiteX3" fmla="*/ 143704 w 186815"/>
              <a:gd name="connsiteY3" fmla="*/ 19663 h 600357"/>
              <a:gd name="connsiteX4" fmla="*/ 186815 w 186815"/>
              <a:gd name="connsiteY4" fmla="*/ 209400 h 600357"/>
              <a:gd name="connsiteX0" fmla="*/ 316355 w 316355"/>
              <a:gd name="connsiteY0" fmla="*/ 209400 h 470817"/>
              <a:gd name="connsiteX1" fmla="*/ 0 w 316355"/>
              <a:gd name="connsiteY1" fmla="*/ 470817 h 470817"/>
              <a:gd name="connsiteX2" fmla="*/ 200361 w 316355"/>
              <a:gd name="connsiteY2" fmla="*/ 0 h 470817"/>
              <a:gd name="connsiteX3" fmla="*/ 273244 w 316355"/>
              <a:gd name="connsiteY3" fmla="*/ 19663 h 470817"/>
              <a:gd name="connsiteX4" fmla="*/ 316355 w 316355"/>
              <a:gd name="connsiteY4" fmla="*/ 209400 h 470817"/>
              <a:gd name="connsiteX0" fmla="*/ 316355 w 316355"/>
              <a:gd name="connsiteY0" fmla="*/ 209400 h 470817"/>
              <a:gd name="connsiteX1" fmla="*/ 220242 w 316355"/>
              <a:gd name="connsiteY1" fmla="*/ 273797 h 470817"/>
              <a:gd name="connsiteX2" fmla="*/ 0 w 316355"/>
              <a:gd name="connsiteY2" fmla="*/ 470817 h 470817"/>
              <a:gd name="connsiteX3" fmla="*/ 200361 w 316355"/>
              <a:gd name="connsiteY3" fmla="*/ 0 h 470817"/>
              <a:gd name="connsiteX4" fmla="*/ 273244 w 316355"/>
              <a:gd name="connsiteY4" fmla="*/ 19663 h 470817"/>
              <a:gd name="connsiteX5" fmla="*/ 316355 w 316355"/>
              <a:gd name="connsiteY5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200361 w 316355"/>
              <a:gd name="connsiteY3" fmla="*/ 0 h 470817"/>
              <a:gd name="connsiteX4" fmla="*/ 273244 w 316355"/>
              <a:gd name="connsiteY4" fmla="*/ 19663 h 470817"/>
              <a:gd name="connsiteX5" fmla="*/ 316355 w 316355"/>
              <a:gd name="connsiteY5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113562 w 316355"/>
              <a:gd name="connsiteY3" fmla="*/ 189977 h 470817"/>
              <a:gd name="connsiteX4" fmla="*/ 200361 w 316355"/>
              <a:gd name="connsiteY4" fmla="*/ 0 h 470817"/>
              <a:gd name="connsiteX5" fmla="*/ 273244 w 316355"/>
              <a:gd name="connsiteY5" fmla="*/ 19663 h 470817"/>
              <a:gd name="connsiteX6" fmla="*/ 316355 w 316355"/>
              <a:gd name="connsiteY6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22122 w 316355"/>
              <a:gd name="connsiteY3" fmla="*/ 182357 h 470817"/>
              <a:gd name="connsiteX4" fmla="*/ 200361 w 316355"/>
              <a:gd name="connsiteY4" fmla="*/ 0 h 470817"/>
              <a:gd name="connsiteX5" fmla="*/ 273244 w 316355"/>
              <a:gd name="connsiteY5" fmla="*/ 19663 h 470817"/>
              <a:gd name="connsiteX6" fmla="*/ 316355 w 316355"/>
              <a:gd name="connsiteY6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8311 w 316355"/>
              <a:gd name="connsiteY3" fmla="*/ 320946 h 470817"/>
              <a:gd name="connsiteX4" fmla="*/ 22122 w 316355"/>
              <a:gd name="connsiteY4" fmla="*/ 182357 h 470817"/>
              <a:gd name="connsiteX5" fmla="*/ 200361 w 316355"/>
              <a:gd name="connsiteY5" fmla="*/ 0 h 470817"/>
              <a:gd name="connsiteX6" fmla="*/ 273244 w 316355"/>
              <a:gd name="connsiteY6" fmla="*/ 19663 h 470817"/>
              <a:gd name="connsiteX7" fmla="*/ 316355 w 316355"/>
              <a:gd name="connsiteY7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194048 w 316355"/>
              <a:gd name="connsiteY3" fmla="*/ 301896 h 470817"/>
              <a:gd name="connsiteX4" fmla="*/ 22122 w 316355"/>
              <a:gd name="connsiteY4" fmla="*/ 182357 h 470817"/>
              <a:gd name="connsiteX5" fmla="*/ 200361 w 316355"/>
              <a:gd name="connsiteY5" fmla="*/ 0 h 470817"/>
              <a:gd name="connsiteX6" fmla="*/ 273244 w 316355"/>
              <a:gd name="connsiteY6" fmla="*/ 19663 h 470817"/>
              <a:gd name="connsiteX7" fmla="*/ 316355 w 316355"/>
              <a:gd name="connsiteY7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67842 w 316355"/>
              <a:gd name="connsiteY3" fmla="*/ 266178 h 470817"/>
              <a:gd name="connsiteX4" fmla="*/ 22122 w 316355"/>
              <a:gd name="connsiteY4" fmla="*/ 182357 h 470817"/>
              <a:gd name="connsiteX5" fmla="*/ 200361 w 316355"/>
              <a:gd name="connsiteY5" fmla="*/ 0 h 470817"/>
              <a:gd name="connsiteX6" fmla="*/ 273244 w 316355"/>
              <a:gd name="connsiteY6" fmla="*/ 19663 h 470817"/>
              <a:gd name="connsiteX7" fmla="*/ 316355 w 316355"/>
              <a:gd name="connsiteY7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67842 w 316355"/>
              <a:gd name="connsiteY3" fmla="*/ 266178 h 470817"/>
              <a:gd name="connsiteX4" fmla="*/ 12597 w 316355"/>
              <a:gd name="connsiteY4" fmla="*/ 210932 h 470817"/>
              <a:gd name="connsiteX5" fmla="*/ 200361 w 316355"/>
              <a:gd name="connsiteY5" fmla="*/ 0 h 470817"/>
              <a:gd name="connsiteX6" fmla="*/ 273244 w 316355"/>
              <a:gd name="connsiteY6" fmla="*/ 19663 h 470817"/>
              <a:gd name="connsiteX7" fmla="*/ 316355 w 316355"/>
              <a:gd name="connsiteY7" fmla="*/ 209400 h 470817"/>
              <a:gd name="connsiteX0" fmla="*/ 316355 w 316355"/>
              <a:gd name="connsiteY0" fmla="*/ 237975 h 499392"/>
              <a:gd name="connsiteX1" fmla="*/ 265962 w 316355"/>
              <a:gd name="connsiteY1" fmla="*/ 401432 h 499392"/>
              <a:gd name="connsiteX2" fmla="*/ 0 w 316355"/>
              <a:gd name="connsiteY2" fmla="*/ 499392 h 499392"/>
              <a:gd name="connsiteX3" fmla="*/ 67842 w 316355"/>
              <a:gd name="connsiteY3" fmla="*/ 294753 h 499392"/>
              <a:gd name="connsiteX4" fmla="*/ 12597 w 316355"/>
              <a:gd name="connsiteY4" fmla="*/ 239507 h 499392"/>
              <a:gd name="connsiteX5" fmla="*/ 186074 w 316355"/>
              <a:gd name="connsiteY5" fmla="*/ 0 h 499392"/>
              <a:gd name="connsiteX6" fmla="*/ 273244 w 316355"/>
              <a:gd name="connsiteY6" fmla="*/ 48238 h 499392"/>
              <a:gd name="connsiteX7" fmla="*/ 316355 w 316355"/>
              <a:gd name="connsiteY7" fmla="*/ 237975 h 499392"/>
              <a:gd name="connsiteX0" fmla="*/ 316355 w 316355"/>
              <a:gd name="connsiteY0" fmla="*/ 237975 h 499392"/>
              <a:gd name="connsiteX1" fmla="*/ 265962 w 316355"/>
              <a:gd name="connsiteY1" fmla="*/ 401432 h 499392"/>
              <a:gd name="connsiteX2" fmla="*/ 0 w 316355"/>
              <a:gd name="connsiteY2" fmla="*/ 499392 h 499392"/>
              <a:gd name="connsiteX3" fmla="*/ 39267 w 316355"/>
              <a:gd name="connsiteY3" fmla="*/ 375715 h 499392"/>
              <a:gd name="connsiteX4" fmla="*/ 67842 w 316355"/>
              <a:gd name="connsiteY4" fmla="*/ 294753 h 499392"/>
              <a:gd name="connsiteX5" fmla="*/ 12597 w 316355"/>
              <a:gd name="connsiteY5" fmla="*/ 239507 h 499392"/>
              <a:gd name="connsiteX6" fmla="*/ 186074 w 316355"/>
              <a:gd name="connsiteY6" fmla="*/ 0 h 499392"/>
              <a:gd name="connsiteX7" fmla="*/ 273244 w 316355"/>
              <a:gd name="connsiteY7" fmla="*/ 48238 h 499392"/>
              <a:gd name="connsiteX8" fmla="*/ 316355 w 316355"/>
              <a:gd name="connsiteY8" fmla="*/ 237975 h 499392"/>
              <a:gd name="connsiteX0" fmla="*/ 343763 w 343763"/>
              <a:gd name="connsiteY0" fmla="*/ 237975 h 499392"/>
              <a:gd name="connsiteX1" fmla="*/ 293370 w 343763"/>
              <a:gd name="connsiteY1" fmla="*/ 401432 h 499392"/>
              <a:gd name="connsiteX2" fmla="*/ 27408 w 343763"/>
              <a:gd name="connsiteY2" fmla="*/ 499392 h 499392"/>
              <a:gd name="connsiteX3" fmla="*/ 0 w 343763"/>
              <a:gd name="connsiteY3" fmla="*/ 432865 h 499392"/>
              <a:gd name="connsiteX4" fmla="*/ 95250 w 343763"/>
              <a:gd name="connsiteY4" fmla="*/ 294753 h 499392"/>
              <a:gd name="connsiteX5" fmla="*/ 40005 w 343763"/>
              <a:gd name="connsiteY5" fmla="*/ 239507 h 499392"/>
              <a:gd name="connsiteX6" fmla="*/ 213482 w 343763"/>
              <a:gd name="connsiteY6" fmla="*/ 0 h 499392"/>
              <a:gd name="connsiteX7" fmla="*/ 300652 w 343763"/>
              <a:gd name="connsiteY7" fmla="*/ 48238 h 499392"/>
              <a:gd name="connsiteX8" fmla="*/ 343763 w 343763"/>
              <a:gd name="connsiteY8" fmla="*/ 237975 h 499392"/>
              <a:gd name="connsiteX0" fmla="*/ 1547278 w 1547278"/>
              <a:gd name="connsiteY0" fmla="*/ 237975 h 1923745"/>
              <a:gd name="connsiteX1" fmla="*/ 1496885 w 1547278"/>
              <a:gd name="connsiteY1" fmla="*/ 401432 h 1923745"/>
              <a:gd name="connsiteX2" fmla="*/ 0 w 1547278"/>
              <a:gd name="connsiteY2" fmla="*/ 1923745 h 1923745"/>
              <a:gd name="connsiteX3" fmla="*/ 1203515 w 1547278"/>
              <a:gd name="connsiteY3" fmla="*/ 432865 h 1923745"/>
              <a:gd name="connsiteX4" fmla="*/ 1298765 w 1547278"/>
              <a:gd name="connsiteY4" fmla="*/ 294753 h 1923745"/>
              <a:gd name="connsiteX5" fmla="*/ 1243520 w 1547278"/>
              <a:gd name="connsiteY5" fmla="*/ 239507 h 1923745"/>
              <a:gd name="connsiteX6" fmla="*/ 1416997 w 1547278"/>
              <a:gd name="connsiteY6" fmla="*/ 0 h 1923745"/>
              <a:gd name="connsiteX7" fmla="*/ 1504167 w 1547278"/>
              <a:gd name="connsiteY7" fmla="*/ 48238 h 1923745"/>
              <a:gd name="connsiteX8" fmla="*/ 1547278 w 1547278"/>
              <a:gd name="connsiteY8" fmla="*/ 237975 h 1923745"/>
              <a:gd name="connsiteX0" fmla="*/ 1715363 w 1715363"/>
              <a:gd name="connsiteY0" fmla="*/ 237975 h 1923745"/>
              <a:gd name="connsiteX1" fmla="*/ 1664970 w 1715363"/>
              <a:gd name="connsiteY1" fmla="*/ 401432 h 1923745"/>
              <a:gd name="connsiteX2" fmla="*/ 168085 w 1715363"/>
              <a:gd name="connsiteY2" fmla="*/ 1923745 h 1923745"/>
              <a:gd name="connsiteX3" fmla="*/ 0 w 1715363"/>
              <a:gd name="connsiteY3" fmla="*/ 1657926 h 1923745"/>
              <a:gd name="connsiteX4" fmla="*/ 1466850 w 1715363"/>
              <a:gd name="connsiteY4" fmla="*/ 294753 h 1923745"/>
              <a:gd name="connsiteX5" fmla="*/ 1411605 w 1715363"/>
              <a:gd name="connsiteY5" fmla="*/ 239507 h 1923745"/>
              <a:gd name="connsiteX6" fmla="*/ 1585082 w 1715363"/>
              <a:gd name="connsiteY6" fmla="*/ 0 h 1923745"/>
              <a:gd name="connsiteX7" fmla="*/ 1672252 w 1715363"/>
              <a:gd name="connsiteY7" fmla="*/ 48238 h 1923745"/>
              <a:gd name="connsiteX8" fmla="*/ 1715363 w 1715363"/>
              <a:gd name="connsiteY8" fmla="*/ 237975 h 1923745"/>
              <a:gd name="connsiteX0" fmla="*/ 1715363 w 1715363"/>
              <a:gd name="connsiteY0" fmla="*/ 237975 h 1923745"/>
              <a:gd name="connsiteX1" fmla="*/ 1664970 w 1715363"/>
              <a:gd name="connsiteY1" fmla="*/ 401432 h 1923745"/>
              <a:gd name="connsiteX2" fmla="*/ 168085 w 1715363"/>
              <a:gd name="connsiteY2" fmla="*/ 1923745 h 1923745"/>
              <a:gd name="connsiteX3" fmla="*/ 0 w 1715363"/>
              <a:gd name="connsiteY3" fmla="*/ 1657926 h 1923745"/>
              <a:gd name="connsiteX4" fmla="*/ 405912 w 1715363"/>
              <a:gd name="connsiteY4" fmla="*/ 1461199 h 1923745"/>
              <a:gd name="connsiteX5" fmla="*/ 1411605 w 1715363"/>
              <a:gd name="connsiteY5" fmla="*/ 239507 h 1923745"/>
              <a:gd name="connsiteX6" fmla="*/ 1585082 w 1715363"/>
              <a:gd name="connsiteY6" fmla="*/ 0 h 1923745"/>
              <a:gd name="connsiteX7" fmla="*/ 1672252 w 1715363"/>
              <a:gd name="connsiteY7" fmla="*/ 48238 h 1923745"/>
              <a:gd name="connsiteX8" fmla="*/ 1715363 w 1715363"/>
              <a:gd name="connsiteY8" fmla="*/ 237975 h 1923745"/>
              <a:gd name="connsiteX0" fmla="*/ 1715363 w 1715363"/>
              <a:gd name="connsiteY0" fmla="*/ 237975 h 1923745"/>
              <a:gd name="connsiteX1" fmla="*/ 1664970 w 1715363"/>
              <a:gd name="connsiteY1" fmla="*/ 401432 h 1923745"/>
              <a:gd name="connsiteX2" fmla="*/ 168085 w 1715363"/>
              <a:gd name="connsiteY2" fmla="*/ 1923745 h 1923745"/>
              <a:gd name="connsiteX3" fmla="*/ 0 w 1715363"/>
              <a:gd name="connsiteY3" fmla="*/ 1657926 h 1923745"/>
              <a:gd name="connsiteX4" fmla="*/ 405912 w 1715363"/>
              <a:gd name="connsiteY4" fmla="*/ 1461199 h 1923745"/>
              <a:gd name="connsiteX5" fmla="*/ 561682 w 1715363"/>
              <a:gd name="connsiteY5" fmla="*/ 1030815 h 1923745"/>
              <a:gd name="connsiteX6" fmla="*/ 1585082 w 1715363"/>
              <a:gd name="connsiteY6" fmla="*/ 0 h 1923745"/>
              <a:gd name="connsiteX7" fmla="*/ 1672252 w 1715363"/>
              <a:gd name="connsiteY7" fmla="*/ 48238 h 1923745"/>
              <a:gd name="connsiteX8" fmla="*/ 1715363 w 1715363"/>
              <a:gd name="connsiteY8" fmla="*/ 237975 h 1923745"/>
              <a:gd name="connsiteX0" fmla="*/ 1715363 w 1715363"/>
              <a:gd name="connsiteY0" fmla="*/ 189737 h 1875507"/>
              <a:gd name="connsiteX1" fmla="*/ 1664970 w 1715363"/>
              <a:gd name="connsiteY1" fmla="*/ 353194 h 1875507"/>
              <a:gd name="connsiteX2" fmla="*/ 168085 w 1715363"/>
              <a:gd name="connsiteY2" fmla="*/ 1875507 h 1875507"/>
              <a:gd name="connsiteX3" fmla="*/ 0 w 1715363"/>
              <a:gd name="connsiteY3" fmla="*/ 1609688 h 1875507"/>
              <a:gd name="connsiteX4" fmla="*/ 405912 w 1715363"/>
              <a:gd name="connsiteY4" fmla="*/ 1412961 h 1875507"/>
              <a:gd name="connsiteX5" fmla="*/ 561682 w 1715363"/>
              <a:gd name="connsiteY5" fmla="*/ 982577 h 1875507"/>
              <a:gd name="connsiteX6" fmla="*/ 1022374 w 1715363"/>
              <a:gd name="connsiteY6" fmla="*/ 748931 h 1875507"/>
              <a:gd name="connsiteX7" fmla="*/ 1672252 w 1715363"/>
              <a:gd name="connsiteY7" fmla="*/ 0 h 1875507"/>
              <a:gd name="connsiteX8" fmla="*/ 1715363 w 1715363"/>
              <a:gd name="connsiteY8" fmla="*/ 189737 h 1875507"/>
              <a:gd name="connsiteX0" fmla="*/ 1715363 w 1715363"/>
              <a:gd name="connsiteY0" fmla="*/ 189737 h 1875507"/>
              <a:gd name="connsiteX1" fmla="*/ 1664970 w 1715363"/>
              <a:gd name="connsiteY1" fmla="*/ 353194 h 1875507"/>
              <a:gd name="connsiteX2" fmla="*/ 168085 w 1715363"/>
              <a:gd name="connsiteY2" fmla="*/ 1875507 h 1875507"/>
              <a:gd name="connsiteX3" fmla="*/ 0 w 1715363"/>
              <a:gd name="connsiteY3" fmla="*/ 1609688 h 1875507"/>
              <a:gd name="connsiteX4" fmla="*/ 405912 w 1715363"/>
              <a:gd name="connsiteY4" fmla="*/ 1412961 h 1875507"/>
              <a:gd name="connsiteX5" fmla="*/ 561682 w 1715363"/>
              <a:gd name="connsiteY5" fmla="*/ 982577 h 1875507"/>
              <a:gd name="connsiteX6" fmla="*/ 1204082 w 1715363"/>
              <a:gd name="connsiteY6" fmla="*/ 326900 h 1875507"/>
              <a:gd name="connsiteX7" fmla="*/ 1672252 w 1715363"/>
              <a:gd name="connsiteY7" fmla="*/ 0 h 1875507"/>
              <a:gd name="connsiteX8" fmla="*/ 1715363 w 1715363"/>
              <a:gd name="connsiteY8" fmla="*/ 189737 h 1875507"/>
              <a:gd name="connsiteX0" fmla="*/ 1715363 w 1715363"/>
              <a:gd name="connsiteY0" fmla="*/ 641076 h 2326846"/>
              <a:gd name="connsiteX1" fmla="*/ 1664970 w 1715363"/>
              <a:gd name="connsiteY1" fmla="*/ 804533 h 2326846"/>
              <a:gd name="connsiteX2" fmla="*/ 168085 w 1715363"/>
              <a:gd name="connsiteY2" fmla="*/ 2326846 h 2326846"/>
              <a:gd name="connsiteX3" fmla="*/ 0 w 1715363"/>
              <a:gd name="connsiteY3" fmla="*/ 2061027 h 2326846"/>
              <a:gd name="connsiteX4" fmla="*/ 405912 w 1715363"/>
              <a:gd name="connsiteY4" fmla="*/ 1864300 h 2326846"/>
              <a:gd name="connsiteX5" fmla="*/ 561682 w 1715363"/>
              <a:gd name="connsiteY5" fmla="*/ 1433916 h 2326846"/>
              <a:gd name="connsiteX6" fmla="*/ 1204082 w 1715363"/>
              <a:gd name="connsiteY6" fmla="*/ 778239 h 2326846"/>
              <a:gd name="connsiteX7" fmla="*/ 1344006 w 1715363"/>
              <a:gd name="connsiteY7" fmla="*/ 0 h 2326846"/>
              <a:gd name="connsiteX8" fmla="*/ 1715363 w 1715363"/>
              <a:gd name="connsiteY8" fmla="*/ 641076 h 2326846"/>
              <a:gd name="connsiteX0" fmla="*/ 1832593 w 1832593"/>
              <a:gd name="connsiteY0" fmla="*/ 588322 h 2326846"/>
              <a:gd name="connsiteX1" fmla="*/ 1664970 w 1832593"/>
              <a:gd name="connsiteY1" fmla="*/ 804533 h 2326846"/>
              <a:gd name="connsiteX2" fmla="*/ 168085 w 1832593"/>
              <a:gd name="connsiteY2" fmla="*/ 2326846 h 2326846"/>
              <a:gd name="connsiteX3" fmla="*/ 0 w 1832593"/>
              <a:gd name="connsiteY3" fmla="*/ 2061027 h 2326846"/>
              <a:gd name="connsiteX4" fmla="*/ 405912 w 1832593"/>
              <a:gd name="connsiteY4" fmla="*/ 1864300 h 2326846"/>
              <a:gd name="connsiteX5" fmla="*/ 561682 w 1832593"/>
              <a:gd name="connsiteY5" fmla="*/ 1433916 h 2326846"/>
              <a:gd name="connsiteX6" fmla="*/ 1204082 w 1832593"/>
              <a:gd name="connsiteY6" fmla="*/ 778239 h 2326846"/>
              <a:gd name="connsiteX7" fmla="*/ 1344006 w 1832593"/>
              <a:gd name="connsiteY7" fmla="*/ 0 h 2326846"/>
              <a:gd name="connsiteX8" fmla="*/ 1832593 w 1832593"/>
              <a:gd name="connsiteY8" fmla="*/ 588322 h 2326846"/>
              <a:gd name="connsiteX0" fmla="*/ 1832593 w 1832593"/>
              <a:gd name="connsiteY0" fmla="*/ 588322 h 2326846"/>
              <a:gd name="connsiteX1" fmla="*/ 1571186 w 1832593"/>
              <a:gd name="connsiteY1" fmla="*/ 740056 h 2326846"/>
              <a:gd name="connsiteX2" fmla="*/ 168085 w 1832593"/>
              <a:gd name="connsiteY2" fmla="*/ 2326846 h 2326846"/>
              <a:gd name="connsiteX3" fmla="*/ 0 w 1832593"/>
              <a:gd name="connsiteY3" fmla="*/ 2061027 h 2326846"/>
              <a:gd name="connsiteX4" fmla="*/ 405912 w 1832593"/>
              <a:gd name="connsiteY4" fmla="*/ 1864300 h 2326846"/>
              <a:gd name="connsiteX5" fmla="*/ 561682 w 1832593"/>
              <a:gd name="connsiteY5" fmla="*/ 1433916 h 2326846"/>
              <a:gd name="connsiteX6" fmla="*/ 1204082 w 1832593"/>
              <a:gd name="connsiteY6" fmla="*/ 778239 h 2326846"/>
              <a:gd name="connsiteX7" fmla="*/ 1344006 w 1832593"/>
              <a:gd name="connsiteY7" fmla="*/ 0 h 2326846"/>
              <a:gd name="connsiteX8" fmla="*/ 1832593 w 1832593"/>
              <a:gd name="connsiteY8" fmla="*/ 588322 h 2326846"/>
              <a:gd name="connsiteX0" fmla="*/ 1832593 w 1832593"/>
              <a:gd name="connsiteY0" fmla="*/ 588322 h 2326846"/>
              <a:gd name="connsiteX1" fmla="*/ 1733551 w 1832593"/>
              <a:gd name="connsiteY1" fmla="*/ 634813 h 2326846"/>
              <a:gd name="connsiteX2" fmla="*/ 1571186 w 1832593"/>
              <a:gd name="connsiteY2" fmla="*/ 740056 h 2326846"/>
              <a:gd name="connsiteX3" fmla="*/ 168085 w 1832593"/>
              <a:gd name="connsiteY3" fmla="*/ 2326846 h 2326846"/>
              <a:gd name="connsiteX4" fmla="*/ 0 w 1832593"/>
              <a:gd name="connsiteY4" fmla="*/ 2061027 h 2326846"/>
              <a:gd name="connsiteX5" fmla="*/ 405912 w 1832593"/>
              <a:gd name="connsiteY5" fmla="*/ 1864300 h 2326846"/>
              <a:gd name="connsiteX6" fmla="*/ 561682 w 1832593"/>
              <a:gd name="connsiteY6" fmla="*/ 1433916 h 2326846"/>
              <a:gd name="connsiteX7" fmla="*/ 1204082 w 1832593"/>
              <a:gd name="connsiteY7" fmla="*/ 778239 h 2326846"/>
              <a:gd name="connsiteX8" fmla="*/ 1344006 w 1832593"/>
              <a:gd name="connsiteY8" fmla="*/ 0 h 2326846"/>
              <a:gd name="connsiteX9" fmla="*/ 1832593 w 1832593"/>
              <a:gd name="connsiteY9" fmla="*/ 588322 h 2326846"/>
              <a:gd name="connsiteX0" fmla="*/ 1832593 w 2208335"/>
              <a:gd name="connsiteY0" fmla="*/ 588322 h 2326846"/>
              <a:gd name="connsiteX1" fmla="*/ 2208335 w 2208335"/>
              <a:gd name="connsiteY1" fmla="*/ 1062705 h 2326846"/>
              <a:gd name="connsiteX2" fmla="*/ 1571186 w 2208335"/>
              <a:gd name="connsiteY2" fmla="*/ 740056 h 2326846"/>
              <a:gd name="connsiteX3" fmla="*/ 168085 w 2208335"/>
              <a:gd name="connsiteY3" fmla="*/ 2326846 h 2326846"/>
              <a:gd name="connsiteX4" fmla="*/ 0 w 2208335"/>
              <a:gd name="connsiteY4" fmla="*/ 2061027 h 2326846"/>
              <a:gd name="connsiteX5" fmla="*/ 405912 w 2208335"/>
              <a:gd name="connsiteY5" fmla="*/ 1864300 h 2326846"/>
              <a:gd name="connsiteX6" fmla="*/ 561682 w 2208335"/>
              <a:gd name="connsiteY6" fmla="*/ 1433916 h 2326846"/>
              <a:gd name="connsiteX7" fmla="*/ 1204082 w 2208335"/>
              <a:gd name="connsiteY7" fmla="*/ 778239 h 2326846"/>
              <a:gd name="connsiteX8" fmla="*/ 1344006 w 2208335"/>
              <a:gd name="connsiteY8" fmla="*/ 0 h 2326846"/>
              <a:gd name="connsiteX9" fmla="*/ 1832593 w 2208335"/>
              <a:gd name="connsiteY9" fmla="*/ 588322 h 2326846"/>
              <a:gd name="connsiteX0" fmla="*/ 1832593 w 2208335"/>
              <a:gd name="connsiteY0" fmla="*/ 588322 h 2326846"/>
              <a:gd name="connsiteX1" fmla="*/ 1979736 w 2208335"/>
              <a:gd name="connsiteY1" fmla="*/ 752044 h 2326846"/>
              <a:gd name="connsiteX2" fmla="*/ 2208335 w 2208335"/>
              <a:gd name="connsiteY2" fmla="*/ 1062705 h 2326846"/>
              <a:gd name="connsiteX3" fmla="*/ 1571186 w 2208335"/>
              <a:gd name="connsiteY3" fmla="*/ 740056 h 2326846"/>
              <a:gd name="connsiteX4" fmla="*/ 168085 w 2208335"/>
              <a:gd name="connsiteY4" fmla="*/ 2326846 h 2326846"/>
              <a:gd name="connsiteX5" fmla="*/ 0 w 2208335"/>
              <a:gd name="connsiteY5" fmla="*/ 2061027 h 2326846"/>
              <a:gd name="connsiteX6" fmla="*/ 405912 w 2208335"/>
              <a:gd name="connsiteY6" fmla="*/ 1864300 h 2326846"/>
              <a:gd name="connsiteX7" fmla="*/ 561682 w 2208335"/>
              <a:gd name="connsiteY7" fmla="*/ 1433916 h 2326846"/>
              <a:gd name="connsiteX8" fmla="*/ 1204082 w 2208335"/>
              <a:gd name="connsiteY8" fmla="*/ 778239 h 2326846"/>
              <a:gd name="connsiteX9" fmla="*/ 1344006 w 2208335"/>
              <a:gd name="connsiteY9" fmla="*/ 0 h 2326846"/>
              <a:gd name="connsiteX10" fmla="*/ 1832593 w 2208335"/>
              <a:gd name="connsiteY10" fmla="*/ 588322 h 2326846"/>
              <a:gd name="connsiteX0" fmla="*/ 1832593 w 2208335"/>
              <a:gd name="connsiteY0" fmla="*/ 588322 h 2326846"/>
              <a:gd name="connsiteX1" fmla="*/ 2044213 w 2208335"/>
              <a:gd name="connsiteY1" fmla="*/ 605505 h 2326846"/>
              <a:gd name="connsiteX2" fmla="*/ 2208335 w 2208335"/>
              <a:gd name="connsiteY2" fmla="*/ 1062705 h 2326846"/>
              <a:gd name="connsiteX3" fmla="*/ 1571186 w 2208335"/>
              <a:gd name="connsiteY3" fmla="*/ 740056 h 2326846"/>
              <a:gd name="connsiteX4" fmla="*/ 168085 w 2208335"/>
              <a:gd name="connsiteY4" fmla="*/ 2326846 h 2326846"/>
              <a:gd name="connsiteX5" fmla="*/ 0 w 2208335"/>
              <a:gd name="connsiteY5" fmla="*/ 2061027 h 2326846"/>
              <a:gd name="connsiteX6" fmla="*/ 405912 w 2208335"/>
              <a:gd name="connsiteY6" fmla="*/ 1864300 h 2326846"/>
              <a:gd name="connsiteX7" fmla="*/ 561682 w 2208335"/>
              <a:gd name="connsiteY7" fmla="*/ 1433916 h 2326846"/>
              <a:gd name="connsiteX8" fmla="*/ 1204082 w 2208335"/>
              <a:gd name="connsiteY8" fmla="*/ 778239 h 2326846"/>
              <a:gd name="connsiteX9" fmla="*/ 1344006 w 2208335"/>
              <a:gd name="connsiteY9" fmla="*/ 0 h 2326846"/>
              <a:gd name="connsiteX10" fmla="*/ 1832593 w 2208335"/>
              <a:gd name="connsiteY10" fmla="*/ 588322 h 2326846"/>
              <a:gd name="connsiteX0" fmla="*/ 1779839 w 2208335"/>
              <a:gd name="connsiteY0" fmla="*/ 359722 h 2326846"/>
              <a:gd name="connsiteX1" fmla="*/ 2044213 w 2208335"/>
              <a:gd name="connsiteY1" fmla="*/ 605505 h 2326846"/>
              <a:gd name="connsiteX2" fmla="*/ 2208335 w 2208335"/>
              <a:gd name="connsiteY2" fmla="*/ 1062705 h 2326846"/>
              <a:gd name="connsiteX3" fmla="*/ 1571186 w 2208335"/>
              <a:gd name="connsiteY3" fmla="*/ 740056 h 2326846"/>
              <a:gd name="connsiteX4" fmla="*/ 168085 w 2208335"/>
              <a:gd name="connsiteY4" fmla="*/ 2326846 h 2326846"/>
              <a:gd name="connsiteX5" fmla="*/ 0 w 2208335"/>
              <a:gd name="connsiteY5" fmla="*/ 2061027 h 2326846"/>
              <a:gd name="connsiteX6" fmla="*/ 405912 w 2208335"/>
              <a:gd name="connsiteY6" fmla="*/ 1864300 h 2326846"/>
              <a:gd name="connsiteX7" fmla="*/ 561682 w 2208335"/>
              <a:gd name="connsiteY7" fmla="*/ 1433916 h 2326846"/>
              <a:gd name="connsiteX8" fmla="*/ 1204082 w 2208335"/>
              <a:gd name="connsiteY8" fmla="*/ 778239 h 2326846"/>
              <a:gd name="connsiteX9" fmla="*/ 1344006 w 2208335"/>
              <a:gd name="connsiteY9" fmla="*/ 0 h 2326846"/>
              <a:gd name="connsiteX10" fmla="*/ 1779839 w 2208335"/>
              <a:gd name="connsiteY10" fmla="*/ 359722 h 2326846"/>
              <a:gd name="connsiteX0" fmla="*/ 1779839 w 2208335"/>
              <a:gd name="connsiteY0" fmla="*/ 359722 h 2326846"/>
              <a:gd name="connsiteX1" fmla="*/ 1821474 w 2208335"/>
              <a:gd name="connsiteY1" fmla="*/ 599643 h 2326846"/>
              <a:gd name="connsiteX2" fmla="*/ 2208335 w 2208335"/>
              <a:gd name="connsiteY2" fmla="*/ 1062705 h 2326846"/>
              <a:gd name="connsiteX3" fmla="*/ 1571186 w 2208335"/>
              <a:gd name="connsiteY3" fmla="*/ 740056 h 2326846"/>
              <a:gd name="connsiteX4" fmla="*/ 168085 w 2208335"/>
              <a:gd name="connsiteY4" fmla="*/ 2326846 h 2326846"/>
              <a:gd name="connsiteX5" fmla="*/ 0 w 2208335"/>
              <a:gd name="connsiteY5" fmla="*/ 2061027 h 2326846"/>
              <a:gd name="connsiteX6" fmla="*/ 405912 w 2208335"/>
              <a:gd name="connsiteY6" fmla="*/ 1864300 h 2326846"/>
              <a:gd name="connsiteX7" fmla="*/ 561682 w 2208335"/>
              <a:gd name="connsiteY7" fmla="*/ 1433916 h 2326846"/>
              <a:gd name="connsiteX8" fmla="*/ 1204082 w 2208335"/>
              <a:gd name="connsiteY8" fmla="*/ 778239 h 2326846"/>
              <a:gd name="connsiteX9" fmla="*/ 1344006 w 2208335"/>
              <a:gd name="connsiteY9" fmla="*/ 0 h 2326846"/>
              <a:gd name="connsiteX10" fmla="*/ 1779839 w 2208335"/>
              <a:gd name="connsiteY10" fmla="*/ 359722 h 2326846"/>
              <a:gd name="connsiteX0" fmla="*/ 1779839 w 2208335"/>
              <a:gd name="connsiteY0" fmla="*/ 359722 h 2326846"/>
              <a:gd name="connsiteX1" fmla="*/ 1821474 w 2208335"/>
              <a:gd name="connsiteY1" fmla="*/ 599643 h 2326846"/>
              <a:gd name="connsiteX2" fmla="*/ 2208335 w 2208335"/>
              <a:gd name="connsiteY2" fmla="*/ 1062705 h 2326846"/>
              <a:gd name="connsiteX3" fmla="*/ 1674936 w 2208335"/>
              <a:gd name="connsiteY3" fmla="*/ 798936 h 2326846"/>
              <a:gd name="connsiteX4" fmla="*/ 1571186 w 2208335"/>
              <a:gd name="connsiteY4" fmla="*/ 740056 h 2326846"/>
              <a:gd name="connsiteX5" fmla="*/ 168085 w 2208335"/>
              <a:gd name="connsiteY5" fmla="*/ 2326846 h 2326846"/>
              <a:gd name="connsiteX6" fmla="*/ 0 w 2208335"/>
              <a:gd name="connsiteY6" fmla="*/ 2061027 h 2326846"/>
              <a:gd name="connsiteX7" fmla="*/ 405912 w 2208335"/>
              <a:gd name="connsiteY7" fmla="*/ 1864300 h 2326846"/>
              <a:gd name="connsiteX8" fmla="*/ 561682 w 2208335"/>
              <a:gd name="connsiteY8" fmla="*/ 1433916 h 2326846"/>
              <a:gd name="connsiteX9" fmla="*/ 1204082 w 2208335"/>
              <a:gd name="connsiteY9" fmla="*/ 778239 h 2326846"/>
              <a:gd name="connsiteX10" fmla="*/ 1344006 w 2208335"/>
              <a:gd name="connsiteY10" fmla="*/ 0 h 2326846"/>
              <a:gd name="connsiteX11" fmla="*/ 1779839 w 2208335"/>
              <a:gd name="connsiteY11" fmla="*/ 359722 h 2326846"/>
              <a:gd name="connsiteX0" fmla="*/ 1779839 w 2208335"/>
              <a:gd name="connsiteY0" fmla="*/ 359722 h 2326846"/>
              <a:gd name="connsiteX1" fmla="*/ 1821474 w 2208335"/>
              <a:gd name="connsiteY1" fmla="*/ 599643 h 2326846"/>
              <a:gd name="connsiteX2" fmla="*/ 2208335 w 2208335"/>
              <a:gd name="connsiteY2" fmla="*/ 1062705 h 2326846"/>
              <a:gd name="connsiteX3" fmla="*/ 1698382 w 2208335"/>
              <a:gd name="connsiteY3" fmla="*/ 699290 h 2326846"/>
              <a:gd name="connsiteX4" fmla="*/ 1571186 w 2208335"/>
              <a:gd name="connsiteY4" fmla="*/ 740056 h 2326846"/>
              <a:gd name="connsiteX5" fmla="*/ 168085 w 2208335"/>
              <a:gd name="connsiteY5" fmla="*/ 2326846 h 2326846"/>
              <a:gd name="connsiteX6" fmla="*/ 0 w 2208335"/>
              <a:gd name="connsiteY6" fmla="*/ 2061027 h 2326846"/>
              <a:gd name="connsiteX7" fmla="*/ 405912 w 2208335"/>
              <a:gd name="connsiteY7" fmla="*/ 1864300 h 2326846"/>
              <a:gd name="connsiteX8" fmla="*/ 561682 w 2208335"/>
              <a:gd name="connsiteY8" fmla="*/ 1433916 h 2326846"/>
              <a:gd name="connsiteX9" fmla="*/ 1204082 w 2208335"/>
              <a:gd name="connsiteY9" fmla="*/ 778239 h 2326846"/>
              <a:gd name="connsiteX10" fmla="*/ 1344006 w 2208335"/>
              <a:gd name="connsiteY10" fmla="*/ 0 h 2326846"/>
              <a:gd name="connsiteX11" fmla="*/ 1779839 w 2208335"/>
              <a:gd name="connsiteY11" fmla="*/ 359722 h 2326846"/>
              <a:gd name="connsiteX0" fmla="*/ 1779839 w 2208335"/>
              <a:gd name="connsiteY0" fmla="*/ 359722 h 2326846"/>
              <a:gd name="connsiteX1" fmla="*/ 1821474 w 2208335"/>
              <a:gd name="connsiteY1" fmla="*/ 599643 h 2326846"/>
              <a:gd name="connsiteX2" fmla="*/ 2208335 w 2208335"/>
              <a:gd name="connsiteY2" fmla="*/ 1062705 h 2326846"/>
              <a:gd name="connsiteX3" fmla="*/ 1698382 w 2208335"/>
              <a:gd name="connsiteY3" fmla="*/ 699290 h 2326846"/>
              <a:gd name="connsiteX4" fmla="*/ 1571186 w 2208335"/>
              <a:gd name="connsiteY4" fmla="*/ 740056 h 2326846"/>
              <a:gd name="connsiteX5" fmla="*/ 168085 w 2208335"/>
              <a:gd name="connsiteY5" fmla="*/ 2326846 h 2326846"/>
              <a:gd name="connsiteX6" fmla="*/ 0 w 2208335"/>
              <a:gd name="connsiteY6" fmla="*/ 2061027 h 2326846"/>
              <a:gd name="connsiteX7" fmla="*/ 405912 w 2208335"/>
              <a:gd name="connsiteY7" fmla="*/ 1864300 h 2326846"/>
              <a:gd name="connsiteX8" fmla="*/ 561682 w 2208335"/>
              <a:gd name="connsiteY8" fmla="*/ 1433916 h 2326846"/>
              <a:gd name="connsiteX9" fmla="*/ 1204082 w 2208335"/>
              <a:gd name="connsiteY9" fmla="*/ 778239 h 2326846"/>
              <a:gd name="connsiteX10" fmla="*/ 1247044 w 2208335"/>
              <a:gd name="connsiteY10" fmla="*/ 546890 h 2326846"/>
              <a:gd name="connsiteX11" fmla="*/ 1344006 w 2208335"/>
              <a:gd name="connsiteY11" fmla="*/ 0 h 2326846"/>
              <a:gd name="connsiteX12" fmla="*/ 1779839 w 2208335"/>
              <a:gd name="connsiteY12" fmla="*/ 359722 h 2326846"/>
              <a:gd name="connsiteX0" fmla="*/ 1779839 w 2208335"/>
              <a:gd name="connsiteY0" fmla="*/ 359722 h 2326846"/>
              <a:gd name="connsiteX1" fmla="*/ 1821474 w 2208335"/>
              <a:gd name="connsiteY1" fmla="*/ 599643 h 2326846"/>
              <a:gd name="connsiteX2" fmla="*/ 2208335 w 2208335"/>
              <a:gd name="connsiteY2" fmla="*/ 1062705 h 2326846"/>
              <a:gd name="connsiteX3" fmla="*/ 1698382 w 2208335"/>
              <a:gd name="connsiteY3" fmla="*/ 699290 h 2326846"/>
              <a:gd name="connsiteX4" fmla="*/ 1571186 w 2208335"/>
              <a:gd name="connsiteY4" fmla="*/ 740056 h 2326846"/>
              <a:gd name="connsiteX5" fmla="*/ 168085 w 2208335"/>
              <a:gd name="connsiteY5" fmla="*/ 2326846 h 2326846"/>
              <a:gd name="connsiteX6" fmla="*/ 0 w 2208335"/>
              <a:gd name="connsiteY6" fmla="*/ 2061027 h 2326846"/>
              <a:gd name="connsiteX7" fmla="*/ 405912 w 2208335"/>
              <a:gd name="connsiteY7" fmla="*/ 1864300 h 2326846"/>
              <a:gd name="connsiteX8" fmla="*/ 561682 w 2208335"/>
              <a:gd name="connsiteY8" fmla="*/ 1433916 h 2326846"/>
              <a:gd name="connsiteX9" fmla="*/ 1204082 w 2208335"/>
              <a:gd name="connsiteY9" fmla="*/ 778239 h 2326846"/>
              <a:gd name="connsiteX10" fmla="*/ 1446337 w 2208335"/>
              <a:gd name="connsiteY10" fmla="*/ 605505 h 2326846"/>
              <a:gd name="connsiteX11" fmla="*/ 1344006 w 2208335"/>
              <a:gd name="connsiteY11" fmla="*/ 0 h 2326846"/>
              <a:gd name="connsiteX12" fmla="*/ 1779839 w 2208335"/>
              <a:gd name="connsiteY12" fmla="*/ 359722 h 2326846"/>
              <a:gd name="connsiteX0" fmla="*/ 1779839 w 2208335"/>
              <a:gd name="connsiteY0" fmla="*/ 359722 h 2326846"/>
              <a:gd name="connsiteX1" fmla="*/ 1821474 w 2208335"/>
              <a:gd name="connsiteY1" fmla="*/ 599643 h 2326846"/>
              <a:gd name="connsiteX2" fmla="*/ 2208335 w 2208335"/>
              <a:gd name="connsiteY2" fmla="*/ 1062705 h 2326846"/>
              <a:gd name="connsiteX3" fmla="*/ 1698382 w 2208335"/>
              <a:gd name="connsiteY3" fmla="*/ 699290 h 2326846"/>
              <a:gd name="connsiteX4" fmla="*/ 1571186 w 2208335"/>
              <a:gd name="connsiteY4" fmla="*/ 740056 h 2326846"/>
              <a:gd name="connsiteX5" fmla="*/ 168085 w 2208335"/>
              <a:gd name="connsiteY5" fmla="*/ 2326846 h 2326846"/>
              <a:gd name="connsiteX6" fmla="*/ 0 w 2208335"/>
              <a:gd name="connsiteY6" fmla="*/ 2061027 h 2326846"/>
              <a:gd name="connsiteX7" fmla="*/ 405912 w 2208335"/>
              <a:gd name="connsiteY7" fmla="*/ 1864300 h 2326846"/>
              <a:gd name="connsiteX8" fmla="*/ 561682 w 2208335"/>
              <a:gd name="connsiteY8" fmla="*/ 1433916 h 2326846"/>
              <a:gd name="connsiteX9" fmla="*/ 1239251 w 2208335"/>
              <a:gd name="connsiteY9" fmla="*/ 631701 h 2326846"/>
              <a:gd name="connsiteX10" fmla="*/ 1446337 w 2208335"/>
              <a:gd name="connsiteY10" fmla="*/ 605505 h 2326846"/>
              <a:gd name="connsiteX11" fmla="*/ 1344006 w 2208335"/>
              <a:gd name="connsiteY11" fmla="*/ 0 h 2326846"/>
              <a:gd name="connsiteX12" fmla="*/ 1779839 w 2208335"/>
              <a:gd name="connsiteY12" fmla="*/ 359722 h 2326846"/>
              <a:gd name="connsiteX0" fmla="*/ 1779839 w 2208335"/>
              <a:gd name="connsiteY0" fmla="*/ 359722 h 2326846"/>
              <a:gd name="connsiteX1" fmla="*/ 1821474 w 2208335"/>
              <a:gd name="connsiteY1" fmla="*/ 599643 h 2326846"/>
              <a:gd name="connsiteX2" fmla="*/ 2208335 w 2208335"/>
              <a:gd name="connsiteY2" fmla="*/ 1062705 h 2326846"/>
              <a:gd name="connsiteX3" fmla="*/ 1698382 w 2208335"/>
              <a:gd name="connsiteY3" fmla="*/ 699290 h 2326846"/>
              <a:gd name="connsiteX4" fmla="*/ 1571186 w 2208335"/>
              <a:gd name="connsiteY4" fmla="*/ 740056 h 2326846"/>
              <a:gd name="connsiteX5" fmla="*/ 168085 w 2208335"/>
              <a:gd name="connsiteY5" fmla="*/ 2326846 h 2326846"/>
              <a:gd name="connsiteX6" fmla="*/ 0 w 2208335"/>
              <a:gd name="connsiteY6" fmla="*/ 2061027 h 2326846"/>
              <a:gd name="connsiteX7" fmla="*/ 405912 w 2208335"/>
              <a:gd name="connsiteY7" fmla="*/ 1864300 h 2326846"/>
              <a:gd name="connsiteX8" fmla="*/ 561682 w 2208335"/>
              <a:gd name="connsiteY8" fmla="*/ 1433916 h 2326846"/>
              <a:gd name="connsiteX9" fmla="*/ 936382 w 2208335"/>
              <a:gd name="connsiteY9" fmla="*/ 992367 h 2326846"/>
              <a:gd name="connsiteX10" fmla="*/ 1239251 w 2208335"/>
              <a:gd name="connsiteY10" fmla="*/ 631701 h 2326846"/>
              <a:gd name="connsiteX11" fmla="*/ 1446337 w 2208335"/>
              <a:gd name="connsiteY11" fmla="*/ 605505 h 2326846"/>
              <a:gd name="connsiteX12" fmla="*/ 1344006 w 2208335"/>
              <a:gd name="connsiteY12" fmla="*/ 0 h 2326846"/>
              <a:gd name="connsiteX13" fmla="*/ 1779839 w 2208335"/>
              <a:gd name="connsiteY13" fmla="*/ 359722 h 2326846"/>
              <a:gd name="connsiteX0" fmla="*/ 1779839 w 2208335"/>
              <a:gd name="connsiteY0" fmla="*/ 359722 h 2326846"/>
              <a:gd name="connsiteX1" fmla="*/ 1821474 w 2208335"/>
              <a:gd name="connsiteY1" fmla="*/ 599643 h 2326846"/>
              <a:gd name="connsiteX2" fmla="*/ 2208335 w 2208335"/>
              <a:gd name="connsiteY2" fmla="*/ 1062705 h 2326846"/>
              <a:gd name="connsiteX3" fmla="*/ 1698382 w 2208335"/>
              <a:gd name="connsiteY3" fmla="*/ 699290 h 2326846"/>
              <a:gd name="connsiteX4" fmla="*/ 1571186 w 2208335"/>
              <a:gd name="connsiteY4" fmla="*/ 740056 h 2326846"/>
              <a:gd name="connsiteX5" fmla="*/ 168085 w 2208335"/>
              <a:gd name="connsiteY5" fmla="*/ 2326846 h 2326846"/>
              <a:gd name="connsiteX6" fmla="*/ 0 w 2208335"/>
              <a:gd name="connsiteY6" fmla="*/ 2061027 h 2326846"/>
              <a:gd name="connsiteX7" fmla="*/ 405912 w 2208335"/>
              <a:gd name="connsiteY7" fmla="*/ 1864300 h 2326846"/>
              <a:gd name="connsiteX8" fmla="*/ 561682 w 2208335"/>
              <a:gd name="connsiteY8" fmla="*/ 1433916 h 2326846"/>
              <a:gd name="connsiteX9" fmla="*/ 953967 w 2208335"/>
              <a:gd name="connsiteY9" fmla="*/ 1039259 h 2326846"/>
              <a:gd name="connsiteX10" fmla="*/ 1239251 w 2208335"/>
              <a:gd name="connsiteY10" fmla="*/ 631701 h 2326846"/>
              <a:gd name="connsiteX11" fmla="*/ 1446337 w 2208335"/>
              <a:gd name="connsiteY11" fmla="*/ 605505 h 2326846"/>
              <a:gd name="connsiteX12" fmla="*/ 1344006 w 2208335"/>
              <a:gd name="connsiteY12" fmla="*/ 0 h 2326846"/>
              <a:gd name="connsiteX13" fmla="*/ 1779839 w 2208335"/>
              <a:gd name="connsiteY13" fmla="*/ 359722 h 2326846"/>
              <a:gd name="connsiteX0" fmla="*/ 1779839 w 2208335"/>
              <a:gd name="connsiteY0" fmla="*/ 359722 h 2326846"/>
              <a:gd name="connsiteX1" fmla="*/ 1821474 w 2208335"/>
              <a:gd name="connsiteY1" fmla="*/ 599643 h 2326846"/>
              <a:gd name="connsiteX2" fmla="*/ 2208335 w 2208335"/>
              <a:gd name="connsiteY2" fmla="*/ 1062705 h 2326846"/>
              <a:gd name="connsiteX3" fmla="*/ 1698382 w 2208335"/>
              <a:gd name="connsiteY3" fmla="*/ 699290 h 2326846"/>
              <a:gd name="connsiteX4" fmla="*/ 1571186 w 2208335"/>
              <a:gd name="connsiteY4" fmla="*/ 740056 h 2326846"/>
              <a:gd name="connsiteX5" fmla="*/ 168085 w 2208335"/>
              <a:gd name="connsiteY5" fmla="*/ 2326846 h 2326846"/>
              <a:gd name="connsiteX6" fmla="*/ 0 w 2208335"/>
              <a:gd name="connsiteY6" fmla="*/ 2061027 h 2326846"/>
              <a:gd name="connsiteX7" fmla="*/ 405912 w 2208335"/>
              <a:gd name="connsiteY7" fmla="*/ 1864300 h 2326846"/>
              <a:gd name="connsiteX8" fmla="*/ 561682 w 2208335"/>
              <a:gd name="connsiteY8" fmla="*/ 1433916 h 2326846"/>
              <a:gd name="connsiteX9" fmla="*/ 953967 w 2208335"/>
              <a:gd name="connsiteY9" fmla="*/ 1039259 h 2326846"/>
              <a:gd name="connsiteX10" fmla="*/ 1239251 w 2208335"/>
              <a:gd name="connsiteY10" fmla="*/ 631701 h 2326846"/>
              <a:gd name="connsiteX11" fmla="*/ 1446337 w 2208335"/>
              <a:gd name="connsiteY11" fmla="*/ 605505 h 2326846"/>
              <a:gd name="connsiteX12" fmla="*/ 1399444 w 2208335"/>
              <a:gd name="connsiteY12" fmla="*/ 388629 h 2326846"/>
              <a:gd name="connsiteX13" fmla="*/ 1344006 w 2208335"/>
              <a:gd name="connsiteY13" fmla="*/ 0 h 2326846"/>
              <a:gd name="connsiteX14" fmla="*/ 1779839 w 2208335"/>
              <a:gd name="connsiteY14" fmla="*/ 359722 h 2326846"/>
              <a:gd name="connsiteX0" fmla="*/ 1779839 w 2208335"/>
              <a:gd name="connsiteY0" fmla="*/ 359722 h 2326846"/>
              <a:gd name="connsiteX1" fmla="*/ 1821474 w 2208335"/>
              <a:gd name="connsiteY1" fmla="*/ 599643 h 2326846"/>
              <a:gd name="connsiteX2" fmla="*/ 2208335 w 2208335"/>
              <a:gd name="connsiteY2" fmla="*/ 1062705 h 2326846"/>
              <a:gd name="connsiteX3" fmla="*/ 1698382 w 2208335"/>
              <a:gd name="connsiteY3" fmla="*/ 699290 h 2326846"/>
              <a:gd name="connsiteX4" fmla="*/ 1571186 w 2208335"/>
              <a:gd name="connsiteY4" fmla="*/ 740056 h 2326846"/>
              <a:gd name="connsiteX5" fmla="*/ 168085 w 2208335"/>
              <a:gd name="connsiteY5" fmla="*/ 2326846 h 2326846"/>
              <a:gd name="connsiteX6" fmla="*/ 0 w 2208335"/>
              <a:gd name="connsiteY6" fmla="*/ 2061027 h 2326846"/>
              <a:gd name="connsiteX7" fmla="*/ 405912 w 2208335"/>
              <a:gd name="connsiteY7" fmla="*/ 1864300 h 2326846"/>
              <a:gd name="connsiteX8" fmla="*/ 561682 w 2208335"/>
              <a:gd name="connsiteY8" fmla="*/ 1433916 h 2326846"/>
              <a:gd name="connsiteX9" fmla="*/ 953967 w 2208335"/>
              <a:gd name="connsiteY9" fmla="*/ 1039259 h 2326846"/>
              <a:gd name="connsiteX10" fmla="*/ 1239251 w 2208335"/>
              <a:gd name="connsiteY10" fmla="*/ 631701 h 2326846"/>
              <a:gd name="connsiteX11" fmla="*/ 1446337 w 2208335"/>
              <a:gd name="connsiteY11" fmla="*/ 605505 h 2326846"/>
              <a:gd name="connsiteX12" fmla="*/ 1540121 w 2208335"/>
              <a:gd name="connsiteY12" fmla="*/ 388629 h 2326846"/>
              <a:gd name="connsiteX13" fmla="*/ 1344006 w 2208335"/>
              <a:gd name="connsiteY13" fmla="*/ 0 h 2326846"/>
              <a:gd name="connsiteX14" fmla="*/ 1779839 w 2208335"/>
              <a:gd name="connsiteY14" fmla="*/ 359722 h 2326846"/>
              <a:gd name="connsiteX0" fmla="*/ 1779839 w 2208335"/>
              <a:gd name="connsiteY0" fmla="*/ 359722 h 2326846"/>
              <a:gd name="connsiteX1" fmla="*/ 1821474 w 2208335"/>
              <a:gd name="connsiteY1" fmla="*/ 599643 h 2326846"/>
              <a:gd name="connsiteX2" fmla="*/ 2208335 w 2208335"/>
              <a:gd name="connsiteY2" fmla="*/ 1062705 h 2326846"/>
              <a:gd name="connsiteX3" fmla="*/ 1698382 w 2208335"/>
              <a:gd name="connsiteY3" fmla="*/ 699290 h 2326846"/>
              <a:gd name="connsiteX4" fmla="*/ 1571186 w 2208335"/>
              <a:gd name="connsiteY4" fmla="*/ 740056 h 2326846"/>
              <a:gd name="connsiteX5" fmla="*/ 168085 w 2208335"/>
              <a:gd name="connsiteY5" fmla="*/ 2326846 h 2326846"/>
              <a:gd name="connsiteX6" fmla="*/ 0 w 2208335"/>
              <a:gd name="connsiteY6" fmla="*/ 2061027 h 2326846"/>
              <a:gd name="connsiteX7" fmla="*/ 405912 w 2208335"/>
              <a:gd name="connsiteY7" fmla="*/ 1864300 h 2326846"/>
              <a:gd name="connsiteX8" fmla="*/ 561682 w 2208335"/>
              <a:gd name="connsiteY8" fmla="*/ 1433916 h 2326846"/>
              <a:gd name="connsiteX9" fmla="*/ 953967 w 2208335"/>
              <a:gd name="connsiteY9" fmla="*/ 1039259 h 2326846"/>
              <a:gd name="connsiteX10" fmla="*/ 1239251 w 2208335"/>
              <a:gd name="connsiteY10" fmla="*/ 631701 h 2326846"/>
              <a:gd name="connsiteX11" fmla="*/ 1446337 w 2208335"/>
              <a:gd name="connsiteY11" fmla="*/ 605505 h 2326846"/>
              <a:gd name="connsiteX12" fmla="*/ 1540121 w 2208335"/>
              <a:gd name="connsiteY12" fmla="*/ 388629 h 2326846"/>
              <a:gd name="connsiteX13" fmla="*/ 1508249 w 2208335"/>
              <a:gd name="connsiteY13" fmla="*/ 314077 h 2326846"/>
              <a:gd name="connsiteX14" fmla="*/ 1344006 w 2208335"/>
              <a:gd name="connsiteY14" fmla="*/ 0 h 2326846"/>
              <a:gd name="connsiteX15" fmla="*/ 1779839 w 2208335"/>
              <a:gd name="connsiteY15" fmla="*/ 359722 h 2326846"/>
              <a:gd name="connsiteX0" fmla="*/ 1779839 w 2208335"/>
              <a:gd name="connsiteY0" fmla="*/ 359722 h 2326846"/>
              <a:gd name="connsiteX1" fmla="*/ 1821474 w 2208335"/>
              <a:gd name="connsiteY1" fmla="*/ 599643 h 2326846"/>
              <a:gd name="connsiteX2" fmla="*/ 2208335 w 2208335"/>
              <a:gd name="connsiteY2" fmla="*/ 1062705 h 2326846"/>
              <a:gd name="connsiteX3" fmla="*/ 1698382 w 2208335"/>
              <a:gd name="connsiteY3" fmla="*/ 699290 h 2326846"/>
              <a:gd name="connsiteX4" fmla="*/ 1571186 w 2208335"/>
              <a:gd name="connsiteY4" fmla="*/ 740056 h 2326846"/>
              <a:gd name="connsiteX5" fmla="*/ 168085 w 2208335"/>
              <a:gd name="connsiteY5" fmla="*/ 2326846 h 2326846"/>
              <a:gd name="connsiteX6" fmla="*/ 0 w 2208335"/>
              <a:gd name="connsiteY6" fmla="*/ 2061027 h 2326846"/>
              <a:gd name="connsiteX7" fmla="*/ 405912 w 2208335"/>
              <a:gd name="connsiteY7" fmla="*/ 1864300 h 2326846"/>
              <a:gd name="connsiteX8" fmla="*/ 561682 w 2208335"/>
              <a:gd name="connsiteY8" fmla="*/ 1433916 h 2326846"/>
              <a:gd name="connsiteX9" fmla="*/ 953967 w 2208335"/>
              <a:gd name="connsiteY9" fmla="*/ 1039259 h 2326846"/>
              <a:gd name="connsiteX10" fmla="*/ 1239251 w 2208335"/>
              <a:gd name="connsiteY10" fmla="*/ 631701 h 2326846"/>
              <a:gd name="connsiteX11" fmla="*/ 1446337 w 2208335"/>
              <a:gd name="connsiteY11" fmla="*/ 605505 h 2326846"/>
              <a:gd name="connsiteX12" fmla="*/ 1540121 w 2208335"/>
              <a:gd name="connsiteY12" fmla="*/ 388629 h 2326846"/>
              <a:gd name="connsiteX13" fmla="*/ 1293936 w 2208335"/>
              <a:gd name="connsiteY13" fmla="*/ 356939 h 2326846"/>
              <a:gd name="connsiteX14" fmla="*/ 1344006 w 2208335"/>
              <a:gd name="connsiteY14" fmla="*/ 0 h 2326846"/>
              <a:gd name="connsiteX15" fmla="*/ 1779839 w 2208335"/>
              <a:gd name="connsiteY15" fmla="*/ 359722 h 2326846"/>
              <a:gd name="connsiteX0" fmla="*/ 1779839 w 2208335"/>
              <a:gd name="connsiteY0" fmla="*/ 359722 h 2326846"/>
              <a:gd name="connsiteX1" fmla="*/ 1821474 w 2208335"/>
              <a:gd name="connsiteY1" fmla="*/ 599643 h 2326846"/>
              <a:gd name="connsiteX2" fmla="*/ 2208335 w 2208335"/>
              <a:gd name="connsiteY2" fmla="*/ 1062705 h 2326846"/>
              <a:gd name="connsiteX3" fmla="*/ 1698382 w 2208335"/>
              <a:gd name="connsiteY3" fmla="*/ 699290 h 2326846"/>
              <a:gd name="connsiteX4" fmla="*/ 1571186 w 2208335"/>
              <a:gd name="connsiteY4" fmla="*/ 740056 h 2326846"/>
              <a:gd name="connsiteX5" fmla="*/ 168085 w 2208335"/>
              <a:gd name="connsiteY5" fmla="*/ 2326846 h 2326846"/>
              <a:gd name="connsiteX6" fmla="*/ 0 w 2208335"/>
              <a:gd name="connsiteY6" fmla="*/ 2061027 h 2326846"/>
              <a:gd name="connsiteX7" fmla="*/ 405912 w 2208335"/>
              <a:gd name="connsiteY7" fmla="*/ 1864300 h 2326846"/>
              <a:gd name="connsiteX8" fmla="*/ 561682 w 2208335"/>
              <a:gd name="connsiteY8" fmla="*/ 1433916 h 2326846"/>
              <a:gd name="connsiteX9" fmla="*/ 953967 w 2208335"/>
              <a:gd name="connsiteY9" fmla="*/ 1039259 h 2326846"/>
              <a:gd name="connsiteX10" fmla="*/ 1239251 w 2208335"/>
              <a:gd name="connsiteY10" fmla="*/ 631701 h 2326846"/>
              <a:gd name="connsiteX11" fmla="*/ 1446337 w 2208335"/>
              <a:gd name="connsiteY11" fmla="*/ 605505 h 2326846"/>
              <a:gd name="connsiteX12" fmla="*/ 1540121 w 2208335"/>
              <a:gd name="connsiteY12" fmla="*/ 388629 h 2326846"/>
              <a:gd name="connsiteX13" fmla="*/ 1455861 w 2208335"/>
              <a:gd name="connsiteY13" fmla="*/ 221208 h 2326846"/>
              <a:gd name="connsiteX14" fmla="*/ 1344006 w 2208335"/>
              <a:gd name="connsiteY14" fmla="*/ 0 h 2326846"/>
              <a:gd name="connsiteX15" fmla="*/ 1779839 w 2208335"/>
              <a:gd name="connsiteY15" fmla="*/ 359722 h 2326846"/>
              <a:gd name="connsiteX0" fmla="*/ 1779839 w 2208335"/>
              <a:gd name="connsiteY0" fmla="*/ 359722 h 2326846"/>
              <a:gd name="connsiteX1" fmla="*/ 1821474 w 2208335"/>
              <a:gd name="connsiteY1" fmla="*/ 599643 h 2326846"/>
              <a:gd name="connsiteX2" fmla="*/ 2208335 w 2208335"/>
              <a:gd name="connsiteY2" fmla="*/ 1062705 h 2326846"/>
              <a:gd name="connsiteX3" fmla="*/ 1698382 w 2208335"/>
              <a:gd name="connsiteY3" fmla="*/ 699290 h 2326846"/>
              <a:gd name="connsiteX4" fmla="*/ 1571186 w 2208335"/>
              <a:gd name="connsiteY4" fmla="*/ 740056 h 2326846"/>
              <a:gd name="connsiteX5" fmla="*/ 168085 w 2208335"/>
              <a:gd name="connsiteY5" fmla="*/ 2326846 h 2326846"/>
              <a:gd name="connsiteX6" fmla="*/ 0 w 2208335"/>
              <a:gd name="connsiteY6" fmla="*/ 2061027 h 2326846"/>
              <a:gd name="connsiteX7" fmla="*/ 405912 w 2208335"/>
              <a:gd name="connsiteY7" fmla="*/ 1864300 h 2326846"/>
              <a:gd name="connsiteX8" fmla="*/ 561682 w 2208335"/>
              <a:gd name="connsiteY8" fmla="*/ 1433916 h 2326846"/>
              <a:gd name="connsiteX9" fmla="*/ 953967 w 2208335"/>
              <a:gd name="connsiteY9" fmla="*/ 1039259 h 2326846"/>
              <a:gd name="connsiteX10" fmla="*/ 1239251 w 2208335"/>
              <a:gd name="connsiteY10" fmla="*/ 631701 h 2326846"/>
              <a:gd name="connsiteX11" fmla="*/ 1446337 w 2208335"/>
              <a:gd name="connsiteY11" fmla="*/ 605505 h 2326846"/>
              <a:gd name="connsiteX12" fmla="*/ 1540121 w 2208335"/>
              <a:gd name="connsiteY12" fmla="*/ 388629 h 2326846"/>
              <a:gd name="connsiteX13" fmla="*/ 1455861 w 2208335"/>
              <a:gd name="connsiteY13" fmla="*/ 221208 h 2326846"/>
              <a:gd name="connsiteX14" fmla="*/ 1344006 w 2208335"/>
              <a:gd name="connsiteY14" fmla="*/ 0 h 2326846"/>
              <a:gd name="connsiteX15" fmla="*/ 1398711 w 2208335"/>
              <a:gd name="connsiteY15" fmla="*/ 49759 h 2326846"/>
              <a:gd name="connsiteX16" fmla="*/ 1779839 w 2208335"/>
              <a:gd name="connsiteY16" fmla="*/ 359722 h 2326846"/>
              <a:gd name="connsiteX0" fmla="*/ 1779839 w 2208335"/>
              <a:gd name="connsiteY0" fmla="*/ 407594 h 2374718"/>
              <a:gd name="connsiteX1" fmla="*/ 1821474 w 2208335"/>
              <a:gd name="connsiteY1" fmla="*/ 647515 h 2374718"/>
              <a:gd name="connsiteX2" fmla="*/ 2208335 w 2208335"/>
              <a:gd name="connsiteY2" fmla="*/ 1110577 h 2374718"/>
              <a:gd name="connsiteX3" fmla="*/ 1698382 w 2208335"/>
              <a:gd name="connsiteY3" fmla="*/ 747162 h 2374718"/>
              <a:gd name="connsiteX4" fmla="*/ 1571186 w 2208335"/>
              <a:gd name="connsiteY4" fmla="*/ 787928 h 2374718"/>
              <a:gd name="connsiteX5" fmla="*/ 168085 w 2208335"/>
              <a:gd name="connsiteY5" fmla="*/ 2374718 h 2374718"/>
              <a:gd name="connsiteX6" fmla="*/ 0 w 2208335"/>
              <a:gd name="connsiteY6" fmla="*/ 2108899 h 2374718"/>
              <a:gd name="connsiteX7" fmla="*/ 405912 w 2208335"/>
              <a:gd name="connsiteY7" fmla="*/ 1912172 h 2374718"/>
              <a:gd name="connsiteX8" fmla="*/ 561682 w 2208335"/>
              <a:gd name="connsiteY8" fmla="*/ 1481788 h 2374718"/>
              <a:gd name="connsiteX9" fmla="*/ 953967 w 2208335"/>
              <a:gd name="connsiteY9" fmla="*/ 1087131 h 2374718"/>
              <a:gd name="connsiteX10" fmla="*/ 1239251 w 2208335"/>
              <a:gd name="connsiteY10" fmla="*/ 679573 h 2374718"/>
              <a:gd name="connsiteX11" fmla="*/ 1446337 w 2208335"/>
              <a:gd name="connsiteY11" fmla="*/ 653377 h 2374718"/>
              <a:gd name="connsiteX12" fmla="*/ 1540121 w 2208335"/>
              <a:gd name="connsiteY12" fmla="*/ 436501 h 2374718"/>
              <a:gd name="connsiteX13" fmla="*/ 1455861 w 2208335"/>
              <a:gd name="connsiteY13" fmla="*/ 269080 h 2374718"/>
              <a:gd name="connsiteX14" fmla="*/ 1344006 w 2208335"/>
              <a:gd name="connsiteY14" fmla="*/ 47872 h 2374718"/>
              <a:gd name="connsiteX15" fmla="*/ 1348705 w 2208335"/>
              <a:gd name="connsiteY15" fmla="*/ 0 h 2374718"/>
              <a:gd name="connsiteX16" fmla="*/ 1779839 w 2208335"/>
              <a:gd name="connsiteY16" fmla="*/ 407594 h 2374718"/>
              <a:gd name="connsiteX0" fmla="*/ 1779839 w 2208335"/>
              <a:gd name="connsiteY0" fmla="*/ 407594 h 2374718"/>
              <a:gd name="connsiteX1" fmla="*/ 1821474 w 2208335"/>
              <a:gd name="connsiteY1" fmla="*/ 647515 h 2374718"/>
              <a:gd name="connsiteX2" fmla="*/ 2208335 w 2208335"/>
              <a:gd name="connsiteY2" fmla="*/ 1110577 h 2374718"/>
              <a:gd name="connsiteX3" fmla="*/ 1698382 w 2208335"/>
              <a:gd name="connsiteY3" fmla="*/ 747162 h 2374718"/>
              <a:gd name="connsiteX4" fmla="*/ 1571186 w 2208335"/>
              <a:gd name="connsiteY4" fmla="*/ 787928 h 2374718"/>
              <a:gd name="connsiteX5" fmla="*/ 168085 w 2208335"/>
              <a:gd name="connsiteY5" fmla="*/ 2374718 h 2374718"/>
              <a:gd name="connsiteX6" fmla="*/ 0 w 2208335"/>
              <a:gd name="connsiteY6" fmla="*/ 2108899 h 2374718"/>
              <a:gd name="connsiteX7" fmla="*/ 405912 w 2208335"/>
              <a:gd name="connsiteY7" fmla="*/ 1912172 h 2374718"/>
              <a:gd name="connsiteX8" fmla="*/ 561682 w 2208335"/>
              <a:gd name="connsiteY8" fmla="*/ 1481788 h 2374718"/>
              <a:gd name="connsiteX9" fmla="*/ 953967 w 2208335"/>
              <a:gd name="connsiteY9" fmla="*/ 1087131 h 2374718"/>
              <a:gd name="connsiteX10" fmla="*/ 1239251 w 2208335"/>
              <a:gd name="connsiteY10" fmla="*/ 679573 h 2374718"/>
              <a:gd name="connsiteX11" fmla="*/ 1446337 w 2208335"/>
              <a:gd name="connsiteY11" fmla="*/ 653377 h 2374718"/>
              <a:gd name="connsiteX12" fmla="*/ 1540121 w 2208335"/>
              <a:gd name="connsiteY12" fmla="*/ 436501 h 2374718"/>
              <a:gd name="connsiteX13" fmla="*/ 1455861 w 2208335"/>
              <a:gd name="connsiteY13" fmla="*/ 269080 h 2374718"/>
              <a:gd name="connsiteX14" fmla="*/ 1329719 w 2208335"/>
              <a:gd name="connsiteY14" fmla="*/ 40729 h 2374718"/>
              <a:gd name="connsiteX15" fmla="*/ 1348705 w 2208335"/>
              <a:gd name="connsiteY15" fmla="*/ 0 h 2374718"/>
              <a:gd name="connsiteX16" fmla="*/ 1779839 w 2208335"/>
              <a:gd name="connsiteY16" fmla="*/ 407594 h 2374718"/>
              <a:gd name="connsiteX0" fmla="*/ 1779839 w 2208335"/>
              <a:gd name="connsiteY0" fmla="*/ 407594 h 2374718"/>
              <a:gd name="connsiteX1" fmla="*/ 1821474 w 2208335"/>
              <a:gd name="connsiteY1" fmla="*/ 647515 h 2374718"/>
              <a:gd name="connsiteX2" fmla="*/ 2208335 w 2208335"/>
              <a:gd name="connsiteY2" fmla="*/ 1110577 h 2374718"/>
              <a:gd name="connsiteX3" fmla="*/ 1698382 w 2208335"/>
              <a:gd name="connsiteY3" fmla="*/ 747162 h 2374718"/>
              <a:gd name="connsiteX4" fmla="*/ 1571186 w 2208335"/>
              <a:gd name="connsiteY4" fmla="*/ 787928 h 2374718"/>
              <a:gd name="connsiteX5" fmla="*/ 168085 w 2208335"/>
              <a:gd name="connsiteY5" fmla="*/ 2374718 h 2374718"/>
              <a:gd name="connsiteX6" fmla="*/ 0 w 2208335"/>
              <a:gd name="connsiteY6" fmla="*/ 2108899 h 2374718"/>
              <a:gd name="connsiteX7" fmla="*/ 405912 w 2208335"/>
              <a:gd name="connsiteY7" fmla="*/ 1912172 h 2374718"/>
              <a:gd name="connsiteX8" fmla="*/ 561682 w 2208335"/>
              <a:gd name="connsiteY8" fmla="*/ 1481788 h 2374718"/>
              <a:gd name="connsiteX9" fmla="*/ 953967 w 2208335"/>
              <a:gd name="connsiteY9" fmla="*/ 1087131 h 2374718"/>
              <a:gd name="connsiteX10" fmla="*/ 1239251 w 2208335"/>
              <a:gd name="connsiteY10" fmla="*/ 679573 h 2374718"/>
              <a:gd name="connsiteX11" fmla="*/ 1446337 w 2208335"/>
              <a:gd name="connsiteY11" fmla="*/ 653377 h 2374718"/>
              <a:gd name="connsiteX12" fmla="*/ 1540121 w 2208335"/>
              <a:gd name="connsiteY12" fmla="*/ 436501 h 2374718"/>
              <a:gd name="connsiteX13" fmla="*/ 1455861 w 2208335"/>
              <a:gd name="connsiteY13" fmla="*/ 269080 h 2374718"/>
              <a:gd name="connsiteX14" fmla="*/ 1322575 w 2208335"/>
              <a:gd name="connsiteY14" fmla="*/ 40729 h 2374718"/>
              <a:gd name="connsiteX15" fmla="*/ 1348705 w 2208335"/>
              <a:gd name="connsiteY15" fmla="*/ 0 h 2374718"/>
              <a:gd name="connsiteX16" fmla="*/ 1779839 w 2208335"/>
              <a:gd name="connsiteY16" fmla="*/ 407594 h 2374718"/>
              <a:gd name="connsiteX0" fmla="*/ 1779839 w 2208335"/>
              <a:gd name="connsiteY0" fmla="*/ 407594 h 2374718"/>
              <a:gd name="connsiteX1" fmla="*/ 1821474 w 2208335"/>
              <a:gd name="connsiteY1" fmla="*/ 647515 h 2374718"/>
              <a:gd name="connsiteX2" fmla="*/ 2208335 w 2208335"/>
              <a:gd name="connsiteY2" fmla="*/ 1110577 h 2374718"/>
              <a:gd name="connsiteX3" fmla="*/ 1698382 w 2208335"/>
              <a:gd name="connsiteY3" fmla="*/ 747162 h 2374718"/>
              <a:gd name="connsiteX4" fmla="*/ 1571186 w 2208335"/>
              <a:gd name="connsiteY4" fmla="*/ 787928 h 2374718"/>
              <a:gd name="connsiteX5" fmla="*/ 168085 w 2208335"/>
              <a:gd name="connsiteY5" fmla="*/ 2374718 h 2374718"/>
              <a:gd name="connsiteX6" fmla="*/ 0 w 2208335"/>
              <a:gd name="connsiteY6" fmla="*/ 2108899 h 2374718"/>
              <a:gd name="connsiteX7" fmla="*/ 405912 w 2208335"/>
              <a:gd name="connsiteY7" fmla="*/ 1912172 h 2374718"/>
              <a:gd name="connsiteX8" fmla="*/ 561682 w 2208335"/>
              <a:gd name="connsiteY8" fmla="*/ 1481788 h 2374718"/>
              <a:gd name="connsiteX9" fmla="*/ 953967 w 2208335"/>
              <a:gd name="connsiteY9" fmla="*/ 1087131 h 2374718"/>
              <a:gd name="connsiteX10" fmla="*/ 1239251 w 2208335"/>
              <a:gd name="connsiteY10" fmla="*/ 679573 h 2374718"/>
              <a:gd name="connsiteX11" fmla="*/ 1446337 w 2208335"/>
              <a:gd name="connsiteY11" fmla="*/ 653377 h 2374718"/>
              <a:gd name="connsiteX12" fmla="*/ 1540121 w 2208335"/>
              <a:gd name="connsiteY12" fmla="*/ 436501 h 2374718"/>
              <a:gd name="connsiteX13" fmla="*/ 1455861 w 2208335"/>
              <a:gd name="connsiteY13" fmla="*/ 269080 h 2374718"/>
              <a:gd name="connsiteX14" fmla="*/ 1405855 w 2208335"/>
              <a:gd name="connsiteY14" fmla="*/ 185737 h 2374718"/>
              <a:gd name="connsiteX15" fmla="*/ 1322575 w 2208335"/>
              <a:gd name="connsiteY15" fmla="*/ 40729 h 2374718"/>
              <a:gd name="connsiteX16" fmla="*/ 1348705 w 2208335"/>
              <a:gd name="connsiteY16" fmla="*/ 0 h 2374718"/>
              <a:gd name="connsiteX17" fmla="*/ 1779839 w 2208335"/>
              <a:gd name="connsiteY17" fmla="*/ 407594 h 2374718"/>
              <a:gd name="connsiteX0" fmla="*/ 1779839 w 2208335"/>
              <a:gd name="connsiteY0" fmla="*/ 407594 h 2374718"/>
              <a:gd name="connsiteX1" fmla="*/ 1821474 w 2208335"/>
              <a:gd name="connsiteY1" fmla="*/ 647515 h 2374718"/>
              <a:gd name="connsiteX2" fmla="*/ 2208335 w 2208335"/>
              <a:gd name="connsiteY2" fmla="*/ 1110577 h 2374718"/>
              <a:gd name="connsiteX3" fmla="*/ 1698382 w 2208335"/>
              <a:gd name="connsiteY3" fmla="*/ 747162 h 2374718"/>
              <a:gd name="connsiteX4" fmla="*/ 1571186 w 2208335"/>
              <a:gd name="connsiteY4" fmla="*/ 787928 h 2374718"/>
              <a:gd name="connsiteX5" fmla="*/ 168085 w 2208335"/>
              <a:gd name="connsiteY5" fmla="*/ 2374718 h 2374718"/>
              <a:gd name="connsiteX6" fmla="*/ 0 w 2208335"/>
              <a:gd name="connsiteY6" fmla="*/ 2108899 h 2374718"/>
              <a:gd name="connsiteX7" fmla="*/ 405912 w 2208335"/>
              <a:gd name="connsiteY7" fmla="*/ 1912172 h 2374718"/>
              <a:gd name="connsiteX8" fmla="*/ 561682 w 2208335"/>
              <a:gd name="connsiteY8" fmla="*/ 1481788 h 2374718"/>
              <a:gd name="connsiteX9" fmla="*/ 953967 w 2208335"/>
              <a:gd name="connsiteY9" fmla="*/ 1087131 h 2374718"/>
              <a:gd name="connsiteX10" fmla="*/ 1239251 w 2208335"/>
              <a:gd name="connsiteY10" fmla="*/ 679573 h 2374718"/>
              <a:gd name="connsiteX11" fmla="*/ 1446337 w 2208335"/>
              <a:gd name="connsiteY11" fmla="*/ 653377 h 2374718"/>
              <a:gd name="connsiteX12" fmla="*/ 1540121 w 2208335"/>
              <a:gd name="connsiteY12" fmla="*/ 436501 h 2374718"/>
              <a:gd name="connsiteX13" fmla="*/ 1455861 w 2208335"/>
              <a:gd name="connsiteY13" fmla="*/ 269080 h 2374718"/>
              <a:gd name="connsiteX14" fmla="*/ 1503486 w 2208335"/>
              <a:gd name="connsiteY14" fmla="*/ 195262 h 2374718"/>
              <a:gd name="connsiteX15" fmla="*/ 1322575 w 2208335"/>
              <a:gd name="connsiteY15" fmla="*/ 40729 h 2374718"/>
              <a:gd name="connsiteX16" fmla="*/ 1348705 w 2208335"/>
              <a:gd name="connsiteY16" fmla="*/ 0 h 2374718"/>
              <a:gd name="connsiteX17" fmla="*/ 1779839 w 2208335"/>
              <a:gd name="connsiteY17" fmla="*/ 407594 h 2374718"/>
              <a:gd name="connsiteX0" fmla="*/ 1779839 w 2208335"/>
              <a:gd name="connsiteY0" fmla="*/ 407594 h 2374718"/>
              <a:gd name="connsiteX1" fmla="*/ 1821474 w 2208335"/>
              <a:gd name="connsiteY1" fmla="*/ 647515 h 2374718"/>
              <a:gd name="connsiteX2" fmla="*/ 2208335 w 2208335"/>
              <a:gd name="connsiteY2" fmla="*/ 1110577 h 2374718"/>
              <a:gd name="connsiteX3" fmla="*/ 1698382 w 2208335"/>
              <a:gd name="connsiteY3" fmla="*/ 747162 h 2374718"/>
              <a:gd name="connsiteX4" fmla="*/ 1571186 w 2208335"/>
              <a:gd name="connsiteY4" fmla="*/ 787928 h 2374718"/>
              <a:gd name="connsiteX5" fmla="*/ 168085 w 2208335"/>
              <a:gd name="connsiteY5" fmla="*/ 2374718 h 2374718"/>
              <a:gd name="connsiteX6" fmla="*/ 0 w 2208335"/>
              <a:gd name="connsiteY6" fmla="*/ 2108899 h 2374718"/>
              <a:gd name="connsiteX7" fmla="*/ 405912 w 2208335"/>
              <a:gd name="connsiteY7" fmla="*/ 1912172 h 2374718"/>
              <a:gd name="connsiteX8" fmla="*/ 561682 w 2208335"/>
              <a:gd name="connsiteY8" fmla="*/ 1481788 h 2374718"/>
              <a:gd name="connsiteX9" fmla="*/ 953967 w 2208335"/>
              <a:gd name="connsiteY9" fmla="*/ 1087131 h 2374718"/>
              <a:gd name="connsiteX10" fmla="*/ 1239251 w 2208335"/>
              <a:gd name="connsiteY10" fmla="*/ 679573 h 2374718"/>
              <a:gd name="connsiteX11" fmla="*/ 1446337 w 2208335"/>
              <a:gd name="connsiteY11" fmla="*/ 653377 h 2374718"/>
              <a:gd name="connsiteX12" fmla="*/ 1503486 w 2208335"/>
              <a:gd name="connsiteY12" fmla="*/ 507206 h 2374718"/>
              <a:gd name="connsiteX13" fmla="*/ 1540121 w 2208335"/>
              <a:gd name="connsiteY13" fmla="*/ 436501 h 2374718"/>
              <a:gd name="connsiteX14" fmla="*/ 1455861 w 2208335"/>
              <a:gd name="connsiteY14" fmla="*/ 269080 h 2374718"/>
              <a:gd name="connsiteX15" fmla="*/ 1503486 w 2208335"/>
              <a:gd name="connsiteY15" fmla="*/ 195262 h 2374718"/>
              <a:gd name="connsiteX16" fmla="*/ 1322575 w 2208335"/>
              <a:gd name="connsiteY16" fmla="*/ 40729 h 2374718"/>
              <a:gd name="connsiteX17" fmla="*/ 1348705 w 2208335"/>
              <a:gd name="connsiteY17" fmla="*/ 0 h 2374718"/>
              <a:gd name="connsiteX18" fmla="*/ 1779839 w 2208335"/>
              <a:gd name="connsiteY18" fmla="*/ 407594 h 2374718"/>
              <a:gd name="connsiteX0" fmla="*/ 1779839 w 2208335"/>
              <a:gd name="connsiteY0" fmla="*/ 407594 h 2374718"/>
              <a:gd name="connsiteX1" fmla="*/ 1821474 w 2208335"/>
              <a:gd name="connsiteY1" fmla="*/ 647515 h 2374718"/>
              <a:gd name="connsiteX2" fmla="*/ 2208335 w 2208335"/>
              <a:gd name="connsiteY2" fmla="*/ 1110577 h 2374718"/>
              <a:gd name="connsiteX3" fmla="*/ 1698382 w 2208335"/>
              <a:gd name="connsiteY3" fmla="*/ 747162 h 2374718"/>
              <a:gd name="connsiteX4" fmla="*/ 1571186 w 2208335"/>
              <a:gd name="connsiteY4" fmla="*/ 787928 h 2374718"/>
              <a:gd name="connsiteX5" fmla="*/ 168085 w 2208335"/>
              <a:gd name="connsiteY5" fmla="*/ 2374718 h 2374718"/>
              <a:gd name="connsiteX6" fmla="*/ 0 w 2208335"/>
              <a:gd name="connsiteY6" fmla="*/ 2108899 h 2374718"/>
              <a:gd name="connsiteX7" fmla="*/ 405912 w 2208335"/>
              <a:gd name="connsiteY7" fmla="*/ 1912172 h 2374718"/>
              <a:gd name="connsiteX8" fmla="*/ 561682 w 2208335"/>
              <a:gd name="connsiteY8" fmla="*/ 1481788 h 2374718"/>
              <a:gd name="connsiteX9" fmla="*/ 953967 w 2208335"/>
              <a:gd name="connsiteY9" fmla="*/ 1087131 h 2374718"/>
              <a:gd name="connsiteX10" fmla="*/ 1239251 w 2208335"/>
              <a:gd name="connsiteY10" fmla="*/ 679573 h 2374718"/>
              <a:gd name="connsiteX11" fmla="*/ 1446337 w 2208335"/>
              <a:gd name="connsiteY11" fmla="*/ 653377 h 2374718"/>
              <a:gd name="connsiteX12" fmla="*/ 1620167 w 2208335"/>
              <a:gd name="connsiteY12" fmla="*/ 545306 h 2374718"/>
              <a:gd name="connsiteX13" fmla="*/ 1540121 w 2208335"/>
              <a:gd name="connsiteY13" fmla="*/ 436501 h 2374718"/>
              <a:gd name="connsiteX14" fmla="*/ 1455861 w 2208335"/>
              <a:gd name="connsiteY14" fmla="*/ 269080 h 2374718"/>
              <a:gd name="connsiteX15" fmla="*/ 1503486 w 2208335"/>
              <a:gd name="connsiteY15" fmla="*/ 195262 h 2374718"/>
              <a:gd name="connsiteX16" fmla="*/ 1322575 w 2208335"/>
              <a:gd name="connsiteY16" fmla="*/ 40729 h 2374718"/>
              <a:gd name="connsiteX17" fmla="*/ 1348705 w 2208335"/>
              <a:gd name="connsiteY17" fmla="*/ 0 h 2374718"/>
              <a:gd name="connsiteX18" fmla="*/ 1779839 w 2208335"/>
              <a:gd name="connsiteY18" fmla="*/ 407594 h 2374718"/>
              <a:gd name="connsiteX0" fmla="*/ 1779839 w 2208335"/>
              <a:gd name="connsiteY0" fmla="*/ 407594 h 2374718"/>
              <a:gd name="connsiteX1" fmla="*/ 1821474 w 2208335"/>
              <a:gd name="connsiteY1" fmla="*/ 647515 h 2374718"/>
              <a:gd name="connsiteX2" fmla="*/ 2208335 w 2208335"/>
              <a:gd name="connsiteY2" fmla="*/ 1110577 h 2374718"/>
              <a:gd name="connsiteX3" fmla="*/ 1698382 w 2208335"/>
              <a:gd name="connsiteY3" fmla="*/ 747162 h 2374718"/>
              <a:gd name="connsiteX4" fmla="*/ 1571186 w 2208335"/>
              <a:gd name="connsiteY4" fmla="*/ 787928 h 2374718"/>
              <a:gd name="connsiteX5" fmla="*/ 168085 w 2208335"/>
              <a:gd name="connsiteY5" fmla="*/ 2374718 h 2374718"/>
              <a:gd name="connsiteX6" fmla="*/ 0 w 2208335"/>
              <a:gd name="connsiteY6" fmla="*/ 2108899 h 2374718"/>
              <a:gd name="connsiteX7" fmla="*/ 405912 w 2208335"/>
              <a:gd name="connsiteY7" fmla="*/ 1912172 h 2374718"/>
              <a:gd name="connsiteX8" fmla="*/ 561682 w 2208335"/>
              <a:gd name="connsiteY8" fmla="*/ 1481788 h 2374718"/>
              <a:gd name="connsiteX9" fmla="*/ 953967 w 2208335"/>
              <a:gd name="connsiteY9" fmla="*/ 1087131 h 2374718"/>
              <a:gd name="connsiteX10" fmla="*/ 1239251 w 2208335"/>
              <a:gd name="connsiteY10" fmla="*/ 679573 h 2374718"/>
              <a:gd name="connsiteX11" fmla="*/ 1446337 w 2208335"/>
              <a:gd name="connsiteY11" fmla="*/ 653377 h 2374718"/>
              <a:gd name="connsiteX12" fmla="*/ 1524917 w 2208335"/>
              <a:gd name="connsiteY12" fmla="*/ 602456 h 2374718"/>
              <a:gd name="connsiteX13" fmla="*/ 1620167 w 2208335"/>
              <a:gd name="connsiteY13" fmla="*/ 545306 h 2374718"/>
              <a:gd name="connsiteX14" fmla="*/ 1540121 w 2208335"/>
              <a:gd name="connsiteY14" fmla="*/ 436501 h 2374718"/>
              <a:gd name="connsiteX15" fmla="*/ 1455861 w 2208335"/>
              <a:gd name="connsiteY15" fmla="*/ 269080 h 2374718"/>
              <a:gd name="connsiteX16" fmla="*/ 1503486 w 2208335"/>
              <a:gd name="connsiteY16" fmla="*/ 195262 h 2374718"/>
              <a:gd name="connsiteX17" fmla="*/ 1322575 w 2208335"/>
              <a:gd name="connsiteY17" fmla="*/ 40729 h 2374718"/>
              <a:gd name="connsiteX18" fmla="*/ 1348705 w 2208335"/>
              <a:gd name="connsiteY18" fmla="*/ 0 h 2374718"/>
              <a:gd name="connsiteX19" fmla="*/ 1779839 w 2208335"/>
              <a:gd name="connsiteY19" fmla="*/ 407594 h 2374718"/>
              <a:gd name="connsiteX0" fmla="*/ 1779839 w 2208335"/>
              <a:gd name="connsiteY0" fmla="*/ 407594 h 2374718"/>
              <a:gd name="connsiteX1" fmla="*/ 1821474 w 2208335"/>
              <a:gd name="connsiteY1" fmla="*/ 647515 h 2374718"/>
              <a:gd name="connsiteX2" fmla="*/ 2208335 w 2208335"/>
              <a:gd name="connsiteY2" fmla="*/ 1110577 h 2374718"/>
              <a:gd name="connsiteX3" fmla="*/ 1698382 w 2208335"/>
              <a:gd name="connsiteY3" fmla="*/ 747162 h 2374718"/>
              <a:gd name="connsiteX4" fmla="*/ 1571186 w 2208335"/>
              <a:gd name="connsiteY4" fmla="*/ 787928 h 2374718"/>
              <a:gd name="connsiteX5" fmla="*/ 168085 w 2208335"/>
              <a:gd name="connsiteY5" fmla="*/ 2374718 h 2374718"/>
              <a:gd name="connsiteX6" fmla="*/ 0 w 2208335"/>
              <a:gd name="connsiteY6" fmla="*/ 2108899 h 2374718"/>
              <a:gd name="connsiteX7" fmla="*/ 405912 w 2208335"/>
              <a:gd name="connsiteY7" fmla="*/ 1912172 h 2374718"/>
              <a:gd name="connsiteX8" fmla="*/ 561682 w 2208335"/>
              <a:gd name="connsiteY8" fmla="*/ 1481788 h 2374718"/>
              <a:gd name="connsiteX9" fmla="*/ 953967 w 2208335"/>
              <a:gd name="connsiteY9" fmla="*/ 1087131 h 2374718"/>
              <a:gd name="connsiteX10" fmla="*/ 1239251 w 2208335"/>
              <a:gd name="connsiteY10" fmla="*/ 679573 h 2374718"/>
              <a:gd name="connsiteX11" fmla="*/ 1446337 w 2208335"/>
              <a:gd name="connsiteY11" fmla="*/ 653377 h 2374718"/>
              <a:gd name="connsiteX12" fmla="*/ 1491580 w 2208335"/>
              <a:gd name="connsiteY12" fmla="*/ 581024 h 2374718"/>
              <a:gd name="connsiteX13" fmla="*/ 1620167 w 2208335"/>
              <a:gd name="connsiteY13" fmla="*/ 545306 h 2374718"/>
              <a:gd name="connsiteX14" fmla="*/ 1540121 w 2208335"/>
              <a:gd name="connsiteY14" fmla="*/ 436501 h 2374718"/>
              <a:gd name="connsiteX15" fmla="*/ 1455861 w 2208335"/>
              <a:gd name="connsiteY15" fmla="*/ 269080 h 2374718"/>
              <a:gd name="connsiteX16" fmla="*/ 1503486 w 2208335"/>
              <a:gd name="connsiteY16" fmla="*/ 195262 h 2374718"/>
              <a:gd name="connsiteX17" fmla="*/ 1322575 w 2208335"/>
              <a:gd name="connsiteY17" fmla="*/ 40729 h 2374718"/>
              <a:gd name="connsiteX18" fmla="*/ 1348705 w 2208335"/>
              <a:gd name="connsiteY18" fmla="*/ 0 h 2374718"/>
              <a:gd name="connsiteX19" fmla="*/ 1779839 w 2208335"/>
              <a:gd name="connsiteY19" fmla="*/ 407594 h 2374718"/>
              <a:gd name="connsiteX0" fmla="*/ 1779839 w 2208335"/>
              <a:gd name="connsiteY0" fmla="*/ 407594 h 2374718"/>
              <a:gd name="connsiteX1" fmla="*/ 1821474 w 2208335"/>
              <a:gd name="connsiteY1" fmla="*/ 647515 h 2374718"/>
              <a:gd name="connsiteX2" fmla="*/ 2208335 w 2208335"/>
              <a:gd name="connsiteY2" fmla="*/ 1110577 h 2374718"/>
              <a:gd name="connsiteX3" fmla="*/ 1698382 w 2208335"/>
              <a:gd name="connsiteY3" fmla="*/ 747162 h 2374718"/>
              <a:gd name="connsiteX4" fmla="*/ 1571186 w 2208335"/>
              <a:gd name="connsiteY4" fmla="*/ 787928 h 2374718"/>
              <a:gd name="connsiteX5" fmla="*/ 168085 w 2208335"/>
              <a:gd name="connsiteY5" fmla="*/ 2374718 h 2374718"/>
              <a:gd name="connsiteX6" fmla="*/ 0 w 2208335"/>
              <a:gd name="connsiteY6" fmla="*/ 2108899 h 2374718"/>
              <a:gd name="connsiteX7" fmla="*/ 405912 w 2208335"/>
              <a:gd name="connsiteY7" fmla="*/ 1912172 h 2374718"/>
              <a:gd name="connsiteX8" fmla="*/ 561682 w 2208335"/>
              <a:gd name="connsiteY8" fmla="*/ 1481788 h 2374718"/>
              <a:gd name="connsiteX9" fmla="*/ 953967 w 2208335"/>
              <a:gd name="connsiteY9" fmla="*/ 1087131 h 2374718"/>
              <a:gd name="connsiteX10" fmla="*/ 1239251 w 2208335"/>
              <a:gd name="connsiteY10" fmla="*/ 679573 h 2374718"/>
              <a:gd name="connsiteX11" fmla="*/ 1446337 w 2208335"/>
              <a:gd name="connsiteY11" fmla="*/ 653377 h 2374718"/>
              <a:gd name="connsiteX12" fmla="*/ 1491580 w 2208335"/>
              <a:gd name="connsiteY12" fmla="*/ 581024 h 2374718"/>
              <a:gd name="connsiteX13" fmla="*/ 1574924 w 2208335"/>
              <a:gd name="connsiteY13" fmla="*/ 557212 h 2374718"/>
              <a:gd name="connsiteX14" fmla="*/ 1620167 w 2208335"/>
              <a:gd name="connsiteY14" fmla="*/ 545306 h 2374718"/>
              <a:gd name="connsiteX15" fmla="*/ 1540121 w 2208335"/>
              <a:gd name="connsiteY15" fmla="*/ 436501 h 2374718"/>
              <a:gd name="connsiteX16" fmla="*/ 1455861 w 2208335"/>
              <a:gd name="connsiteY16" fmla="*/ 269080 h 2374718"/>
              <a:gd name="connsiteX17" fmla="*/ 1503486 w 2208335"/>
              <a:gd name="connsiteY17" fmla="*/ 195262 h 2374718"/>
              <a:gd name="connsiteX18" fmla="*/ 1322575 w 2208335"/>
              <a:gd name="connsiteY18" fmla="*/ 40729 h 2374718"/>
              <a:gd name="connsiteX19" fmla="*/ 1348705 w 2208335"/>
              <a:gd name="connsiteY19" fmla="*/ 0 h 2374718"/>
              <a:gd name="connsiteX20" fmla="*/ 1779839 w 2208335"/>
              <a:gd name="connsiteY20" fmla="*/ 407594 h 2374718"/>
              <a:gd name="connsiteX0" fmla="*/ 1779839 w 2208335"/>
              <a:gd name="connsiteY0" fmla="*/ 407594 h 2374718"/>
              <a:gd name="connsiteX1" fmla="*/ 1821474 w 2208335"/>
              <a:gd name="connsiteY1" fmla="*/ 647515 h 2374718"/>
              <a:gd name="connsiteX2" fmla="*/ 2208335 w 2208335"/>
              <a:gd name="connsiteY2" fmla="*/ 1110577 h 2374718"/>
              <a:gd name="connsiteX3" fmla="*/ 1698382 w 2208335"/>
              <a:gd name="connsiteY3" fmla="*/ 747162 h 2374718"/>
              <a:gd name="connsiteX4" fmla="*/ 1571186 w 2208335"/>
              <a:gd name="connsiteY4" fmla="*/ 787928 h 2374718"/>
              <a:gd name="connsiteX5" fmla="*/ 168085 w 2208335"/>
              <a:gd name="connsiteY5" fmla="*/ 2374718 h 2374718"/>
              <a:gd name="connsiteX6" fmla="*/ 0 w 2208335"/>
              <a:gd name="connsiteY6" fmla="*/ 2108899 h 2374718"/>
              <a:gd name="connsiteX7" fmla="*/ 405912 w 2208335"/>
              <a:gd name="connsiteY7" fmla="*/ 1912172 h 2374718"/>
              <a:gd name="connsiteX8" fmla="*/ 561682 w 2208335"/>
              <a:gd name="connsiteY8" fmla="*/ 1481788 h 2374718"/>
              <a:gd name="connsiteX9" fmla="*/ 953967 w 2208335"/>
              <a:gd name="connsiteY9" fmla="*/ 1087131 h 2374718"/>
              <a:gd name="connsiteX10" fmla="*/ 1239251 w 2208335"/>
              <a:gd name="connsiteY10" fmla="*/ 679573 h 2374718"/>
              <a:gd name="connsiteX11" fmla="*/ 1446337 w 2208335"/>
              <a:gd name="connsiteY11" fmla="*/ 653377 h 2374718"/>
              <a:gd name="connsiteX12" fmla="*/ 1491580 w 2208335"/>
              <a:gd name="connsiteY12" fmla="*/ 581024 h 2374718"/>
              <a:gd name="connsiteX13" fmla="*/ 1574924 w 2208335"/>
              <a:gd name="connsiteY13" fmla="*/ 602456 h 2374718"/>
              <a:gd name="connsiteX14" fmla="*/ 1620167 w 2208335"/>
              <a:gd name="connsiteY14" fmla="*/ 545306 h 2374718"/>
              <a:gd name="connsiteX15" fmla="*/ 1540121 w 2208335"/>
              <a:gd name="connsiteY15" fmla="*/ 436501 h 2374718"/>
              <a:gd name="connsiteX16" fmla="*/ 1455861 w 2208335"/>
              <a:gd name="connsiteY16" fmla="*/ 269080 h 2374718"/>
              <a:gd name="connsiteX17" fmla="*/ 1503486 w 2208335"/>
              <a:gd name="connsiteY17" fmla="*/ 195262 h 2374718"/>
              <a:gd name="connsiteX18" fmla="*/ 1322575 w 2208335"/>
              <a:gd name="connsiteY18" fmla="*/ 40729 h 2374718"/>
              <a:gd name="connsiteX19" fmla="*/ 1348705 w 2208335"/>
              <a:gd name="connsiteY19" fmla="*/ 0 h 2374718"/>
              <a:gd name="connsiteX20" fmla="*/ 1779839 w 2208335"/>
              <a:gd name="connsiteY20" fmla="*/ 407594 h 2374718"/>
              <a:gd name="connsiteX0" fmla="*/ 1779839 w 2208335"/>
              <a:gd name="connsiteY0" fmla="*/ 407594 h 2374718"/>
              <a:gd name="connsiteX1" fmla="*/ 1821474 w 2208335"/>
              <a:gd name="connsiteY1" fmla="*/ 647515 h 2374718"/>
              <a:gd name="connsiteX2" fmla="*/ 2208335 w 2208335"/>
              <a:gd name="connsiteY2" fmla="*/ 1110577 h 2374718"/>
              <a:gd name="connsiteX3" fmla="*/ 1698382 w 2208335"/>
              <a:gd name="connsiteY3" fmla="*/ 747162 h 2374718"/>
              <a:gd name="connsiteX4" fmla="*/ 1571186 w 2208335"/>
              <a:gd name="connsiteY4" fmla="*/ 787928 h 2374718"/>
              <a:gd name="connsiteX5" fmla="*/ 867692 w 2208335"/>
              <a:gd name="connsiteY5" fmla="*/ 1574006 h 2374718"/>
              <a:gd name="connsiteX6" fmla="*/ 168085 w 2208335"/>
              <a:gd name="connsiteY6" fmla="*/ 2374718 h 2374718"/>
              <a:gd name="connsiteX7" fmla="*/ 0 w 2208335"/>
              <a:gd name="connsiteY7" fmla="*/ 2108899 h 2374718"/>
              <a:gd name="connsiteX8" fmla="*/ 405912 w 2208335"/>
              <a:gd name="connsiteY8" fmla="*/ 1912172 h 2374718"/>
              <a:gd name="connsiteX9" fmla="*/ 561682 w 2208335"/>
              <a:gd name="connsiteY9" fmla="*/ 1481788 h 2374718"/>
              <a:gd name="connsiteX10" fmla="*/ 953967 w 2208335"/>
              <a:gd name="connsiteY10" fmla="*/ 1087131 h 2374718"/>
              <a:gd name="connsiteX11" fmla="*/ 1239251 w 2208335"/>
              <a:gd name="connsiteY11" fmla="*/ 679573 h 2374718"/>
              <a:gd name="connsiteX12" fmla="*/ 1446337 w 2208335"/>
              <a:gd name="connsiteY12" fmla="*/ 653377 h 2374718"/>
              <a:gd name="connsiteX13" fmla="*/ 1491580 w 2208335"/>
              <a:gd name="connsiteY13" fmla="*/ 581024 h 2374718"/>
              <a:gd name="connsiteX14" fmla="*/ 1574924 w 2208335"/>
              <a:gd name="connsiteY14" fmla="*/ 602456 h 2374718"/>
              <a:gd name="connsiteX15" fmla="*/ 1620167 w 2208335"/>
              <a:gd name="connsiteY15" fmla="*/ 545306 h 2374718"/>
              <a:gd name="connsiteX16" fmla="*/ 1540121 w 2208335"/>
              <a:gd name="connsiteY16" fmla="*/ 436501 h 2374718"/>
              <a:gd name="connsiteX17" fmla="*/ 1455861 w 2208335"/>
              <a:gd name="connsiteY17" fmla="*/ 269080 h 2374718"/>
              <a:gd name="connsiteX18" fmla="*/ 1503486 w 2208335"/>
              <a:gd name="connsiteY18" fmla="*/ 195262 h 2374718"/>
              <a:gd name="connsiteX19" fmla="*/ 1322575 w 2208335"/>
              <a:gd name="connsiteY19" fmla="*/ 40729 h 2374718"/>
              <a:gd name="connsiteX20" fmla="*/ 1348705 w 2208335"/>
              <a:gd name="connsiteY20" fmla="*/ 0 h 2374718"/>
              <a:gd name="connsiteX21" fmla="*/ 1779839 w 2208335"/>
              <a:gd name="connsiteY21" fmla="*/ 407594 h 2374718"/>
              <a:gd name="connsiteX0" fmla="*/ 1779839 w 2208335"/>
              <a:gd name="connsiteY0" fmla="*/ 407594 h 2374718"/>
              <a:gd name="connsiteX1" fmla="*/ 1821474 w 2208335"/>
              <a:gd name="connsiteY1" fmla="*/ 647515 h 2374718"/>
              <a:gd name="connsiteX2" fmla="*/ 2208335 w 2208335"/>
              <a:gd name="connsiteY2" fmla="*/ 1110577 h 2374718"/>
              <a:gd name="connsiteX3" fmla="*/ 1698382 w 2208335"/>
              <a:gd name="connsiteY3" fmla="*/ 747162 h 2374718"/>
              <a:gd name="connsiteX4" fmla="*/ 1571186 w 2208335"/>
              <a:gd name="connsiteY4" fmla="*/ 787928 h 2374718"/>
              <a:gd name="connsiteX5" fmla="*/ 879598 w 2208335"/>
              <a:gd name="connsiteY5" fmla="*/ 1695449 h 2374718"/>
              <a:gd name="connsiteX6" fmla="*/ 168085 w 2208335"/>
              <a:gd name="connsiteY6" fmla="*/ 2374718 h 2374718"/>
              <a:gd name="connsiteX7" fmla="*/ 0 w 2208335"/>
              <a:gd name="connsiteY7" fmla="*/ 2108899 h 2374718"/>
              <a:gd name="connsiteX8" fmla="*/ 405912 w 2208335"/>
              <a:gd name="connsiteY8" fmla="*/ 1912172 h 2374718"/>
              <a:gd name="connsiteX9" fmla="*/ 561682 w 2208335"/>
              <a:gd name="connsiteY9" fmla="*/ 1481788 h 2374718"/>
              <a:gd name="connsiteX10" fmla="*/ 953967 w 2208335"/>
              <a:gd name="connsiteY10" fmla="*/ 1087131 h 2374718"/>
              <a:gd name="connsiteX11" fmla="*/ 1239251 w 2208335"/>
              <a:gd name="connsiteY11" fmla="*/ 679573 h 2374718"/>
              <a:gd name="connsiteX12" fmla="*/ 1446337 w 2208335"/>
              <a:gd name="connsiteY12" fmla="*/ 653377 h 2374718"/>
              <a:gd name="connsiteX13" fmla="*/ 1491580 w 2208335"/>
              <a:gd name="connsiteY13" fmla="*/ 581024 h 2374718"/>
              <a:gd name="connsiteX14" fmla="*/ 1574924 w 2208335"/>
              <a:gd name="connsiteY14" fmla="*/ 602456 h 2374718"/>
              <a:gd name="connsiteX15" fmla="*/ 1620167 w 2208335"/>
              <a:gd name="connsiteY15" fmla="*/ 545306 h 2374718"/>
              <a:gd name="connsiteX16" fmla="*/ 1540121 w 2208335"/>
              <a:gd name="connsiteY16" fmla="*/ 436501 h 2374718"/>
              <a:gd name="connsiteX17" fmla="*/ 1455861 w 2208335"/>
              <a:gd name="connsiteY17" fmla="*/ 269080 h 2374718"/>
              <a:gd name="connsiteX18" fmla="*/ 1503486 w 2208335"/>
              <a:gd name="connsiteY18" fmla="*/ 195262 h 2374718"/>
              <a:gd name="connsiteX19" fmla="*/ 1322575 w 2208335"/>
              <a:gd name="connsiteY19" fmla="*/ 40729 h 2374718"/>
              <a:gd name="connsiteX20" fmla="*/ 1348705 w 2208335"/>
              <a:gd name="connsiteY20" fmla="*/ 0 h 2374718"/>
              <a:gd name="connsiteX21" fmla="*/ 1779839 w 2208335"/>
              <a:gd name="connsiteY21" fmla="*/ 407594 h 2374718"/>
              <a:gd name="connsiteX0" fmla="*/ 1779839 w 2208335"/>
              <a:gd name="connsiteY0" fmla="*/ 407594 h 2374718"/>
              <a:gd name="connsiteX1" fmla="*/ 1821474 w 2208335"/>
              <a:gd name="connsiteY1" fmla="*/ 647515 h 2374718"/>
              <a:gd name="connsiteX2" fmla="*/ 2208335 w 2208335"/>
              <a:gd name="connsiteY2" fmla="*/ 1110577 h 2374718"/>
              <a:gd name="connsiteX3" fmla="*/ 1698382 w 2208335"/>
              <a:gd name="connsiteY3" fmla="*/ 747162 h 2374718"/>
              <a:gd name="connsiteX4" fmla="*/ 1571186 w 2208335"/>
              <a:gd name="connsiteY4" fmla="*/ 787928 h 2374718"/>
              <a:gd name="connsiteX5" fmla="*/ 1260599 w 2208335"/>
              <a:gd name="connsiteY5" fmla="*/ 1197768 h 2374718"/>
              <a:gd name="connsiteX6" fmla="*/ 879598 w 2208335"/>
              <a:gd name="connsiteY6" fmla="*/ 1695449 h 2374718"/>
              <a:gd name="connsiteX7" fmla="*/ 168085 w 2208335"/>
              <a:gd name="connsiteY7" fmla="*/ 2374718 h 2374718"/>
              <a:gd name="connsiteX8" fmla="*/ 0 w 2208335"/>
              <a:gd name="connsiteY8" fmla="*/ 2108899 h 2374718"/>
              <a:gd name="connsiteX9" fmla="*/ 405912 w 2208335"/>
              <a:gd name="connsiteY9" fmla="*/ 1912172 h 2374718"/>
              <a:gd name="connsiteX10" fmla="*/ 561682 w 2208335"/>
              <a:gd name="connsiteY10" fmla="*/ 1481788 h 2374718"/>
              <a:gd name="connsiteX11" fmla="*/ 953967 w 2208335"/>
              <a:gd name="connsiteY11" fmla="*/ 1087131 h 2374718"/>
              <a:gd name="connsiteX12" fmla="*/ 1239251 w 2208335"/>
              <a:gd name="connsiteY12" fmla="*/ 679573 h 2374718"/>
              <a:gd name="connsiteX13" fmla="*/ 1446337 w 2208335"/>
              <a:gd name="connsiteY13" fmla="*/ 653377 h 2374718"/>
              <a:gd name="connsiteX14" fmla="*/ 1491580 w 2208335"/>
              <a:gd name="connsiteY14" fmla="*/ 581024 h 2374718"/>
              <a:gd name="connsiteX15" fmla="*/ 1574924 w 2208335"/>
              <a:gd name="connsiteY15" fmla="*/ 602456 h 2374718"/>
              <a:gd name="connsiteX16" fmla="*/ 1620167 w 2208335"/>
              <a:gd name="connsiteY16" fmla="*/ 545306 h 2374718"/>
              <a:gd name="connsiteX17" fmla="*/ 1540121 w 2208335"/>
              <a:gd name="connsiteY17" fmla="*/ 436501 h 2374718"/>
              <a:gd name="connsiteX18" fmla="*/ 1455861 w 2208335"/>
              <a:gd name="connsiteY18" fmla="*/ 269080 h 2374718"/>
              <a:gd name="connsiteX19" fmla="*/ 1503486 w 2208335"/>
              <a:gd name="connsiteY19" fmla="*/ 195262 h 2374718"/>
              <a:gd name="connsiteX20" fmla="*/ 1322575 w 2208335"/>
              <a:gd name="connsiteY20" fmla="*/ 40729 h 2374718"/>
              <a:gd name="connsiteX21" fmla="*/ 1348705 w 2208335"/>
              <a:gd name="connsiteY21" fmla="*/ 0 h 2374718"/>
              <a:gd name="connsiteX22" fmla="*/ 1779839 w 2208335"/>
              <a:gd name="connsiteY22" fmla="*/ 407594 h 2374718"/>
              <a:gd name="connsiteX0" fmla="*/ 1779839 w 2208335"/>
              <a:gd name="connsiteY0" fmla="*/ 407594 h 2374718"/>
              <a:gd name="connsiteX1" fmla="*/ 1821474 w 2208335"/>
              <a:gd name="connsiteY1" fmla="*/ 647515 h 2374718"/>
              <a:gd name="connsiteX2" fmla="*/ 2208335 w 2208335"/>
              <a:gd name="connsiteY2" fmla="*/ 1110577 h 2374718"/>
              <a:gd name="connsiteX3" fmla="*/ 1698382 w 2208335"/>
              <a:gd name="connsiteY3" fmla="*/ 747162 h 2374718"/>
              <a:gd name="connsiteX4" fmla="*/ 1571186 w 2208335"/>
              <a:gd name="connsiteY4" fmla="*/ 787928 h 2374718"/>
              <a:gd name="connsiteX5" fmla="*/ 1103436 w 2208335"/>
              <a:gd name="connsiteY5" fmla="*/ 1316831 h 2374718"/>
              <a:gd name="connsiteX6" fmla="*/ 879598 w 2208335"/>
              <a:gd name="connsiteY6" fmla="*/ 1695449 h 2374718"/>
              <a:gd name="connsiteX7" fmla="*/ 168085 w 2208335"/>
              <a:gd name="connsiteY7" fmla="*/ 2374718 h 2374718"/>
              <a:gd name="connsiteX8" fmla="*/ 0 w 2208335"/>
              <a:gd name="connsiteY8" fmla="*/ 2108899 h 2374718"/>
              <a:gd name="connsiteX9" fmla="*/ 405912 w 2208335"/>
              <a:gd name="connsiteY9" fmla="*/ 1912172 h 2374718"/>
              <a:gd name="connsiteX10" fmla="*/ 561682 w 2208335"/>
              <a:gd name="connsiteY10" fmla="*/ 1481788 h 2374718"/>
              <a:gd name="connsiteX11" fmla="*/ 953967 w 2208335"/>
              <a:gd name="connsiteY11" fmla="*/ 1087131 h 2374718"/>
              <a:gd name="connsiteX12" fmla="*/ 1239251 w 2208335"/>
              <a:gd name="connsiteY12" fmla="*/ 679573 h 2374718"/>
              <a:gd name="connsiteX13" fmla="*/ 1446337 w 2208335"/>
              <a:gd name="connsiteY13" fmla="*/ 653377 h 2374718"/>
              <a:gd name="connsiteX14" fmla="*/ 1491580 w 2208335"/>
              <a:gd name="connsiteY14" fmla="*/ 581024 h 2374718"/>
              <a:gd name="connsiteX15" fmla="*/ 1574924 w 2208335"/>
              <a:gd name="connsiteY15" fmla="*/ 602456 h 2374718"/>
              <a:gd name="connsiteX16" fmla="*/ 1620167 w 2208335"/>
              <a:gd name="connsiteY16" fmla="*/ 545306 h 2374718"/>
              <a:gd name="connsiteX17" fmla="*/ 1540121 w 2208335"/>
              <a:gd name="connsiteY17" fmla="*/ 436501 h 2374718"/>
              <a:gd name="connsiteX18" fmla="*/ 1455861 w 2208335"/>
              <a:gd name="connsiteY18" fmla="*/ 269080 h 2374718"/>
              <a:gd name="connsiteX19" fmla="*/ 1503486 w 2208335"/>
              <a:gd name="connsiteY19" fmla="*/ 195262 h 2374718"/>
              <a:gd name="connsiteX20" fmla="*/ 1322575 w 2208335"/>
              <a:gd name="connsiteY20" fmla="*/ 40729 h 2374718"/>
              <a:gd name="connsiteX21" fmla="*/ 1348705 w 2208335"/>
              <a:gd name="connsiteY21" fmla="*/ 0 h 2374718"/>
              <a:gd name="connsiteX22" fmla="*/ 1779839 w 2208335"/>
              <a:gd name="connsiteY22" fmla="*/ 407594 h 2374718"/>
              <a:gd name="connsiteX0" fmla="*/ 1810795 w 2239291"/>
              <a:gd name="connsiteY0" fmla="*/ 407594 h 2374718"/>
              <a:gd name="connsiteX1" fmla="*/ 1852430 w 2239291"/>
              <a:gd name="connsiteY1" fmla="*/ 647515 h 2374718"/>
              <a:gd name="connsiteX2" fmla="*/ 2239291 w 2239291"/>
              <a:gd name="connsiteY2" fmla="*/ 1110577 h 2374718"/>
              <a:gd name="connsiteX3" fmla="*/ 1729338 w 2239291"/>
              <a:gd name="connsiteY3" fmla="*/ 747162 h 2374718"/>
              <a:gd name="connsiteX4" fmla="*/ 1602142 w 2239291"/>
              <a:gd name="connsiteY4" fmla="*/ 787928 h 2374718"/>
              <a:gd name="connsiteX5" fmla="*/ 1134392 w 2239291"/>
              <a:gd name="connsiteY5" fmla="*/ 1316831 h 2374718"/>
              <a:gd name="connsiteX6" fmla="*/ 910554 w 2239291"/>
              <a:gd name="connsiteY6" fmla="*/ 1695449 h 2374718"/>
              <a:gd name="connsiteX7" fmla="*/ 199041 w 2239291"/>
              <a:gd name="connsiteY7" fmla="*/ 2374718 h 2374718"/>
              <a:gd name="connsiteX8" fmla="*/ 0 w 2239291"/>
              <a:gd name="connsiteY8" fmla="*/ 2130331 h 2374718"/>
              <a:gd name="connsiteX9" fmla="*/ 436868 w 2239291"/>
              <a:gd name="connsiteY9" fmla="*/ 1912172 h 2374718"/>
              <a:gd name="connsiteX10" fmla="*/ 592638 w 2239291"/>
              <a:gd name="connsiteY10" fmla="*/ 1481788 h 2374718"/>
              <a:gd name="connsiteX11" fmla="*/ 984923 w 2239291"/>
              <a:gd name="connsiteY11" fmla="*/ 1087131 h 2374718"/>
              <a:gd name="connsiteX12" fmla="*/ 1270207 w 2239291"/>
              <a:gd name="connsiteY12" fmla="*/ 679573 h 2374718"/>
              <a:gd name="connsiteX13" fmla="*/ 1477293 w 2239291"/>
              <a:gd name="connsiteY13" fmla="*/ 653377 h 2374718"/>
              <a:gd name="connsiteX14" fmla="*/ 1522536 w 2239291"/>
              <a:gd name="connsiteY14" fmla="*/ 581024 h 2374718"/>
              <a:gd name="connsiteX15" fmla="*/ 1605880 w 2239291"/>
              <a:gd name="connsiteY15" fmla="*/ 602456 h 2374718"/>
              <a:gd name="connsiteX16" fmla="*/ 1651123 w 2239291"/>
              <a:gd name="connsiteY16" fmla="*/ 545306 h 2374718"/>
              <a:gd name="connsiteX17" fmla="*/ 1571077 w 2239291"/>
              <a:gd name="connsiteY17" fmla="*/ 436501 h 2374718"/>
              <a:gd name="connsiteX18" fmla="*/ 1486817 w 2239291"/>
              <a:gd name="connsiteY18" fmla="*/ 269080 h 2374718"/>
              <a:gd name="connsiteX19" fmla="*/ 1534442 w 2239291"/>
              <a:gd name="connsiteY19" fmla="*/ 195262 h 2374718"/>
              <a:gd name="connsiteX20" fmla="*/ 1353531 w 2239291"/>
              <a:gd name="connsiteY20" fmla="*/ 40729 h 2374718"/>
              <a:gd name="connsiteX21" fmla="*/ 1379661 w 2239291"/>
              <a:gd name="connsiteY21" fmla="*/ 0 h 2374718"/>
              <a:gd name="connsiteX22" fmla="*/ 1810795 w 2239291"/>
              <a:gd name="connsiteY22" fmla="*/ 407594 h 2374718"/>
              <a:gd name="connsiteX0" fmla="*/ 1810795 w 2239291"/>
              <a:gd name="connsiteY0" fmla="*/ 407594 h 2374718"/>
              <a:gd name="connsiteX1" fmla="*/ 1852430 w 2239291"/>
              <a:gd name="connsiteY1" fmla="*/ 647515 h 2374718"/>
              <a:gd name="connsiteX2" fmla="*/ 2239291 w 2239291"/>
              <a:gd name="connsiteY2" fmla="*/ 1110577 h 2374718"/>
              <a:gd name="connsiteX3" fmla="*/ 1729338 w 2239291"/>
              <a:gd name="connsiteY3" fmla="*/ 747162 h 2374718"/>
              <a:gd name="connsiteX4" fmla="*/ 1602142 w 2239291"/>
              <a:gd name="connsiteY4" fmla="*/ 787928 h 2374718"/>
              <a:gd name="connsiteX5" fmla="*/ 1134392 w 2239291"/>
              <a:gd name="connsiteY5" fmla="*/ 1316831 h 2374718"/>
              <a:gd name="connsiteX6" fmla="*/ 910554 w 2239291"/>
              <a:gd name="connsiteY6" fmla="*/ 1695449 h 2374718"/>
              <a:gd name="connsiteX7" fmla="*/ 772442 w 2239291"/>
              <a:gd name="connsiteY7" fmla="*/ 1821656 h 2374718"/>
              <a:gd name="connsiteX8" fmla="*/ 199041 w 2239291"/>
              <a:gd name="connsiteY8" fmla="*/ 2374718 h 2374718"/>
              <a:gd name="connsiteX9" fmla="*/ 0 w 2239291"/>
              <a:gd name="connsiteY9" fmla="*/ 2130331 h 2374718"/>
              <a:gd name="connsiteX10" fmla="*/ 436868 w 2239291"/>
              <a:gd name="connsiteY10" fmla="*/ 1912172 h 2374718"/>
              <a:gd name="connsiteX11" fmla="*/ 592638 w 2239291"/>
              <a:gd name="connsiteY11" fmla="*/ 1481788 h 2374718"/>
              <a:gd name="connsiteX12" fmla="*/ 984923 w 2239291"/>
              <a:gd name="connsiteY12" fmla="*/ 1087131 h 2374718"/>
              <a:gd name="connsiteX13" fmla="*/ 1270207 w 2239291"/>
              <a:gd name="connsiteY13" fmla="*/ 679573 h 2374718"/>
              <a:gd name="connsiteX14" fmla="*/ 1477293 w 2239291"/>
              <a:gd name="connsiteY14" fmla="*/ 653377 h 2374718"/>
              <a:gd name="connsiteX15" fmla="*/ 1522536 w 2239291"/>
              <a:gd name="connsiteY15" fmla="*/ 581024 h 2374718"/>
              <a:gd name="connsiteX16" fmla="*/ 1605880 w 2239291"/>
              <a:gd name="connsiteY16" fmla="*/ 602456 h 2374718"/>
              <a:gd name="connsiteX17" fmla="*/ 1651123 w 2239291"/>
              <a:gd name="connsiteY17" fmla="*/ 545306 h 2374718"/>
              <a:gd name="connsiteX18" fmla="*/ 1571077 w 2239291"/>
              <a:gd name="connsiteY18" fmla="*/ 436501 h 2374718"/>
              <a:gd name="connsiteX19" fmla="*/ 1486817 w 2239291"/>
              <a:gd name="connsiteY19" fmla="*/ 269080 h 2374718"/>
              <a:gd name="connsiteX20" fmla="*/ 1534442 w 2239291"/>
              <a:gd name="connsiteY20" fmla="*/ 195262 h 2374718"/>
              <a:gd name="connsiteX21" fmla="*/ 1353531 w 2239291"/>
              <a:gd name="connsiteY21" fmla="*/ 40729 h 2374718"/>
              <a:gd name="connsiteX22" fmla="*/ 1379661 w 2239291"/>
              <a:gd name="connsiteY22" fmla="*/ 0 h 2374718"/>
              <a:gd name="connsiteX23" fmla="*/ 1810795 w 2239291"/>
              <a:gd name="connsiteY23" fmla="*/ 407594 h 2374718"/>
              <a:gd name="connsiteX0" fmla="*/ 1810795 w 2239291"/>
              <a:gd name="connsiteY0" fmla="*/ 407594 h 2374718"/>
              <a:gd name="connsiteX1" fmla="*/ 1852430 w 2239291"/>
              <a:gd name="connsiteY1" fmla="*/ 647515 h 2374718"/>
              <a:gd name="connsiteX2" fmla="*/ 2239291 w 2239291"/>
              <a:gd name="connsiteY2" fmla="*/ 1110577 h 2374718"/>
              <a:gd name="connsiteX3" fmla="*/ 1729338 w 2239291"/>
              <a:gd name="connsiteY3" fmla="*/ 747162 h 2374718"/>
              <a:gd name="connsiteX4" fmla="*/ 1602142 w 2239291"/>
              <a:gd name="connsiteY4" fmla="*/ 787928 h 2374718"/>
              <a:gd name="connsiteX5" fmla="*/ 1134392 w 2239291"/>
              <a:gd name="connsiteY5" fmla="*/ 1316831 h 2374718"/>
              <a:gd name="connsiteX6" fmla="*/ 910554 w 2239291"/>
              <a:gd name="connsiteY6" fmla="*/ 1695449 h 2374718"/>
              <a:gd name="connsiteX7" fmla="*/ 753392 w 2239291"/>
              <a:gd name="connsiteY7" fmla="*/ 1812131 h 2374718"/>
              <a:gd name="connsiteX8" fmla="*/ 199041 w 2239291"/>
              <a:gd name="connsiteY8" fmla="*/ 2374718 h 2374718"/>
              <a:gd name="connsiteX9" fmla="*/ 0 w 2239291"/>
              <a:gd name="connsiteY9" fmla="*/ 2130331 h 2374718"/>
              <a:gd name="connsiteX10" fmla="*/ 436868 w 2239291"/>
              <a:gd name="connsiteY10" fmla="*/ 1912172 h 2374718"/>
              <a:gd name="connsiteX11" fmla="*/ 592638 w 2239291"/>
              <a:gd name="connsiteY11" fmla="*/ 1481788 h 2374718"/>
              <a:gd name="connsiteX12" fmla="*/ 984923 w 2239291"/>
              <a:gd name="connsiteY12" fmla="*/ 1087131 h 2374718"/>
              <a:gd name="connsiteX13" fmla="*/ 1270207 w 2239291"/>
              <a:gd name="connsiteY13" fmla="*/ 679573 h 2374718"/>
              <a:gd name="connsiteX14" fmla="*/ 1477293 w 2239291"/>
              <a:gd name="connsiteY14" fmla="*/ 653377 h 2374718"/>
              <a:gd name="connsiteX15" fmla="*/ 1522536 w 2239291"/>
              <a:gd name="connsiteY15" fmla="*/ 581024 h 2374718"/>
              <a:gd name="connsiteX16" fmla="*/ 1605880 w 2239291"/>
              <a:gd name="connsiteY16" fmla="*/ 602456 h 2374718"/>
              <a:gd name="connsiteX17" fmla="*/ 1651123 w 2239291"/>
              <a:gd name="connsiteY17" fmla="*/ 545306 h 2374718"/>
              <a:gd name="connsiteX18" fmla="*/ 1571077 w 2239291"/>
              <a:gd name="connsiteY18" fmla="*/ 436501 h 2374718"/>
              <a:gd name="connsiteX19" fmla="*/ 1486817 w 2239291"/>
              <a:gd name="connsiteY19" fmla="*/ 269080 h 2374718"/>
              <a:gd name="connsiteX20" fmla="*/ 1534442 w 2239291"/>
              <a:gd name="connsiteY20" fmla="*/ 195262 h 2374718"/>
              <a:gd name="connsiteX21" fmla="*/ 1353531 w 2239291"/>
              <a:gd name="connsiteY21" fmla="*/ 40729 h 2374718"/>
              <a:gd name="connsiteX22" fmla="*/ 1379661 w 2239291"/>
              <a:gd name="connsiteY22" fmla="*/ 0 h 2374718"/>
              <a:gd name="connsiteX23" fmla="*/ 1810795 w 2239291"/>
              <a:gd name="connsiteY23" fmla="*/ 407594 h 2374718"/>
              <a:gd name="connsiteX0" fmla="*/ 1810795 w 2158031"/>
              <a:gd name="connsiteY0" fmla="*/ 407594 h 2374718"/>
              <a:gd name="connsiteX1" fmla="*/ 1852430 w 2158031"/>
              <a:gd name="connsiteY1" fmla="*/ 647515 h 2374718"/>
              <a:gd name="connsiteX2" fmla="*/ 2158031 w 2158031"/>
              <a:gd name="connsiteY2" fmla="*/ 1029316 h 2374718"/>
              <a:gd name="connsiteX3" fmla="*/ 1729338 w 2158031"/>
              <a:gd name="connsiteY3" fmla="*/ 747162 h 2374718"/>
              <a:gd name="connsiteX4" fmla="*/ 1602142 w 2158031"/>
              <a:gd name="connsiteY4" fmla="*/ 787928 h 2374718"/>
              <a:gd name="connsiteX5" fmla="*/ 1134392 w 2158031"/>
              <a:gd name="connsiteY5" fmla="*/ 1316831 h 2374718"/>
              <a:gd name="connsiteX6" fmla="*/ 910554 w 2158031"/>
              <a:gd name="connsiteY6" fmla="*/ 1695449 h 2374718"/>
              <a:gd name="connsiteX7" fmla="*/ 753392 w 2158031"/>
              <a:gd name="connsiteY7" fmla="*/ 1812131 h 2374718"/>
              <a:gd name="connsiteX8" fmla="*/ 199041 w 2158031"/>
              <a:gd name="connsiteY8" fmla="*/ 2374718 h 2374718"/>
              <a:gd name="connsiteX9" fmla="*/ 0 w 2158031"/>
              <a:gd name="connsiteY9" fmla="*/ 2130331 h 2374718"/>
              <a:gd name="connsiteX10" fmla="*/ 436868 w 2158031"/>
              <a:gd name="connsiteY10" fmla="*/ 1912172 h 2374718"/>
              <a:gd name="connsiteX11" fmla="*/ 592638 w 2158031"/>
              <a:gd name="connsiteY11" fmla="*/ 1481788 h 2374718"/>
              <a:gd name="connsiteX12" fmla="*/ 984923 w 2158031"/>
              <a:gd name="connsiteY12" fmla="*/ 1087131 h 2374718"/>
              <a:gd name="connsiteX13" fmla="*/ 1270207 w 2158031"/>
              <a:gd name="connsiteY13" fmla="*/ 679573 h 2374718"/>
              <a:gd name="connsiteX14" fmla="*/ 1477293 w 2158031"/>
              <a:gd name="connsiteY14" fmla="*/ 653377 h 2374718"/>
              <a:gd name="connsiteX15" fmla="*/ 1522536 w 2158031"/>
              <a:gd name="connsiteY15" fmla="*/ 581024 h 2374718"/>
              <a:gd name="connsiteX16" fmla="*/ 1605880 w 2158031"/>
              <a:gd name="connsiteY16" fmla="*/ 602456 h 2374718"/>
              <a:gd name="connsiteX17" fmla="*/ 1651123 w 2158031"/>
              <a:gd name="connsiteY17" fmla="*/ 545306 h 2374718"/>
              <a:gd name="connsiteX18" fmla="*/ 1571077 w 2158031"/>
              <a:gd name="connsiteY18" fmla="*/ 436501 h 2374718"/>
              <a:gd name="connsiteX19" fmla="*/ 1486817 w 2158031"/>
              <a:gd name="connsiteY19" fmla="*/ 269080 h 2374718"/>
              <a:gd name="connsiteX20" fmla="*/ 1534442 w 2158031"/>
              <a:gd name="connsiteY20" fmla="*/ 195262 h 2374718"/>
              <a:gd name="connsiteX21" fmla="*/ 1353531 w 2158031"/>
              <a:gd name="connsiteY21" fmla="*/ 40729 h 2374718"/>
              <a:gd name="connsiteX22" fmla="*/ 1379661 w 2158031"/>
              <a:gd name="connsiteY22" fmla="*/ 0 h 2374718"/>
              <a:gd name="connsiteX23" fmla="*/ 1810795 w 2158031"/>
              <a:gd name="connsiteY23" fmla="*/ 407594 h 237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58031" h="2374718">
                <a:moveTo>
                  <a:pt x="1810795" y="407594"/>
                </a:moveTo>
                <a:lnTo>
                  <a:pt x="1852430" y="647515"/>
                </a:lnTo>
                <a:lnTo>
                  <a:pt x="2158031" y="1029316"/>
                </a:lnTo>
                <a:lnTo>
                  <a:pt x="1729338" y="747162"/>
                </a:lnTo>
                <a:lnTo>
                  <a:pt x="1602142" y="787928"/>
                </a:lnTo>
                <a:lnTo>
                  <a:pt x="1134392" y="1316831"/>
                </a:lnTo>
                <a:lnTo>
                  <a:pt x="910554" y="1695449"/>
                </a:lnTo>
                <a:lnTo>
                  <a:pt x="753392" y="1812131"/>
                </a:lnTo>
                <a:lnTo>
                  <a:pt x="199041" y="2374718"/>
                </a:lnTo>
                <a:lnTo>
                  <a:pt x="0" y="2130331"/>
                </a:lnTo>
                <a:lnTo>
                  <a:pt x="436868" y="1912172"/>
                </a:lnTo>
                <a:lnTo>
                  <a:pt x="592638" y="1481788"/>
                </a:lnTo>
                <a:lnTo>
                  <a:pt x="984923" y="1087131"/>
                </a:lnTo>
                <a:lnTo>
                  <a:pt x="1270207" y="679573"/>
                </a:lnTo>
                <a:lnTo>
                  <a:pt x="1477293" y="653377"/>
                </a:lnTo>
                <a:lnTo>
                  <a:pt x="1522536" y="581024"/>
                </a:lnTo>
                <a:lnTo>
                  <a:pt x="1605880" y="602456"/>
                </a:lnTo>
                <a:lnTo>
                  <a:pt x="1651123" y="545306"/>
                </a:lnTo>
                <a:lnTo>
                  <a:pt x="1571077" y="436501"/>
                </a:lnTo>
                <a:lnTo>
                  <a:pt x="1486817" y="269080"/>
                </a:lnTo>
                <a:lnTo>
                  <a:pt x="1534442" y="195262"/>
                </a:lnTo>
                <a:lnTo>
                  <a:pt x="1353531" y="40729"/>
                </a:lnTo>
                <a:lnTo>
                  <a:pt x="1379661" y="0"/>
                </a:lnTo>
                <a:lnTo>
                  <a:pt x="1810795" y="407594"/>
                </a:lnTo>
                <a:close/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D7A218BC-FAD4-4BF5-B9E1-CFD316ACB90E}"/>
              </a:ext>
            </a:extLst>
          </p:cNvPr>
          <p:cNvSpPr/>
          <p:nvPr/>
        </p:nvSpPr>
        <p:spPr bwMode="auto">
          <a:xfrm rot="13748052">
            <a:off x="417574" y="5469401"/>
            <a:ext cx="391445" cy="437504"/>
          </a:xfrm>
          <a:custGeom>
            <a:avLst/>
            <a:gdLst>
              <a:gd name="connsiteX0" fmla="*/ 0 w 209550"/>
              <a:gd name="connsiteY0" fmla="*/ 171450 h 171450"/>
              <a:gd name="connsiteX1" fmla="*/ 4762 w 209550"/>
              <a:gd name="connsiteY1" fmla="*/ 66675 h 171450"/>
              <a:gd name="connsiteX2" fmla="*/ 114300 w 209550"/>
              <a:gd name="connsiteY2" fmla="*/ 61912 h 171450"/>
              <a:gd name="connsiteX3" fmla="*/ 119062 w 209550"/>
              <a:gd name="connsiteY3" fmla="*/ 0 h 171450"/>
              <a:gd name="connsiteX4" fmla="*/ 209550 w 209550"/>
              <a:gd name="connsiteY4" fmla="*/ 0 h 171450"/>
              <a:gd name="connsiteX5" fmla="*/ 209550 w 209550"/>
              <a:gd name="connsiteY5" fmla="*/ 152400 h 171450"/>
              <a:gd name="connsiteX6" fmla="*/ 0 w 209550"/>
              <a:gd name="connsiteY6" fmla="*/ 171450 h 171450"/>
              <a:gd name="connsiteX0" fmla="*/ 0 w 209550"/>
              <a:gd name="connsiteY0" fmla="*/ 260805 h 260805"/>
              <a:gd name="connsiteX1" fmla="*/ 4762 w 209550"/>
              <a:gd name="connsiteY1" fmla="*/ 156030 h 260805"/>
              <a:gd name="connsiteX2" fmla="*/ 114300 w 209550"/>
              <a:gd name="connsiteY2" fmla="*/ 151267 h 260805"/>
              <a:gd name="connsiteX3" fmla="*/ 8858 w 209550"/>
              <a:gd name="connsiteY3" fmla="*/ 0 h 260805"/>
              <a:gd name="connsiteX4" fmla="*/ 209550 w 209550"/>
              <a:gd name="connsiteY4" fmla="*/ 89355 h 260805"/>
              <a:gd name="connsiteX5" fmla="*/ 209550 w 209550"/>
              <a:gd name="connsiteY5" fmla="*/ 241755 h 260805"/>
              <a:gd name="connsiteX6" fmla="*/ 0 w 209550"/>
              <a:gd name="connsiteY6" fmla="*/ 260805 h 260805"/>
              <a:gd name="connsiteX0" fmla="*/ 37604 w 247154"/>
              <a:gd name="connsiteY0" fmla="*/ 260805 h 260805"/>
              <a:gd name="connsiteX1" fmla="*/ 42366 w 247154"/>
              <a:gd name="connsiteY1" fmla="*/ 156030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241755 h 260805"/>
              <a:gd name="connsiteX5" fmla="*/ 37604 w 247154"/>
              <a:gd name="connsiteY5" fmla="*/ 260805 h 260805"/>
              <a:gd name="connsiteX0" fmla="*/ 37604 w 136949"/>
              <a:gd name="connsiteY0" fmla="*/ 260805 h 260805"/>
              <a:gd name="connsiteX1" fmla="*/ 104915 w 136949"/>
              <a:gd name="connsiteY1" fmla="*/ 105395 h 260805"/>
              <a:gd name="connsiteX2" fmla="*/ 0 w 136949"/>
              <a:gd name="connsiteY2" fmla="*/ 35105 h 260805"/>
              <a:gd name="connsiteX3" fmla="*/ 46462 w 136949"/>
              <a:gd name="connsiteY3" fmla="*/ 0 h 260805"/>
              <a:gd name="connsiteX4" fmla="*/ 136949 w 136949"/>
              <a:gd name="connsiteY4" fmla="*/ 74959 h 260805"/>
              <a:gd name="connsiteX5" fmla="*/ 37604 w 136949"/>
              <a:gd name="connsiteY5" fmla="*/ 260805 h 26080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46462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28591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50639"/>
              <a:gd name="connsiteX1" fmla="*/ 38240 w 136949"/>
              <a:gd name="connsiteY1" fmla="*/ 150639 h 150639"/>
              <a:gd name="connsiteX2" fmla="*/ 0 w 136949"/>
              <a:gd name="connsiteY2" fmla="*/ 35105 h 150639"/>
              <a:gd name="connsiteX3" fmla="*/ 28591 w 136949"/>
              <a:gd name="connsiteY3" fmla="*/ 0 h 150639"/>
              <a:gd name="connsiteX4" fmla="*/ 136949 w 136949"/>
              <a:gd name="connsiteY4" fmla="*/ 74959 h 150639"/>
              <a:gd name="connsiteX0" fmla="*/ 286967 w 286967"/>
              <a:gd name="connsiteY0" fmla="*/ 89247 h 150639"/>
              <a:gd name="connsiteX1" fmla="*/ 38240 w 286967"/>
              <a:gd name="connsiteY1" fmla="*/ 150639 h 150639"/>
              <a:gd name="connsiteX2" fmla="*/ 0 w 286967"/>
              <a:gd name="connsiteY2" fmla="*/ 35105 h 150639"/>
              <a:gd name="connsiteX3" fmla="*/ 28591 w 286967"/>
              <a:gd name="connsiteY3" fmla="*/ 0 h 150639"/>
              <a:gd name="connsiteX4" fmla="*/ 286967 w 286967"/>
              <a:gd name="connsiteY4" fmla="*/ 89247 h 1506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286967 w 333391"/>
              <a:gd name="connsiteY4" fmla="*/ 279747 h 3411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303954 w 333391"/>
              <a:gd name="connsiteY4" fmla="*/ 156234 h 341139"/>
              <a:gd name="connsiteX5" fmla="*/ 286967 w 333391"/>
              <a:gd name="connsiteY5" fmla="*/ 279747 h 341139"/>
              <a:gd name="connsiteX0" fmla="*/ 286967 w 425398"/>
              <a:gd name="connsiteY0" fmla="*/ 279747 h 341139"/>
              <a:gd name="connsiteX1" fmla="*/ 38240 w 425398"/>
              <a:gd name="connsiteY1" fmla="*/ 341139 h 341139"/>
              <a:gd name="connsiteX2" fmla="*/ 0 w 425398"/>
              <a:gd name="connsiteY2" fmla="*/ 225605 h 341139"/>
              <a:gd name="connsiteX3" fmla="*/ 333391 w 425398"/>
              <a:gd name="connsiteY3" fmla="*/ 0 h 341139"/>
              <a:gd name="connsiteX4" fmla="*/ 425398 w 425398"/>
              <a:gd name="connsiteY4" fmla="*/ 203859 h 341139"/>
              <a:gd name="connsiteX5" fmla="*/ 286967 w 425398"/>
              <a:gd name="connsiteY5" fmla="*/ 279747 h 341139"/>
              <a:gd name="connsiteX0" fmla="*/ 286967 w 425398"/>
              <a:gd name="connsiteY0" fmla="*/ 279747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286967 w 425398"/>
              <a:gd name="connsiteY5" fmla="*/ 279747 h 422102"/>
              <a:gd name="connsiteX0" fmla="*/ 184574 w 425398"/>
              <a:gd name="connsiteY0" fmla="*/ 351185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184574 w 425398"/>
              <a:gd name="connsiteY5" fmla="*/ 351185 h 422102"/>
              <a:gd name="connsiteX0" fmla="*/ 184574 w 333391"/>
              <a:gd name="connsiteY0" fmla="*/ 351185 h 422102"/>
              <a:gd name="connsiteX1" fmla="*/ 73959 w 333391"/>
              <a:gd name="connsiteY1" fmla="*/ 422102 h 422102"/>
              <a:gd name="connsiteX2" fmla="*/ 0 w 333391"/>
              <a:gd name="connsiteY2" fmla="*/ 225605 h 422102"/>
              <a:gd name="connsiteX3" fmla="*/ 333391 w 333391"/>
              <a:gd name="connsiteY3" fmla="*/ 0 h 422102"/>
              <a:gd name="connsiteX4" fmla="*/ 184574 w 333391"/>
              <a:gd name="connsiteY4" fmla="*/ 351185 h 422102"/>
              <a:gd name="connsiteX0" fmla="*/ 184574 w 184574"/>
              <a:gd name="connsiteY0" fmla="*/ 182117 h 253034"/>
              <a:gd name="connsiteX1" fmla="*/ 73959 w 184574"/>
              <a:gd name="connsiteY1" fmla="*/ 253034 h 253034"/>
              <a:gd name="connsiteX2" fmla="*/ 0 w 184574"/>
              <a:gd name="connsiteY2" fmla="*/ 56537 h 253034"/>
              <a:gd name="connsiteX3" fmla="*/ 88123 w 184574"/>
              <a:gd name="connsiteY3" fmla="*/ 0 h 253034"/>
              <a:gd name="connsiteX4" fmla="*/ 184574 w 184574"/>
              <a:gd name="connsiteY4" fmla="*/ 182117 h 253034"/>
              <a:gd name="connsiteX0" fmla="*/ 184574 w 184574"/>
              <a:gd name="connsiteY0" fmla="*/ 125580 h 196497"/>
              <a:gd name="connsiteX1" fmla="*/ 73959 w 184574"/>
              <a:gd name="connsiteY1" fmla="*/ 196497 h 196497"/>
              <a:gd name="connsiteX2" fmla="*/ 0 w 184574"/>
              <a:gd name="connsiteY2" fmla="*/ 0 h 196497"/>
              <a:gd name="connsiteX3" fmla="*/ 87464 w 184574"/>
              <a:gd name="connsiteY3" fmla="*/ 26120 h 196497"/>
              <a:gd name="connsiteX4" fmla="*/ 184574 w 184574"/>
              <a:gd name="connsiteY4" fmla="*/ 125580 h 196497"/>
              <a:gd name="connsiteX0" fmla="*/ 175880 w 175880"/>
              <a:gd name="connsiteY0" fmla="*/ 99460 h 170377"/>
              <a:gd name="connsiteX1" fmla="*/ 65265 w 175880"/>
              <a:gd name="connsiteY1" fmla="*/ 170377 h 170377"/>
              <a:gd name="connsiteX2" fmla="*/ 0 w 175880"/>
              <a:gd name="connsiteY2" fmla="*/ 10513 h 170377"/>
              <a:gd name="connsiteX3" fmla="*/ 78770 w 175880"/>
              <a:gd name="connsiteY3" fmla="*/ 0 h 170377"/>
              <a:gd name="connsiteX4" fmla="*/ 175880 w 175880"/>
              <a:gd name="connsiteY4" fmla="*/ 99460 h 170377"/>
              <a:gd name="connsiteX0" fmla="*/ 175880 w 175880"/>
              <a:gd name="connsiteY0" fmla="*/ 99460 h 118483"/>
              <a:gd name="connsiteX1" fmla="*/ 121520 w 175880"/>
              <a:gd name="connsiteY1" fmla="*/ 118483 h 118483"/>
              <a:gd name="connsiteX2" fmla="*/ 0 w 175880"/>
              <a:gd name="connsiteY2" fmla="*/ 10513 h 118483"/>
              <a:gd name="connsiteX3" fmla="*/ 78770 w 175880"/>
              <a:gd name="connsiteY3" fmla="*/ 0 h 118483"/>
              <a:gd name="connsiteX4" fmla="*/ 175880 w 175880"/>
              <a:gd name="connsiteY4" fmla="*/ 99460 h 118483"/>
              <a:gd name="connsiteX0" fmla="*/ 175880 w 175880"/>
              <a:gd name="connsiteY0" fmla="*/ 99460 h 151254"/>
              <a:gd name="connsiteX1" fmla="*/ 76051 w 175880"/>
              <a:gd name="connsiteY1" fmla="*/ 151254 h 151254"/>
              <a:gd name="connsiteX2" fmla="*/ 0 w 175880"/>
              <a:gd name="connsiteY2" fmla="*/ 10513 h 151254"/>
              <a:gd name="connsiteX3" fmla="*/ 78770 w 175880"/>
              <a:gd name="connsiteY3" fmla="*/ 0 h 151254"/>
              <a:gd name="connsiteX4" fmla="*/ 175880 w 175880"/>
              <a:gd name="connsiteY4" fmla="*/ 99460 h 151254"/>
              <a:gd name="connsiteX0" fmla="*/ 175880 w 175880"/>
              <a:gd name="connsiteY0" fmla="*/ 88947 h 140741"/>
              <a:gd name="connsiteX1" fmla="*/ 76051 w 175880"/>
              <a:gd name="connsiteY1" fmla="*/ 140741 h 140741"/>
              <a:gd name="connsiteX2" fmla="*/ 0 w 175880"/>
              <a:gd name="connsiteY2" fmla="*/ 0 h 140741"/>
              <a:gd name="connsiteX3" fmla="*/ 72082 w 175880"/>
              <a:gd name="connsiteY3" fmla="*/ 53918 h 140741"/>
              <a:gd name="connsiteX4" fmla="*/ 175880 w 175880"/>
              <a:gd name="connsiteY4" fmla="*/ 88947 h 140741"/>
              <a:gd name="connsiteX0" fmla="*/ 175880 w 175880"/>
              <a:gd name="connsiteY0" fmla="*/ 102643 h 154437"/>
              <a:gd name="connsiteX1" fmla="*/ 76051 w 175880"/>
              <a:gd name="connsiteY1" fmla="*/ 154437 h 154437"/>
              <a:gd name="connsiteX2" fmla="*/ 0 w 175880"/>
              <a:gd name="connsiteY2" fmla="*/ 13696 h 154437"/>
              <a:gd name="connsiteX3" fmla="*/ 75228 w 175880"/>
              <a:gd name="connsiteY3" fmla="*/ 0 h 154437"/>
              <a:gd name="connsiteX4" fmla="*/ 175880 w 175880"/>
              <a:gd name="connsiteY4" fmla="*/ 102643 h 154437"/>
              <a:gd name="connsiteX0" fmla="*/ 113202 w 113202"/>
              <a:gd name="connsiteY0" fmla="*/ 102643 h 154437"/>
              <a:gd name="connsiteX1" fmla="*/ 13373 w 113202"/>
              <a:gd name="connsiteY1" fmla="*/ 154437 h 154437"/>
              <a:gd name="connsiteX2" fmla="*/ 0 w 113202"/>
              <a:gd name="connsiteY2" fmla="*/ 50829 h 154437"/>
              <a:gd name="connsiteX3" fmla="*/ 12550 w 113202"/>
              <a:gd name="connsiteY3" fmla="*/ 0 h 154437"/>
              <a:gd name="connsiteX4" fmla="*/ 113202 w 113202"/>
              <a:gd name="connsiteY4" fmla="*/ 102643 h 154437"/>
              <a:gd name="connsiteX0" fmla="*/ 152519 w 152519"/>
              <a:gd name="connsiteY0" fmla="*/ 102643 h 154437"/>
              <a:gd name="connsiteX1" fmla="*/ 52690 w 152519"/>
              <a:gd name="connsiteY1" fmla="*/ 154437 h 154437"/>
              <a:gd name="connsiteX2" fmla="*/ 0 w 152519"/>
              <a:gd name="connsiteY2" fmla="*/ 9081 h 154437"/>
              <a:gd name="connsiteX3" fmla="*/ 51867 w 152519"/>
              <a:gd name="connsiteY3" fmla="*/ 0 h 154437"/>
              <a:gd name="connsiteX4" fmla="*/ 152519 w 152519"/>
              <a:gd name="connsiteY4" fmla="*/ 102643 h 154437"/>
              <a:gd name="connsiteX0" fmla="*/ 91452 w 91452"/>
              <a:gd name="connsiteY0" fmla="*/ 95776 h 154437"/>
              <a:gd name="connsiteX1" fmla="*/ 52690 w 91452"/>
              <a:gd name="connsiteY1" fmla="*/ 154437 h 154437"/>
              <a:gd name="connsiteX2" fmla="*/ 0 w 91452"/>
              <a:gd name="connsiteY2" fmla="*/ 9081 h 154437"/>
              <a:gd name="connsiteX3" fmla="*/ 51867 w 91452"/>
              <a:gd name="connsiteY3" fmla="*/ 0 h 154437"/>
              <a:gd name="connsiteX4" fmla="*/ 91452 w 91452"/>
              <a:gd name="connsiteY4" fmla="*/ 95776 h 154437"/>
              <a:gd name="connsiteX0" fmla="*/ 136241 w 136241"/>
              <a:gd name="connsiteY0" fmla="*/ 113627 h 154437"/>
              <a:gd name="connsiteX1" fmla="*/ 52690 w 136241"/>
              <a:gd name="connsiteY1" fmla="*/ 154437 h 154437"/>
              <a:gd name="connsiteX2" fmla="*/ 0 w 136241"/>
              <a:gd name="connsiteY2" fmla="*/ 9081 h 154437"/>
              <a:gd name="connsiteX3" fmla="*/ 51867 w 136241"/>
              <a:gd name="connsiteY3" fmla="*/ 0 h 154437"/>
              <a:gd name="connsiteX4" fmla="*/ 136241 w 136241"/>
              <a:gd name="connsiteY4" fmla="*/ 113627 h 154437"/>
              <a:gd name="connsiteX0" fmla="*/ 136241 w 227681"/>
              <a:gd name="connsiteY0" fmla="*/ 113627 h 205067"/>
              <a:gd name="connsiteX1" fmla="*/ 52690 w 227681"/>
              <a:gd name="connsiteY1" fmla="*/ 154437 h 205067"/>
              <a:gd name="connsiteX2" fmla="*/ 0 w 227681"/>
              <a:gd name="connsiteY2" fmla="*/ 9081 h 205067"/>
              <a:gd name="connsiteX3" fmla="*/ 51867 w 227681"/>
              <a:gd name="connsiteY3" fmla="*/ 0 h 205067"/>
              <a:gd name="connsiteX4" fmla="*/ 227681 w 227681"/>
              <a:gd name="connsiteY4" fmla="*/ 205067 h 205067"/>
              <a:gd name="connsiteX0" fmla="*/ 136241 w 1318022"/>
              <a:gd name="connsiteY0" fmla="*/ 141952 h 182762"/>
              <a:gd name="connsiteX1" fmla="*/ 52690 w 1318022"/>
              <a:gd name="connsiteY1" fmla="*/ 182762 h 182762"/>
              <a:gd name="connsiteX2" fmla="*/ 0 w 1318022"/>
              <a:gd name="connsiteY2" fmla="*/ 37406 h 182762"/>
              <a:gd name="connsiteX3" fmla="*/ 51867 w 1318022"/>
              <a:gd name="connsiteY3" fmla="*/ 28325 h 182762"/>
              <a:gd name="connsiteX4" fmla="*/ 1318022 w 1318022"/>
              <a:gd name="connsiteY4" fmla="*/ 0 h 182762"/>
              <a:gd name="connsiteX0" fmla="*/ 136241 w 1993896"/>
              <a:gd name="connsiteY0" fmla="*/ 274035 h 314845"/>
              <a:gd name="connsiteX1" fmla="*/ 52690 w 1993896"/>
              <a:gd name="connsiteY1" fmla="*/ 314845 h 314845"/>
              <a:gd name="connsiteX2" fmla="*/ 0 w 1993896"/>
              <a:gd name="connsiteY2" fmla="*/ 169489 h 314845"/>
              <a:gd name="connsiteX3" fmla="*/ 51867 w 1993896"/>
              <a:gd name="connsiteY3" fmla="*/ 160408 h 314845"/>
              <a:gd name="connsiteX4" fmla="*/ 1993896 w 1993896"/>
              <a:gd name="connsiteY4" fmla="*/ 0 h 314845"/>
              <a:gd name="connsiteX0" fmla="*/ 0 w 3861547"/>
              <a:gd name="connsiteY0" fmla="*/ 0 h 529383"/>
              <a:gd name="connsiteX1" fmla="*/ 1920341 w 3861547"/>
              <a:gd name="connsiteY1" fmla="*/ 529383 h 529383"/>
              <a:gd name="connsiteX2" fmla="*/ 1867651 w 3861547"/>
              <a:gd name="connsiteY2" fmla="*/ 384027 h 529383"/>
              <a:gd name="connsiteX3" fmla="*/ 1919518 w 3861547"/>
              <a:gd name="connsiteY3" fmla="*/ 374946 h 529383"/>
              <a:gd name="connsiteX4" fmla="*/ 3861547 w 3861547"/>
              <a:gd name="connsiteY4" fmla="*/ 214538 h 529383"/>
              <a:gd name="connsiteX0" fmla="*/ 0 w 3861547"/>
              <a:gd name="connsiteY0" fmla="*/ 0 h 592844"/>
              <a:gd name="connsiteX1" fmla="*/ 252713 w 3861547"/>
              <a:gd name="connsiteY1" fmla="*/ 592844 h 592844"/>
              <a:gd name="connsiteX2" fmla="*/ 1867651 w 3861547"/>
              <a:gd name="connsiteY2" fmla="*/ 384027 h 592844"/>
              <a:gd name="connsiteX3" fmla="*/ 1919518 w 3861547"/>
              <a:gd name="connsiteY3" fmla="*/ 374946 h 592844"/>
              <a:gd name="connsiteX4" fmla="*/ 3861547 w 3861547"/>
              <a:gd name="connsiteY4" fmla="*/ 214538 h 592844"/>
              <a:gd name="connsiteX0" fmla="*/ 0 w 3861547"/>
              <a:gd name="connsiteY0" fmla="*/ 0 h 728252"/>
              <a:gd name="connsiteX1" fmla="*/ 252713 w 3861547"/>
              <a:gd name="connsiteY1" fmla="*/ 592844 h 728252"/>
              <a:gd name="connsiteX2" fmla="*/ 722506 w 3861547"/>
              <a:gd name="connsiteY2" fmla="*/ 728252 h 728252"/>
              <a:gd name="connsiteX3" fmla="*/ 1919518 w 3861547"/>
              <a:gd name="connsiteY3" fmla="*/ 374946 h 728252"/>
              <a:gd name="connsiteX4" fmla="*/ 3861547 w 3861547"/>
              <a:gd name="connsiteY4" fmla="*/ 214538 h 728252"/>
              <a:gd name="connsiteX0" fmla="*/ 0 w 3861547"/>
              <a:gd name="connsiteY0" fmla="*/ 0 h 728252"/>
              <a:gd name="connsiteX1" fmla="*/ 252713 w 3861547"/>
              <a:gd name="connsiteY1" fmla="*/ 592844 h 728252"/>
              <a:gd name="connsiteX2" fmla="*/ 722506 w 3861547"/>
              <a:gd name="connsiteY2" fmla="*/ 728252 h 728252"/>
              <a:gd name="connsiteX3" fmla="*/ 1601669 w 3861547"/>
              <a:gd name="connsiteY3" fmla="*/ 469261 h 728252"/>
              <a:gd name="connsiteX4" fmla="*/ 1919518 w 3861547"/>
              <a:gd name="connsiteY4" fmla="*/ 374946 h 728252"/>
              <a:gd name="connsiteX5" fmla="*/ 3861547 w 3861547"/>
              <a:gd name="connsiteY5" fmla="*/ 214538 h 728252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919518 w 3861547"/>
              <a:gd name="connsiteY4" fmla="*/ 374946 h 861526"/>
              <a:gd name="connsiteX5" fmla="*/ 3861547 w 3861547"/>
              <a:gd name="connsiteY5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919518 w 3861547"/>
              <a:gd name="connsiteY4" fmla="*/ 374946 h 861526"/>
              <a:gd name="connsiteX5" fmla="*/ 3861547 w 3861547"/>
              <a:gd name="connsiteY5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862001 w 3861547"/>
              <a:gd name="connsiteY4" fmla="*/ 418311 h 861526"/>
              <a:gd name="connsiteX5" fmla="*/ 1919518 w 3861547"/>
              <a:gd name="connsiteY5" fmla="*/ 374946 h 861526"/>
              <a:gd name="connsiteX6" fmla="*/ 3861547 w 3861547"/>
              <a:gd name="connsiteY6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1919518 w 3861547"/>
              <a:gd name="connsiteY5" fmla="*/ 374946 h 861526"/>
              <a:gd name="connsiteX6" fmla="*/ 3861547 w 3861547"/>
              <a:gd name="connsiteY6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3861547 w 3861547"/>
              <a:gd name="connsiteY6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847764 w 3861547"/>
              <a:gd name="connsiteY6" fmla="*/ 532779 h 861526"/>
              <a:gd name="connsiteX7" fmla="*/ 3861547 w 3861547"/>
              <a:gd name="connsiteY7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3861547 w 3861547"/>
              <a:gd name="connsiteY7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3094127 w 3861547"/>
              <a:gd name="connsiteY7" fmla="*/ 504491 h 861526"/>
              <a:gd name="connsiteX8" fmla="*/ 3861547 w 3861547"/>
              <a:gd name="connsiteY8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861547 w 3861547"/>
              <a:gd name="connsiteY8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79433 w 3861547"/>
              <a:gd name="connsiteY8" fmla="*/ 491521 h 861526"/>
              <a:gd name="connsiteX9" fmla="*/ 3861547 w 3861547"/>
              <a:gd name="connsiteY9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861547 w 3861547"/>
              <a:gd name="connsiteY9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434235 w 3861547"/>
              <a:gd name="connsiteY9" fmla="*/ 368358 h 861526"/>
              <a:gd name="connsiteX10" fmla="*/ 3861547 w 3861547"/>
              <a:gd name="connsiteY10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818926 w 3861547"/>
              <a:gd name="connsiteY9" fmla="*/ 499640 h 861526"/>
              <a:gd name="connsiteX10" fmla="*/ 3861547 w 3861547"/>
              <a:gd name="connsiteY10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422273 w 3861547"/>
              <a:gd name="connsiteY9" fmla="*/ 492086 h 861526"/>
              <a:gd name="connsiteX10" fmla="*/ 3818926 w 3861547"/>
              <a:gd name="connsiteY10" fmla="*/ 499640 h 861526"/>
              <a:gd name="connsiteX11" fmla="*/ 3861547 w 3861547"/>
              <a:gd name="connsiteY11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634009 w 3861547"/>
              <a:gd name="connsiteY9" fmla="*/ 573556 h 861526"/>
              <a:gd name="connsiteX10" fmla="*/ 3818926 w 3861547"/>
              <a:gd name="connsiteY10" fmla="*/ 499640 h 861526"/>
              <a:gd name="connsiteX11" fmla="*/ 3861547 w 3861547"/>
              <a:gd name="connsiteY11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331316 w 3861547"/>
              <a:gd name="connsiteY9" fmla="*/ 525592 h 861526"/>
              <a:gd name="connsiteX10" fmla="*/ 3634009 w 3861547"/>
              <a:gd name="connsiteY10" fmla="*/ 573556 h 861526"/>
              <a:gd name="connsiteX11" fmla="*/ 3818926 w 3861547"/>
              <a:gd name="connsiteY11" fmla="*/ 499640 h 861526"/>
              <a:gd name="connsiteX12" fmla="*/ 3861547 w 3861547"/>
              <a:gd name="connsiteY12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426050 w 3861547"/>
              <a:gd name="connsiteY9" fmla="*/ 594742 h 861526"/>
              <a:gd name="connsiteX10" fmla="*/ 3634009 w 3861547"/>
              <a:gd name="connsiteY10" fmla="*/ 573556 h 861526"/>
              <a:gd name="connsiteX11" fmla="*/ 3818926 w 3861547"/>
              <a:gd name="connsiteY11" fmla="*/ 499640 h 861526"/>
              <a:gd name="connsiteX12" fmla="*/ 3861547 w 3861547"/>
              <a:gd name="connsiteY12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236977 w 3861547"/>
              <a:gd name="connsiteY9" fmla="*/ 527240 h 861526"/>
              <a:gd name="connsiteX10" fmla="*/ 3426050 w 3861547"/>
              <a:gd name="connsiteY10" fmla="*/ 594742 h 861526"/>
              <a:gd name="connsiteX11" fmla="*/ 3634009 w 3861547"/>
              <a:gd name="connsiteY11" fmla="*/ 573556 h 861526"/>
              <a:gd name="connsiteX12" fmla="*/ 3818926 w 3861547"/>
              <a:gd name="connsiteY12" fmla="*/ 499640 h 861526"/>
              <a:gd name="connsiteX13" fmla="*/ 3861547 w 3861547"/>
              <a:gd name="connsiteY13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256618 w 3861547"/>
              <a:gd name="connsiteY9" fmla="*/ 516078 h 861526"/>
              <a:gd name="connsiteX10" fmla="*/ 3426050 w 3861547"/>
              <a:gd name="connsiteY10" fmla="*/ 594742 h 861526"/>
              <a:gd name="connsiteX11" fmla="*/ 3634009 w 3861547"/>
              <a:gd name="connsiteY11" fmla="*/ 573556 h 861526"/>
              <a:gd name="connsiteX12" fmla="*/ 3818926 w 3861547"/>
              <a:gd name="connsiteY12" fmla="*/ 499640 h 861526"/>
              <a:gd name="connsiteX13" fmla="*/ 3861547 w 3861547"/>
              <a:gd name="connsiteY13" fmla="*/ 214538 h 861526"/>
              <a:gd name="connsiteX0" fmla="*/ 0 w 3608834"/>
              <a:gd name="connsiteY0" fmla="*/ 378306 h 646988"/>
              <a:gd name="connsiteX1" fmla="*/ 469793 w 3608834"/>
              <a:gd name="connsiteY1" fmla="*/ 513714 h 646988"/>
              <a:gd name="connsiteX2" fmla="*/ 980325 w 3608834"/>
              <a:gd name="connsiteY2" fmla="*/ 646988 h 646988"/>
              <a:gd name="connsiteX3" fmla="*/ 1427704 w 3608834"/>
              <a:gd name="connsiteY3" fmla="*/ 530439 h 646988"/>
              <a:gd name="connsiteX4" fmla="*/ 1896062 w 3608834"/>
              <a:gd name="connsiteY4" fmla="*/ 539401 h 646988"/>
              <a:gd name="connsiteX5" fmla="*/ 2283117 w 3608834"/>
              <a:gd name="connsiteY5" fmla="*/ 508520 h 646988"/>
              <a:gd name="connsiteX6" fmla="*/ 2660753 w 3608834"/>
              <a:gd name="connsiteY6" fmla="*/ 380504 h 646988"/>
              <a:gd name="connsiteX7" fmla="*/ 2863882 w 3608834"/>
              <a:gd name="connsiteY7" fmla="*/ 268525 h 646988"/>
              <a:gd name="connsiteX8" fmla="*/ 3003905 w 3608834"/>
              <a:gd name="connsiteY8" fmla="*/ 301540 h 646988"/>
              <a:gd name="connsiteX9" fmla="*/ 3173337 w 3608834"/>
              <a:gd name="connsiteY9" fmla="*/ 380204 h 646988"/>
              <a:gd name="connsiteX10" fmla="*/ 3381296 w 3608834"/>
              <a:gd name="connsiteY10" fmla="*/ 359018 h 646988"/>
              <a:gd name="connsiteX11" fmla="*/ 3566213 w 3608834"/>
              <a:gd name="connsiteY11" fmla="*/ 285102 h 646988"/>
              <a:gd name="connsiteX12" fmla="*/ 3608834 w 3608834"/>
              <a:gd name="connsiteY12" fmla="*/ 0 h 646988"/>
              <a:gd name="connsiteX0" fmla="*/ 0 w 3139041"/>
              <a:gd name="connsiteY0" fmla="*/ 513714 h 646988"/>
              <a:gd name="connsiteX1" fmla="*/ 510532 w 3139041"/>
              <a:gd name="connsiteY1" fmla="*/ 646988 h 646988"/>
              <a:gd name="connsiteX2" fmla="*/ 957911 w 3139041"/>
              <a:gd name="connsiteY2" fmla="*/ 530439 h 646988"/>
              <a:gd name="connsiteX3" fmla="*/ 1426269 w 3139041"/>
              <a:gd name="connsiteY3" fmla="*/ 539401 h 646988"/>
              <a:gd name="connsiteX4" fmla="*/ 1813324 w 3139041"/>
              <a:gd name="connsiteY4" fmla="*/ 508520 h 646988"/>
              <a:gd name="connsiteX5" fmla="*/ 2190960 w 3139041"/>
              <a:gd name="connsiteY5" fmla="*/ 380504 h 646988"/>
              <a:gd name="connsiteX6" fmla="*/ 2394089 w 3139041"/>
              <a:gd name="connsiteY6" fmla="*/ 268525 h 646988"/>
              <a:gd name="connsiteX7" fmla="*/ 2534112 w 3139041"/>
              <a:gd name="connsiteY7" fmla="*/ 301540 h 646988"/>
              <a:gd name="connsiteX8" fmla="*/ 2703544 w 3139041"/>
              <a:gd name="connsiteY8" fmla="*/ 380204 h 646988"/>
              <a:gd name="connsiteX9" fmla="*/ 2911503 w 3139041"/>
              <a:gd name="connsiteY9" fmla="*/ 359018 h 646988"/>
              <a:gd name="connsiteX10" fmla="*/ 3096420 w 3139041"/>
              <a:gd name="connsiteY10" fmla="*/ 285102 h 646988"/>
              <a:gd name="connsiteX11" fmla="*/ 3139041 w 3139041"/>
              <a:gd name="connsiteY11" fmla="*/ 0 h 646988"/>
              <a:gd name="connsiteX0" fmla="*/ 0 w 2628509"/>
              <a:gd name="connsiteY0" fmla="*/ 646988 h 646988"/>
              <a:gd name="connsiteX1" fmla="*/ 447379 w 2628509"/>
              <a:gd name="connsiteY1" fmla="*/ 530439 h 646988"/>
              <a:gd name="connsiteX2" fmla="*/ 915737 w 2628509"/>
              <a:gd name="connsiteY2" fmla="*/ 539401 h 646988"/>
              <a:gd name="connsiteX3" fmla="*/ 1302792 w 2628509"/>
              <a:gd name="connsiteY3" fmla="*/ 508520 h 646988"/>
              <a:gd name="connsiteX4" fmla="*/ 1680428 w 2628509"/>
              <a:gd name="connsiteY4" fmla="*/ 380504 h 646988"/>
              <a:gd name="connsiteX5" fmla="*/ 1883557 w 2628509"/>
              <a:gd name="connsiteY5" fmla="*/ 268525 h 646988"/>
              <a:gd name="connsiteX6" fmla="*/ 2023580 w 2628509"/>
              <a:gd name="connsiteY6" fmla="*/ 301540 h 646988"/>
              <a:gd name="connsiteX7" fmla="*/ 2193012 w 2628509"/>
              <a:gd name="connsiteY7" fmla="*/ 380204 h 646988"/>
              <a:gd name="connsiteX8" fmla="*/ 2400971 w 2628509"/>
              <a:gd name="connsiteY8" fmla="*/ 359018 h 646988"/>
              <a:gd name="connsiteX9" fmla="*/ 2585888 w 2628509"/>
              <a:gd name="connsiteY9" fmla="*/ 285102 h 646988"/>
              <a:gd name="connsiteX10" fmla="*/ 2628509 w 2628509"/>
              <a:gd name="connsiteY10" fmla="*/ 0 h 646988"/>
              <a:gd name="connsiteX0" fmla="*/ 0 w 2585888"/>
              <a:gd name="connsiteY0" fmla="*/ 378463 h 378463"/>
              <a:gd name="connsiteX1" fmla="*/ 447379 w 2585888"/>
              <a:gd name="connsiteY1" fmla="*/ 261914 h 378463"/>
              <a:gd name="connsiteX2" fmla="*/ 915737 w 2585888"/>
              <a:gd name="connsiteY2" fmla="*/ 270876 h 378463"/>
              <a:gd name="connsiteX3" fmla="*/ 1302792 w 2585888"/>
              <a:gd name="connsiteY3" fmla="*/ 239995 h 378463"/>
              <a:gd name="connsiteX4" fmla="*/ 1680428 w 2585888"/>
              <a:gd name="connsiteY4" fmla="*/ 111979 h 378463"/>
              <a:gd name="connsiteX5" fmla="*/ 1883557 w 2585888"/>
              <a:gd name="connsiteY5" fmla="*/ 0 h 378463"/>
              <a:gd name="connsiteX6" fmla="*/ 2023580 w 2585888"/>
              <a:gd name="connsiteY6" fmla="*/ 33015 h 378463"/>
              <a:gd name="connsiteX7" fmla="*/ 2193012 w 2585888"/>
              <a:gd name="connsiteY7" fmla="*/ 111679 h 378463"/>
              <a:gd name="connsiteX8" fmla="*/ 2400971 w 2585888"/>
              <a:gd name="connsiteY8" fmla="*/ 90493 h 378463"/>
              <a:gd name="connsiteX9" fmla="*/ 2585888 w 2585888"/>
              <a:gd name="connsiteY9" fmla="*/ 16577 h 378463"/>
              <a:gd name="connsiteX0" fmla="*/ 0 w 2400971"/>
              <a:gd name="connsiteY0" fmla="*/ 378463 h 378463"/>
              <a:gd name="connsiteX1" fmla="*/ 447379 w 2400971"/>
              <a:gd name="connsiteY1" fmla="*/ 261914 h 378463"/>
              <a:gd name="connsiteX2" fmla="*/ 915737 w 2400971"/>
              <a:gd name="connsiteY2" fmla="*/ 270876 h 378463"/>
              <a:gd name="connsiteX3" fmla="*/ 1302792 w 2400971"/>
              <a:gd name="connsiteY3" fmla="*/ 239995 h 378463"/>
              <a:gd name="connsiteX4" fmla="*/ 1680428 w 2400971"/>
              <a:gd name="connsiteY4" fmla="*/ 111979 h 378463"/>
              <a:gd name="connsiteX5" fmla="*/ 1883557 w 2400971"/>
              <a:gd name="connsiteY5" fmla="*/ 0 h 378463"/>
              <a:gd name="connsiteX6" fmla="*/ 2023580 w 2400971"/>
              <a:gd name="connsiteY6" fmla="*/ 33015 h 378463"/>
              <a:gd name="connsiteX7" fmla="*/ 2193012 w 2400971"/>
              <a:gd name="connsiteY7" fmla="*/ 111679 h 378463"/>
              <a:gd name="connsiteX8" fmla="*/ 2400971 w 2400971"/>
              <a:gd name="connsiteY8" fmla="*/ 90493 h 378463"/>
              <a:gd name="connsiteX0" fmla="*/ 0 w 2193012"/>
              <a:gd name="connsiteY0" fmla="*/ 378463 h 378463"/>
              <a:gd name="connsiteX1" fmla="*/ 447379 w 2193012"/>
              <a:gd name="connsiteY1" fmla="*/ 261914 h 378463"/>
              <a:gd name="connsiteX2" fmla="*/ 915737 w 2193012"/>
              <a:gd name="connsiteY2" fmla="*/ 270876 h 378463"/>
              <a:gd name="connsiteX3" fmla="*/ 1302792 w 2193012"/>
              <a:gd name="connsiteY3" fmla="*/ 239995 h 378463"/>
              <a:gd name="connsiteX4" fmla="*/ 1680428 w 2193012"/>
              <a:gd name="connsiteY4" fmla="*/ 111979 h 378463"/>
              <a:gd name="connsiteX5" fmla="*/ 1883557 w 2193012"/>
              <a:gd name="connsiteY5" fmla="*/ 0 h 378463"/>
              <a:gd name="connsiteX6" fmla="*/ 2023580 w 2193012"/>
              <a:gd name="connsiteY6" fmla="*/ 33015 h 378463"/>
              <a:gd name="connsiteX7" fmla="*/ 2193012 w 2193012"/>
              <a:gd name="connsiteY7" fmla="*/ 111679 h 378463"/>
              <a:gd name="connsiteX0" fmla="*/ 0 w 2023580"/>
              <a:gd name="connsiteY0" fmla="*/ 378463 h 378463"/>
              <a:gd name="connsiteX1" fmla="*/ 447379 w 2023580"/>
              <a:gd name="connsiteY1" fmla="*/ 261914 h 378463"/>
              <a:gd name="connsiteX2" fmla="*/ 915737 w 2023580"/>
              <a:gd name="connsiteY2" fmla="*/ 270876 h 378463"/>
              <a:gd name="connsiteX3" fmla="*/ 1302792 w 2023580"/>
              <a:gd name="connsiteY3" fmla="*/ 239995 h 378463"/>
              <a:gd name="connsiteX4" fmla="*/ 1680428 w 2023580"/>
              <a:gd name="connsiteY4" fmla="*/ 111979 h 378463"/>
              <a:gd name="connsiteX5" fmla="*/ 1883557 w 2023580"/>
              <a:gd name="connsiteY5" fmla="*/ 0 h 378463"/>
              <a:gd name="connsiteX6" fmla="*/ 2023580 w 2023580"/>
              <a:gd name="connsiteY6" fmla="*/ 33015 h 378463"/>
              <a:gd name="connsiteX0" fmla="*/ 0 w 1883557"/>
              <a:gd name="connsiteY0" fmla="*/ 378463 h 378463"/>
              <a:gd name="connsiteX1" fmla="*/ 447379 w 1883557"/>
              <a:gd name="connsiteY1" fmla="*/ 261914 h 378463"/>
              <a:gd name="connsiteX2" fmla="*/ 915737 w 1883557"/>
              <a:gd name="connsiteY2" fmla="*/ 270876 h 378463"/>
              <a:gd name="connsiteX3" fmla="*/ 1302792 w 1883557"/>
              <a:gd name="connsiteY3" fmla="*/ 239995 h 378463"/>
              <a:gd name="connsiteX4" fmla="*/ 1680428 w 1883557"/>
              <a:gd name="connsiteY4" fmla="*/ 111979 h 378463"/>
              <a:gd name="connsiteX5" fmla="*/ 1883557 w 1883557"/>
              <a:gd name="connsiteY5" fmla="*/ 0 h 378463"/>
              <a:gd name="connsiteX0" fmla="*/ 0 w 1680428"/>
              <a:gd name="connsiteY0" fmla="*/ 266484 h 266484"/>
              <a:gd name="connsiteX1" fmla="*/ 447379 w 1680428"/>
              <a:gd name="connsiteY1" fmla="*/ 149935 h 266484"/>
              <a:gd name="connsiteX2" fmla="*/ 915737 w 1680428"/>
              <a:gd name="connsiteY2" fmla="*/ 158897 h 266484"/>
              <a:gd name="connsiteX3" fmla="*/ 1302792 w 1680428"/>
              <a:gd name="connsiteY3" fmla="*/ 128016 h 266484"/>
              <a:gd name="connsiteX4" fmla="*/ 1680428 w 1680428"/>
              <a:gd name="connsiteY4" fmla="*/ 0 h 266484"/>
              <a:gd name="connsiteX0" fmla="*/ 0 w 1302792"/>
              <a:gd name="connsiteY0" fmla="*/ 138468 h 138468"/>
              <a:gd name="connsiteX1" fmla="*/ 447379 w 1302792"/>
              <a:gd name="connsiteY1" fmla="*/ 21919 h 138468"/>
              <a:gd name="connsiteX2" fmla="*/ 915737 w 1302792"/>
              <a:gd name="connsiteY2" fmla="*/ 30881 h 138468"/>
              <a:gd name="connsiteX3" fmla="*/ 1302792 w 1302792"/>
              <a:gd name="connsiteY3" fmla="*/ 0 h 138468"/>
              <a:gd name="connsiteX0" fmla="*/ 0 w 915737"/>
              <a:gd name="connsiteY0" fmla="*/ 116549 h 116549"/>
              <a:gd name="connsiteX1" fmla="*/ 447379 w 915737"/>
              <a:gd name="connsiteY1" fmla="*/ 0 h 116549"/>
              <a:gd name="connsiteX2" fmla="*/ 915737 w 915737"/>
              <a:gd name="connsiteY2" fmla="*/ 8962 h 116549"/>
              <a:gd name="connsiteX0" fmla="*/ 0 w 447379"/>
              <a:gd name="connsiteY0" fmla="*/ 116549 h 116549"/>
              <a:gd name="connsiteX1" fmla="*/ 447379 w 447379"/>
              <a:gd name="connsiteY1" fmla="*/ 0 h 116549"/>
              <a:gd name="connsiteX0" fmla="*/ 216966 w 216966"/>
              <a:gd name="connsiteY0" fmla="*/ 1766448 h 1766448"/>
              <a:gd name="connsiteX1" fmla="*/ 0 w 216966"/>
              <a:gd name="connsiteY1" fmla="*/ 0 h 1766448"/>
              <a:gd name="connsiteX0" fmla="*/ 0 w 436924"/>
              <a:gd name="connsiteY0" fmla="*/ 479653 h 479653"/>
              <a:gd name="connsiteX1" fmla="*/ 436924 w 436924"/>
              <a:gd name="connsiteY1" fmla="*/ 0 h 479653"/>
              <a:gd name="connsiteX0" fmla="*/ 0 w 433208"/>
              <a:gd name="connsiteY0" fmla="*/ 466151 h 466151"/>
              <a:gd name="connsiteX1" fmla="*/ 433208 w 433208"/>
              <a:gd name="connsiteY1" fmla="*/ 0 h 466151"/>
              <a:gd name="connsiteX0" fmla="*/ 0 w 395525"/>
              <a:gd name="connsiteY0" fmla="*/ 424231 h 424231"/>
              <a:gd name="connsiteX1" fmla="*/ 395525 w 395525"/>
              <a:gd name="connsiteY1" fmla="*/ 0 h 424231"/>
              <a:gd name="connsiteX0" fmla="*/ 0 w 393933"/>
              <a:gd name="connsiteY0" fmla="*/ 422460 h 422460"/>
              <a:gd name="connsiteX1" fmla="*/ 393933 w 393933"/>
              <a:gd name="connsiteY1" fmla="*/ 0 h 422460"/>
              <a:gd name="connsiteX0" fmla="*/ 0 w 388263"/>
              <a:gd name="connsiteY0" fmla="*/ 433962 h 433962"/>
              <a:gd name="connsiteX1" fmla="*/ 388263 w 388263"/>
              <a:gd name="connsiteY1" fmla="*/ 0 h 433962"/>
              <a:gd name="connsiteX0" fmla="*/ 0 w 402429"/>
              <a:gd name="connsiteY0" fmla="*/ 421226 h 421226"/>
              <a:gd name="connsiteX1" fmla="*/ 402429 w 402429"/>
              <a:gd name="connsiteY1" fmla="*/ 0 h 421226"/>
              <a:gd name="connsiteX0" fmla="*/ 0 w 393395"/>
              <a:gd name="connsiteY0" fmla="*/ 432549 h 432549"/>
              <a:gd name="connsiteX1" fmla="*/ 393395 w 393395"/>
              <a:gd name="connsiteY1" fmla="*/ 0 h 432549"/>
              <a:gd name="connsiteX0" fmla="*/ 0 w 391445"/>
              <a:gd name="connsiteY0" fmla="*/ 437504 h 437504"/>
              <a:gd name="connsiteX1" fmla="*/ 391445 w 391445"/>
              <a:gd name="connsiteY1" fmla="*/ 0 h 43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1445" h="437504">
                <a:moveTo>
                  <a:pt x="0" y="437504"/>
                </a:moveTo>
                <a:lnTo>
                  <a:pt x="391445" y="0"/>
                </a:lnTo>
              </a:path>
            </a:pathLst>
          </a:cu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7E02A9C-6593-411F-B7DB-DB1D0F2AC9FE}"/>
              </a:ext>
            </a:extLst>
          </p:cNvPr>
          <p:cNvSpPr/>
          <p:nvPr/>
        </p:nvSpPr>
        <p:spPr>
          <a:xfrm>
            <a:off x="891488" y="5490990"/>
            <a:ext cx="256682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/>
              <a:t>Зона затопления</a:t>
            </a: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AD9B2858-A628-42A3-B192-D9EC2270E8D5}"/>
              </a:ext>
            </a:extLst>
          </p:cNvPr>
          <p:cNvSpPr/>
          <p:nvPr/>
        </p:nvSpPr>
        <p:spPr bwMode="auto">
          <a:xfrm>
            <a:off x="4618748" y="959591"/>
            <a:ext cx="2136752" cy="3835565"/>
          </a:xfrm>
          <a:custGeom>
            <a:avLst/>
            <a:gdLst>
              <a:gd name="connsiteX0" fmla="*/ 0 w 209550"/>
              <a:gd name="connsiteY0" fmla="*/ 171450 h 171450"/>
              <a:gd name="connsiteX1" fmla="*/ 4762 w 209550"/>
              <a:gd name="connsiteY1" fmla="*/ 66675 h 171450"/>
              <a:gd name="connsiteX2" fmla="*/ 114300 w 209550"/>
              <a:gd name="connsiteY2" fmla="*/ 61912 h 171450"/>
              <a:gd name="connsiteX3" fmla="*/ 119062 w 209550"/>
              <a:gd name="connsiteY3" fmla="*/ 0 h 171450"/>
              <a:gd name="connsiteX4" fmla="*/ 209550 w 209550"/>
              <a:gd name="connsiteY4" fmla="*/ 0 h 171450"/>
              <a:gd name="connsiteX5" fmla="*/ 209550 w 209550"/>
              <a:gd name="connsiteY5" fmla="*/ 152400 h 171450"/>
              <a:gd name="connsiteX6" fmla="*/ 0 w 209550"/>
              <a:gd name="connsiteY6" fmla="*/ 171450 h 171450"/>
              <a:gd name="connsiteX0" fmla="*/ 0 w 209550"/>
              <a:gd name="connsiteY0" fmla="*/ 260805 h 260805"/>
              <a:gd name="connsiteX1" fmla="*/ 4762 w 209550"/>
              <a:gd name="connsiteY1" fmla="*/ 156030 h 260805"/>
              <a:gd name="connsiteX2" fmla="*/ 114300 w 209550"/>
              <a:gd name="connsiteY2" fmla="*/ 151267 h 260805"/>
              <a:gd name="connsiteX3" fmla="*/ 8858 w 209550"/>
              <a:gd name="connsiteY3" fmla="*/ 0 h 260805"/>
              <a:gd name="connsiteX4" fmla="*/ 209550 w 209550"/>
              <a:gd name="connsiteY4" fmla="*/ 89355 h 260805"/>
              <a:gd name="connsiteX5" fmla="*/ 209550 w 209550"/>
              <a:gd name="connsiteY5" fmla="*/ 241755 h 260805"/>
              <a:gd name="connsiteX6" fmla="*/ 0 w 209550"/>
              <a:gd name="connsiteY6" fmla="*/ 260805 h 260805"/>
              <a:gd name="connsiteX0" fmla="*/ 37604 w 247154"/>
              <a:gd name="connsiteY0" fmla="*/ 260805 h 260805"/>
              <a:gd name="connsiteX1" fmla="*/ 42366 w 247154"/>
              <a:gd name="connsiteY1" fmla="*/ 156030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241755 h 260805"/>
              <a:gd name="connsiteX5" fmla="*/ 37604 w 247154"/>
              <a:gd name="connsiteY5" fmla="*/ 260805 h 260805"/>
              <a:gd name="connsiteX0" fmla="*/ 37604 w 136949"/>
              <a:gd name="connsiteY0" fmla="*/ 260805 h 260805"/>
              <a:gd name="connsiteX1" fmla="*/ 104915 w 136949"/>
              <a:gd name="connsiteY1" fmla="*/ 105395 h 260805"/>
              <a:gd name="connsiteX2" fmla="*/ 0 w 136949"/>
              <a:gd name="connsiteY2" fmla="*/ 35105 h 260805"/>
              <a:gd name="connsiteX3" fmla="*/ 46462 w 136949"/>
              <a:gd name="connsiteY3" fmla="*/ 0 h 260805"/>
              <a:gd name="connsiteX4" fmla="*/ 136949 w 136949"/>
              <a:gd name="connsiteY4" fmla="*/ 74959 h 260805"/>
              <a:gd name="connsiteX5" fmla="*/ 37604 w 136949"/>
              <a:gd name="connsiteY5" fmla="*/ 260805 h 26080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46462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28591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50639"/>
              <a:gd name="connsiteX1" fmla="*/ 38240 w 136949"/>
              <a:gd name="connsiteY1" fmla="*/ 150639 h 150639"/>
              <a:gd name="connsiteX2" fmla="*/ 0 w 136949"/>
              <a:gd name="connsiteY2" fmla="*/ 35105 h 150639"/>
              <a:gd name="connsiteX3" fmla="*/ 28591 w 136949"/>
              <a:gd name="connsiteY3" fmla="*/ 0 h 150639"/>
              <a:gd name="connsiteX4" fmla="*/ 136949 w 136949"/>
              <a:gd name="connsiteY4" fmla="*/ 74959 h 150639"/>
              <a:gd name="connsiteX0" fmla="*/ 286967 w 286967"/>
              <a:gd name="connsiteY0" fmla="*/ 89247 h 150639"/>
              <a:gd name="connsiteX1" fmla="*/ 38240 w 286967"/>
              <a:gd name="connsiteY1" fmla="*/ 150639 h 150639"/>
              <a:gd name="connsiteX2" fmla="*/ 0 w 286967"/>
              <a:gd name="connsiteY2" fmla="*/ 35105 h 150639"/>
              <a:gd name="connsiteX3" fmla="*/ 28591 w 286967"/>
              <a:gd name="connsiteY3" fmla="*/ 0 h 150639"/>
              <a:gd name="connsiteX4" fmla="*/ 286967 w 286967"/>
              <a:gd name="connsiteY4" fmla="*/ 89247 h 1506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286967 w 333391"/>
              <a:gd name="connsiteY4" fmla="*/ 279747 h 3411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303954 w 333391"/>
              <a:gd name="connsiteY4" fmla="*/ 156234 h 341139"/>
              <a:gd name="connsiteX5" fmla="*/ 286967 w 333391"/>
              <a:gd name="connsiteY5" fmla="*/ 279747 h 341139"/>
              <a:gd name="connsiteX0" fmla="*/ 286967 w 425398"/>
              <a:gd name="connsiteY0" fmla="*/ 279747 h 341139"/>
              <a:gd name="connsiteX1" fmla="*/ 38240 w 425398"/>
              <a:gd name="connsiteY1" fmla="*/ 341139 h 341139"/>
              <a:gd name="connsiteX2" fmla="*/ 0 w 425398"/>
              <a:gd name="connsiteY2" fmla="*/ 225605 h 341139"/>
              <a:gd name="connsiteX3" fmla="*/ 333391 w 425398"/>
              <a:gd name="connsiteY3" fmla="*/ 0 h 341139"/>
              <a:gd name="connsiteX4" fmla="*/ 425398 w 425398"/>
              <a:gd name="connsiteY4" fmla="*/ 203859 h 341139"/>
              <a:gd name="connsiteX5" fmla="*/ 286967 w 425398"/>
              <a:gd name="connsiteY5" fmla="*/ 279747 h 341139"/>
              <a:gd name="connsiteX0" fmla="*/ 286967 w 425398"/>
              <a:gd name="connsiteY0" fmla="*/ 279747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286967 w 425398"/>
              <a:gd name="connsiteY5" fmla="*/ 279747 h 422102"/>
              <a:gd name="connsiteX0" fmla="*/ 184574 w 425398"/>
              <a:gd name="connsiteY0" fmla="*/ 351185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184574 w 425398"/>
              <a:gd name="connsiteY5" fmla="*/ 351185 h 422102"/>
              <a:gd name="connsiteX0" fmla="*/ 184574 w 333391"/>
              <a:gd name="connsiteY0" fmla="*/ 351185 h 422102"/>
              <a:gd name="connsiteX1" fmla="*/ 73959 w 333391"/>
              <a:gd name="connsiteY1" fmla="*/ 422102 h 422102"/>
              <a:gd name="connsiteX2" fmla="*/ 0 w 333391"/>
              <a:gd name="connsiteY2" fmla="*/ 225605 h 422102"/>
              <a:gd name="connsiteX3" fmla="*/ 333391 w 333391"/>
              <a:gd name="connsiteY3" fmla="*/ 0 h 422102"/>
              <a:gd name="connsiteX4" fmla="*/ 184574 w 333391"/>
              <a:gd name="connsiteY4" fmla="*/ 351185 h 422102"/>
              <a:gd name="connsiteX0" fmla="*/ 184574 w 184574"/>
              <a:gd name="connsiteY0" fmla="*/ 182117 h 253034"/>
              <a:gd name="connsiteX1" fmla="*/ 73959 w 184574"/>
              <a:gd name="connsiteY1" fmla="*/ 253034 h 253034"/>
              <a:gd name="connsiteX2" fmla="*/ 0 w 184574"/>
              <a:gd name="connsiteY2" fmla="*/ 56537 h 253034"/>
              <a:gd name="connsiteX3" fmla="*/ 88123 w 184574"/>
              <a:gd name="connsiteY3" fmla="*/ 0 h 253034"/>
              <a:gd name="connsiteX4" fmla="*/ 184574 w 184574"/>
              <a:gd name="connsiteY4" fmla="*/ 182117 h 253034"/>
              <a:gd name="connsiteX0" fmla="*/ 260774 w 260774"/>
              <a:gd name="connsiteY0" fmla="*/ 0 h 390957"/>
              <a:gd name="connsiteX1" fmla="*/ 73959 w 260774"/>
              <a:gd name="connsiteY1" fmla="*/ 390957 h 390957"/>
              <a:gd name="connsiteX2" fmla="*/ 0 w 260774"/>
              <a:gd name="connsiteY2" fmla="*/ 194460 h 390957"/>
              <a:gd name="connsiteX3" fmla="*/ 88123 w 260774"/>
              <a:gd name="connsiteY3" fmla="*/ 137923 h 390957"/>
              <a:gd name="connsiteX4" fmla="*/ 260774 w 260774"/>
              <a:gd name="connsiteY4" fmla="*/ 0 h 390957"/>
              <a:gd name="connsiteX0" fmla="*/ 260774 w 260774"/>
              <a:gd name="connsiteY0" fmla="*/ 189737 h 580694"/>
              <a:gd name="connsiteX1" fmla="*/ 73959 w 260774"/>
              <a:gd name="connsiteY1" fmla="*/ 580694 h 580694"/>
              <a:gd name="connsiteX2" fmla="*/ 0 w 260774"/>
              <a:gd name="connsiteY2" fmla="*/ 384197 h 580694"/>
              <a:gd name="connsiteX3" fmla="*/ 217663 w 260774"/>
              <a:gd name="connsiteY3" fmla="*/ 0 h 580694"/>
              <a:gd name="connsiteX4" fmla="*/ 260774 w 260774"/>
              <a:gd name="connsiteY4" fmla="*/ 189737 h 580694"/>
              <a:gd name="connsiteX0" fmla="*/ 186815 w 186815"/>
              <a:gd name="connsiteY0" fmla="*/ 209400 h 600357"/>
              <a:gd name="connsiteX1" fmla="*/ 0 w 186815"/>
              <a:gd name="connsiteY1" fmla="*/ 600357 h 600357"/>
              <a:gd name="connsiteX2" fmla="*/ 70821 w 186815"/>
              <a:gd name="connsiteY2" fmla="*/ 0 h 600357"/>
              <a:gd name="connsiteX3" fmla="*/ 143704 w 186815"/>
              <a:gd name="connsiteY3" fmla="*/ 19663 h 600357"/>
              <a:gd name="connsiteX4" fmla="*/ 186815 w 186815"/>
              <a:gd name="connsiteY4" fmla="*/ 209400 h 600357"/>
              <a:gd name="connsiteX0" fmla="*/ 316355 w 316355"/>
              <a:gd name="connsiteY0" fmla="*/ 209400 h 470817"/>
              <a:gd name="connsiteX1" fmla="*/ 0 w 316355"/>
              <a:gd name="connsiteY1" fmla="*/ 470817 h 470817"/>
              <a:gd name="connsiteX2" fmla="*/ 200361 w 316355"/>
              <a:gd name="connsiteY2" fmla="*/ 0 h 470817"/>
              <a:gd name="connsiteX3" fmla="*/ 273244 w 316355"/>
              <a:gd name="connsiteY3" fmla="*/ 19663 h 470817"/>
              <a:gd name="connsiteX4" fmla="*/ 316355 w 316355"/>
              <a:gd name="connsiteY4" fmla="*/ 209400 h 470817"/>
              <a:gd name="connsiteX0" fmla="*/ 316355 w 316355"/>
              <a:gd name="connsiteY0" fmla="*/ 209400 h 470817"/>
              <a:gd name="connsiteX1" fmla="*/ 220242 w 316355"/>
              <a:gd name="connsiteY1" fmla="*/ 273797 h 470817"/>
              <a:gd name="connsiteX2" fmla="*/ 0 w 316355"/>
              <a:gd name="connsiteY2" fmla="*/ 470817 h 470817"/>
              <a:gd name="connsiteX3" fmla="*/ 200361 w 316355"/>
              <a:gd name="connsiteY3" fmla="*/ 0 h 470817"/>
              <a:gd name="connsiteX4" fmla="*/ 273244 w 316355"/>
              <a:gd name="connsiteY4" fmla="*/ 19663 h 470817"/>
              <a:gd name="connsiteX5" fmla="*/ 316355 w 316355"/>
              <a:gd name="connsiteY5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200361 w 316355"/>
              <a:gd name="connsiteY3" fmla="*/ 0 h 470817"/>
              <a:gd name="connsiteX4" fmla="*/ 273244 w 316355"/>
              <a:gd name="connsiteY4" fmla="*/ 19663 h 470817"/>
              <a:gd name="connsiteX5" fmla="*/ 316355 w 316355"/>
              <a:gd name="connsiteY5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113562 w 316355"/>
              <a:gd name="connsiteY3" fmla="*/ 189977 h 470817"/>
              <a:gd name="connsiteX4" fmla="*/ 200361 w 316355"/>
              <a:gd name="connsiteY4" fmla="*/ 0 h 470817"/>
              <a:gd name="connsiteX5" fmla="*/ 273244 w 316355"/>
              <a:gd name="connsiteY5" fmla="*/ 19663 h 470817"/>
              <a:gd name="connsiteX6" fmla="*/ 316355 w 316355"/>
              <a:gd name="connsiteY6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22122 w 316355"/>
              <a:gd name="connsiteY3" fmla="*/ 182357 h 470817"/>
              <a:gd name="connsiteX4" fmla="*/ 200361 w 316355"/>
              <a:gd name="connsiteY4" fmla="*/ 0 h 470817"/>
              <a:gd name="connsiteX5" fmla="*/ 273244 w 316355"/>
              <a:gd name="connsiteY5" fmla="*/ 19663 h 470817"/>
              <a:gd name="connsiteX6" fmla="*/ 316355 w 316355"/>
              <a:gd name="connsiteY6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8311 w 316355"/>
              <a:gd name="connsiteY3" fmla="*/ 320946 h 470817"/>
              <a:gd name="connsiteX4" fmla="*/ 22122 w 316355"/>
              <a:gd name="connsiteY4" fmla="*/ 182357 h 470817"/>
              <a:gd name="connsiteX5" fmla="*/ 200361 w 316355"/>
              <a:gd name="connsiteY5" fmla="*/ 0 h 470817"/>
              <a:gd name="connsiteX6" fmla="*/ 273244 w 316355"/>
              <a:gd name="connsiteY6" fmla="*/ 19663 h 470817"/>
              <a:gd name="connsiteX7" fmla="*/ 316355 w 316355"/>
              <a:gd name="connsiteY7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194048 w 316355"/>
              <a:gd name="connsiteY3" fmla="*/ 301896 h 470817"/>
              <a:gd name="connsiteX4" fmla="*/ 22122 w 316355"/>
              <a:gd name="connsiteY4" fmla="*/ 182357 h 470817"/>
              <a:gd name="connsiteX5" fmla="*/ 200361 w 316355"/>
              <a:gd name="connsiteY5" fmla="*/ 0 h 470817"/>
              <a:gd name="connsiteX6" fmla="*/ 273244 w 316355"/>
              <a:gd name="connsiteY6" fmla="*/ 19663 h 470817"/>
              <a:gd name="connsiteX7" fmla="*/ 316355 w 316355"/>
              <a:gd name="connsiteY7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67842 w 316355"/>
              <a:gd name="connsiteY3" fmla="*/ 266178 h 470817"/>
              <a:gd name="connsiteX4" fmla="*/ 22122 w 316355"/>
              <a:gd name="connsiteY4" fmla="*/ 182357 h 470817"/>
              <a:gd name="connsiteX5" fmla="*/ 200361 w 316355"/>
              <a:gd name="connsiteY5" fmla="*/ 0 h 470817"/>
              <a:gd name="connsiteX6" fmla="*/ 273244 w 316355"/>
              <a:gd name="connsiteY6" fmla="*/ 19663 h 470817"/>
              <a:gd name="connsiteX7" fmla="*/ 316355 w 316355"/>
              <a:gd name="connsiteY7" fmla="*/ 209400 h 470817"/>
              <a:gd name="connsiteX0" fmla="*/ 316355 w 316355"/>
              <a:gd name="connsiteY0" fmla="*/ 209400 h 470817"/>
              <a:gd name="connsiteX1" fmla="*/ 265962 w 316355"/>
              <a:gd name="connsiteY1" fmla="*/ 372857 h 470817"/>
              <a:gd name="connsiteX2" fmla="*/ 0 w 316355"/>
              <a:gd name="connsiteY2" fmla="*/ 470817 h 470817"/>
              <a:gd name="connsiteX3" fmla="*/ 67842 w 316355"/>
              <a:gd name="connsiteY3" fmla="*/ 266178 h 470817"/>
              <a:gd name="connsiteX4" fmla="*/ 12597 w 316355"/>
              <a:gd name="connsiteY4" fmla="*/ 210932 h 470817"/>
              <a:gd name="connsiteX5" fmla="*/ 200361 w 316355"/>
              <a:gd name="connsiteY5" fmla="*/ 0 h 470817"/>
              <a:gd name="connsiteX6" fmla="*/ 273244 w 316355"/>
              <a:gd name="connsiteY6" fmla="*/ 19663 h 470817"/>
              <a:gd name="connsiteX7" fmla="*/ 316355 w 316355"/>
              <a:gd name="connsiteY7" fmla="*/ 209400 h 470817"/>
              <a:gd name="connsiteX0" fmla="*/ 316355 w 316355"/>
              <a:gd name="connsiteY0" fmla="*/ 237975 h 499392"/>
              <a:gd name="connsiteX1" fmla="*/ 265962 w 316355"/>
              <a:gd name="connsiteY1" fmla="*/ 401432 h 499392"/>
              <a:gd name="connsiteX2" fmla="*/ 0 w 316355"/>
              <a:gd name="connsiteY2" fmla="*/ 499392 h 499392"/>
              <a:gd name="connsiteX3" fmla="*/ 67842 w 316355"/>
              <a:gd name="connsiteY3" fmla="*/ 294753 h 499392"/>
              <a:gd name="connsiteX4" fmla="*/ 12597 w 316355"/>
              <a:gd name="connsiteY4" fmla="*/ 239507 h 499392"/>
              <a:gd name="connsiteX5" fmla="*/ 186074 w 316355"/>
              <a:gd name="connsiteY5" fmla="*/ 0 h 499392"/>
              <a:gd name="connsiteX6" fmla="*/ 273244 w 316355"/>
              <a:gd name="connsiteY6" fmla="*/ 48238 h 499392"/>
              <a:gd name="connsiteX7" fmla="*/ 316355 w 316355"/>
              <a:gd name="connsiteY7" fmla="*/ 237975 h 499392"/>
              <a:gd name="connsiteX0" fmla="*/ 316355 w 316355"/>
              <a:gd name="connsiteY0" fmla="*/ 237975 h 499392"/>
              <a:gd name="connsiteX1" fmla="*/ 265962 w 316355"/>
              <a:gd name="connsiteY1" fmla="*/ 401432 h 499392"/>
              <a:gd name="connsiteX2" fmla="*/ 0 w 316355"/>
              <a:gd name="connsiteY2" fmla="*/ 499392 h 499392"/>
              <a:gd name="connsiteX3" fmla="*/ 39267 w 316355"/>
              <a:gd name="connsiteY3" fmla="*/ 375715 h 499392"/>
              <a:gd name="connsiteX4" fmla="*/ 67842 w 316355"/>
              <a:gd name="connsiteY4" fmla="*/ 294753 h 499392"/>
              <a:gd name="connsiteX5" fmla="*/ 12597 w 316355"/>
              <a:gd name="connsiteY5" fmla="*/ 239507 h 499392"/>
              <a:gd name="connsiteX6" fmla="*/ 186074 w 316355"/>
              <a:gd name="connsiteY6" fmla="*/ 0 h 499392"/>
              <a:gd name="connsiteX7" fmla="*/ 273244 w 316355"/>
              <a:gd name="connsiteY7" fmla="*/ 48238 h 499392"/>
              <a:gd name="connsiteX8" fmla="*/ 316355 w 316355"/>
              <a:gd name="connsiteY8" fmla="*/ 237975 h 499392"/>
              <a:gd name="connsiteX0" fmla="*/ 343763 w 343763"/>
              <a:gd name="connsiteY0" fmla="*/ 237975 h 499392"/>
              <a:gd name="connsiteX1" fmla="*/ 293370 w 343763"/>
              <a:gd name="connsiteY1" fmla="*/ 401432 h 499392"/>
              <a:gd name="connsiteX2" fmla="*/ 27408 w 343763"/>
              <a:gd name="connsiteY2" fmla="*/ 499392 h 499392"/>
              <a:gd name="connsiteX3" fmla="*/ 0 w 343763"/>
              <a:gd name="connsiteY3" fmla="*/ 432865 h 499392"/>
              <a:gd name="connsiteX4" fmla="*/ 95250 w 343763"/>
              <a:gd name="connsiteY4" fmla="*/ 294753 h 499392"/>
              <a:gd name="connsiteX5" fmla="*/ 40005 w 343763"/>
              <a:gd name="connsiteY5" fmla="*/ 239507 h 499392"/>
              <a:gd name="connsiteX6" fmla="*/ 213482 w 343763"/>
              <a:gd name="connsiteY6" fmla="*/ 0 h 499392"/>
              <a:gd name="connsiteX7" fmla="*/ 300652 w 343763"/>
              <a:gd name="connsiteY7" fmla="*/ 48238 h 499392"/>
              <a:gd name="connsiteX8" fmla="*/ 343763 w 343763"/>
              <a:gd name="connsiteY8" fmla="*/ 237975 h 499392"/>
              <a:gd name="connsiteX0" fmla="*/ 343763 w 343763"/>
              <a:gd name="connsiteY0" fmla="*/ 733275 h 994692"/>
              <a:gd name="connsiteX1" fmla="*/ 293370 w 343763"/>
              <a:gd name="connsiteY1" fmla="*/ 896732 h 994692"/>
              <a:gd name="connsiteX2" fmla="*/ 27408 w 343763"/>
              <a:gd name="connsiteY2" fmla="*/ 994692 h 994692"/>
              <a:gd name="connsiteX3" fmla="*/ 0 w 343763"/>
              <a:gd name="connsiteY3" fmla="*/ 928165 h 994692"/>
              <a:gd name="connsiteX4" fmla="*/ 95250 w 343763"/>
              <a:gd name="connsiteY4" fmla="*/ 790053 h 994692"/>
              <a:gd name="connsiteX5" fmla="*/ 40005 w 343763"/>
              <a:gd name="connsiteY5" fmla="*/ 734807 h 994692"/>
              <a:gd name="connsiteX6" fmla="*/ 142045 w 343763"/>
              <a:gd name="connsiteY6" fmla="*/ 0 h 994692"/>
              <a:gd name="connsiteX7" fmla="*/ 300652 w 343763"/>
              <a:gd name="connsiteY7" fmla="*/ 543538 h 994692"/>
              <a:gd name="connsiteX8" fmla="*/ 343763 w 343763"/>
              <a:gd name="connsiteY8" fmla="*/ 733275 h 994692"/>
              <a:gd name="connsiteX0" fmla="*/ 343763 w 957877"/>
              <a:gd name="connsiteY0" fmla="*/ 1156524 h 1417941"/>
              <a:gd name="connsiteX1" fmla="*/ 293370 w 957877"/>
              <a:gd name="connsiteY1" fmla="*/ 1319981 h 1417941"/>
              <a:gd name="connsiteX2" fmla="*/ 27408 w 957877"/>
              <a:gd name="connsiteY2" fmla="*/ 1417941 h 1417941"/>
              <a:gd name="connsiteX3" fmla="*/ 0 w 957877"/>
              <a:gd name="connsiteY3" fmla="*/ 1351414 h 1417941"/>
              <a:gd name="connsiteX4" fmla="*/ 95250 w 957877"/>
              <a:gd name="connsiteY4" fmla="*/ 1213302 h 1417941"/>
              <a:gd name="connsiteX5" fmla="*/ 40005 w 957877"/>
              <a:gd name="connsiteY5" fmla="*/ 1158056 h 1417941"/>
              <a:gd name="connsiteX6" fmla="*/ 142045 w 957877"/>
              <a:gd name="connsiteY6" fmla="*/ 423249 h 1417941"/>
              <a:gd name="connsiteX7" fmla="*/ 957877 w 957877"/>
              <a:gd name="connsiteY7" fmla="*/ 0 h 1417941"/>
              <a:gd name="connsiteX8" fmla="*/ 343763 w 957877"/>
              <a:gd name="connsiteY8" fmla="*/ 1156524 h 1417941"/>
              <a:gd name="connsiteX0" fmla="*/ 1372463 w 1372463"/>
              <a:gd name="connsiteY0" fmla="*/ 551686 h 1417941"/>
              <a:gd name="connsiteX1" fmla="*/ 293370 w 1372463"/>
              <a:gd name="connsiteY1" fmla="*/ 1319981 h 1417941"/>
              <a:gd name="connsiteX2" fmla="*/ 27408 w 1372463"/>
              <a:gd name="connsiteY2" fmla="*/ 1417941 h 1417941"/>
              <a:gd name="connsiteX3" fmla="*/ 0 w 1372463"/>
              <a:gd name="connsiteY3" fmla="*/ 1351414 h 1417941"/>
              <a:gd name="connsiteX4" fmla="*/ 95250 w 1372463"/>
              <a:gd name="connsiteY4" fmla="*/ 1213302 h 1417941"/>
              <a:gd name="connsiteX5" fmla="*/ 40005 w 1372463"/>
              <a:gd name="connsiteY5" fmla="*/ 1158056 h 1417941"/>
              <a:gd name="connsiteX6" fmla="*/ 142045 w 1372463"/>
              <a:gd name="connsiteY6" fmla="*/ 423249 h 1417941"/>
              <a:gd name="connsiteX7" fmla="*/ 957877 w 1372463"/>
              <a:gd name="connsiteY7" fmla="*/ 0 h 1417941"/>
              <a:gd name="connsiteX8" fmla="*/ 1372463 w 1372463"/>
              <a:gd name="connsiteY8" fmla="*/ 551686 h 1417941"/>
              <a:gd name="connsiteX0" fmla="*/ 1372463 w 1372463"/>
              <a:gd name="connsiteY0" fmla="*/ 551686 h 1417941"/>
              <a:gd name="connsiteX1" fmla="*/ 1288732 w 1372463"/>
              <a:gd name="connsiteY1" fmla="*/ 819918 h 1417941"/>
              <a:gd name="connsiteX2" fmla="*/ 27408 w 1372463"/>
              <a:gd name="connsiteY2" fmla="*/ 1417941 h 1417941"/>
              <a:gd name="connsiteX3" fmla="*/ 0 w 1372463"/>
              <a:gd name="connsiteY3" fmla="*/ 1351414 h 1417941"/>
              <a:gd name="connsiteX4" fmla="*/ 95250 w 1372463"/>
              <a:gd name="connsiteY4" fmla="*/ 1213302 h 1417941"/>
              <a:gd name="connsiteX5" fmla="*/ 40005 w 1372463"/>
              <a:gd name="connsiteY5" fmla="*/ 1158056 h 1417941"/>
              <a:gd name="connsiteX6" fmla="*/ 142045 w 1372463"/>
              <a:gd name="connsiteY6" fmla="*/ 423249 h 1417941"/>
              <a:gd name="connsiteX7" fmla="*/ 957877 w 1372463"/>
              <a:gd name="connsiteY7" fmla="*/ 0 h 1417941"/>
              <a:gd name="connsiteX8" fmla="*/ 1372463 w 1372463"/>
              <a:gd name="connsiteY8" fmla="*/ 551686 h 1417941"/>
              <a:gd name="connsiteX0" fmla="*/ 1372463 w 1372463"/>
              <a:gd name="connsiteY0" fmla="*/ 551686 h 1417941"/>
              <a:gd name="connsiteX1" fmla="*/ 1288732 w 1372463"/>
              <a:gd name="connsiteY1" fmla="*/ 819918 h 1417941"/>
              <a:gd name="connsiteX2" fmla="*/ 696397 w 1372463"/>
              <a:gd name="connsiteY2" fmla="*/ 1095642 h 1417941"/>
              <a:gd name="connsiteX3" fmla="*/ 27408 w 1372463"/>
              <a:gd name="connsiteY3" fmla="*/ 1417941 h 1417941"/>
              <a:gd name="connsiteX4" fmla="*/ 0 w 1372463"/>
              <a:gd name="connsiteY4" fmla="*/ 1351414 h 1417941"/>
              <a:gd name="connsiteX5" fmla="*/ 95250 w 1372463"/>
              <a:gd name="connsiteY5" fmla="*/ 1213302 h 1417941"/>
              <a:gd name="connsiteX6" fmla="*/ 40005 w 1372463"/>
              <a:gd name="connsiteY6" fmla="*/ 1158056 h 1417941"/>
              <a:gd name="connsiteX7" fmla="*/ 142045 w 1372463"/>
              <a:gd name="connsiteY7" fmla="*/ 423249 h 1417941"/>
              <a:gd name="connsiteX8" fmla="*/ 957877 w 1372463"/>
              <a:gd name="connsiteY8" fmla="*/ 0 h 1417941"/>
              <a:gd name="connsiteX9" fmla="*/ 1372463 w 1372463"/>
              <a:gd name="connsiteY9" fmla="*/ 551686 h 1417941"/>
              <a:gd name="connsiteX0" fmla="*/ 1372463 w 1444110"/>
              <a:gd name="connsiteY0" fmla="*/ 551686 h 1417941"/>
              <a:gd name="connsiteX1" fmla="*/ 1288732 w 1444110"/>
              <a:gd name="connsiteY1" fmla="*/ 819918 h 1417941"/>
              <a:gd name="connsiteX2" fmla="*/ 1444110 w 1444110"/>
              <a:gd name="connsiteY2" fmla="*/ 1228992 h 1417941"/>
              <a:gd name="connsiteX3" fmla="*/ 27408 w 1444110"/>
              <a:gd name="connsiteY3" fmla="*/ 1417941 h 1417941"/>
              <a:gd name="connsiteX4" fmla="*/ 0 w 1444110"/>
              <a:gd name="connsiteY4" fmla="*/ 1351414 h 1417941"/>
              <a:gd name="connsiteX5" fmla="*/ 95250 w 1444110"/>
              <a:gd name="connsiteY5" fmla="*/ 1213302 h 1417941"/>
              <a:gd name="connsiteX6" fmla="*/ 40005 w 1444110"/>
              <a:gd name="connsiteY6" fmla="*/ 1158056 h 1417941"/>
              <a:gd name="connsiteX7" fmla="*/ 142045 w 1444110"/>
              <a:gd name="connsiteY7" fmla="*/ 423249 h 1417941"/>
              <a:gd name="connsiteX8" fmla="*/ 957877 w 1444110"/>
              <a:gd name="connsiteY8" fmla="*/ 0 h 1417941"/>
              <a:gd name="connsiteX9" fmla="*/ 1372463 w 1444110"/>
              <a:gd name="connsiteY9" fmla="*/ 551686 h 1417941"/>
              <a:gd name="connsiteX0" fmla="*/ 1372463 w 1444110"/>
              <a:gd name="connsiteY0" fmla="*/ 551686 h 1417941"/>
              <a:gd name="connsiteX1" fmla="*/ 1288732 w 1444110"/>
              <a:gd name="connsiteY1" fmla="*/ 819918 h 1417941"/>
              <a:gd name="connsiteX2" fmla="*/ 1444110 w 1444110"/>
              <a:gd name="connsiteY2" fmla="*/ 1228992 h 1417941"/>
              <a:gd name="connsiteX3" fmla="*/ 672583 w 1444110"/>
              <a:gd name="connsiteY3" fmla="*/ 1324242 h 1417941"/>
              <a:gd name="connsiteX4" fmla="*/ 27408 w 1444110"/>
              <a:gd name="connsiteY4" fmla="*/ 1417941 h 1417941"/>
              <a:gd name="connsiteX5" fmla="*/ 0 w 1444110"/>
              <a:gd name="connsiteY5" fmla="*/ 1351414 h 1417941"/>
              <a:gd name="connsiteX6" fmla="*/ 95250 w 1444110"/>
              <a:gd name="connsiteY6" fmla="*/ 1213302 h 1417941"/>
              <a:gd name="connsiteX7" fmla="*/ 40005 w 1444110"/>
              <a:gd name="connsiteY7" fmla="*/ 1158056 h 1417941"/>
              <a:gd name="connsiteX8" fmla="*/ 142045 w 1444110"/>
              <a:gd name="connsiteY8" fmla="*/ 423249 h 1417941"/>
              <a:gd name="connsiteX9" fmla="*/ 957877 w 1444110"/>
              <a:gd name="connsiteY9" fmla="*/ 0 h 1417941"/>
              <a:gd name="connsiteX10" fmla="*/ 1372463 w 1444110"/>
              <a:gd name="connsiteY10" fmla="*/ 551686 h 1417941"/>
              <a:gd name="connsiteX0" fmla="*/ 1372463 w 1444110"/>
              <a:gd name="connsiteY0" fmla="*/ 551686 h 2257692"/>
              <a:gd name="connsiteX1" fmla="*/ 1288732 w 1444110"/>
              <a:gd name="connsiteY1" fmla="*/ 819918 h 2257692"/>
              <a:gd name="connsiteX2" fmla="*/ 1444110 w 1444110"/>
              <a:gd name="connsiteY2" fmla="*/ 1228992 h 2257692"/>
              <a:gd name="connsiteX3" fmla="*/ 477320 w 1444110"/>
              <a:gd name="connsiteY3" fmla="*/ 2257692 h 2257692"/>
              <a:gd name="connsiteX4" fmla="*/ 27408 w 1444110"/>
              <a:gd name="connsiteY4" fmla="*/ 1417941 h 2257692"/>
              <a:gd name="connsiteX5" fmla="*/ 0 w 1444110"/>
              <a:gd name="connsiteY5" fmla="*/ 1351414 h 2257692"/>
              <a:gd name="connsiteX6" fmla="*/ 95250 w 1444110"/>
              <a:gd name="connsiteY6" fmla="*/ 1213302 h 2257692"/>
              <a:gd name="connsiteX7" fmla="*/ 40005 w 1444110"/>
              <a:gd name="connsiteY7" fmla="*/ 1158056 h 2257692"/>
              <a:gd name="connsiteX8" fmla="*/ 142045 w 1444110"/>
              <a:gd name="connsiteY8" fmla="*/ 423249 h 2257692"/>
              <a:gd name="connsiteX9" fmla="*/ 957877 w 1444110"/>
              <a:gd name="connsiteY9" fmla="*/ 0 h 2257692"/>
              <a:gd name="connsiteX10" fmla="*/ 1372463 w 1444110"/>
              <a:gd name="connsiteY10" fmla="*/ 551686 h 2257692"/>
              <a:gd name="connsiteX0" fmla="*/ 1372463 w 1444110"/>
              <a:gd name="connsiteY0" fmla="*/ 551686 h 2257692"/>
              <a:gd name="connsiteX1" fmla="*/ 1288732 w 1444110"/>
              <a:gd name="connsiteY1" fmla="*/ 819918 h 2257692"/>
              <a:gd name="connsiteX2" fmla="*/ 1444110 w 1444110"/>
              <a:gd name="connsiteY2" fmla="*/ 1228992 h 2257692"/>
              <a:gd name="connsiteX3" fmla="*/ 920233 w 1444110"/>
              <a:gd name="connsiteY3" fmla="*/ 1776679 h 2257692"/>
              <a:gd name="connsiteX4" fmla="*/ 477320 w 1444110"/>
              <a:gd name="connsiteY4" fmla="*/ 2257692 h 2257692"/>
              <a:gd name="connsiteX5" fmla="*/ 27408 w 1444110"/>
              <a:gd name="connsiteY5" fmla="*/ 1417941 h 2257692"/>
              <a:gd name="connsiteX6" fmla="*/ 0 w 1444110"/>
              <a:gd name="connsiteY6" fmla="*/ 1351414 h 2257692"/>
              <a:gd name="connsiteX7" fmla="*/ 95250 w 1444110"/>
              <a:gd name="connsiteY7" fmla="*/ 1213302 h 2257692"/>
              <a:gd name="connsiteX8" fmla="*/ 40005 w 1444110"/>
              <a:gd name="connsiteY8" fmla="*/ 1158056 h 2257692"/>
              <a:gd name="connsiteX9" fmla="*/ 142045 w 1444110"/>
              <a:gd name="connsiteY9" fmla="*/ 423249 h 2257692"/>
              <a:gd name="connsiteX10" fmla="*/ 957877 w 1444110"/>
              <a:gd name="connsiteY10" fmla="*/ 0 h 2257692"/>
              <a:gd name="connsiteX11" fmla="*/ 1372463 w 1444110"/>
              <a:gd name="connsiteY11" fmla="*/ 551686 h 2257692"/>
              <a:gd name="connsiteX0" fmla="*/ 1372463 w 1815583"/>
              <a:gd name="connsiteY0" fmla="*/ 551686 h 2257692"/>
              <a:gd name="connsiteX1" fmla="*/ 1288732 w 1815583"/>
              <a:gd name="connsiteY1" fmla="*/ 819918 h 2257692"/>
              <a:gd name="connsiteX2" fmla="*/ 1444110 w 1815583"/>
              <a:gd name="connsiteY2" fmla="*/ 1228992 h 2257692"/>
              <a:gd name="connsiteX3" fmla="*/ 1815583 w 1815583"/>
              <a:gd name="connsiteY3" fmla="*/ 2176729 h 2257692"/>
              <a:gd name="connsiteX4" fmla="*/ 477320 w 1815583"/>
              <a:gd name="connsiteY4" fmla="*/ 2257692 h 2257692"/>
              <a:gd name="connsiteX5" fmla="*/ 27408 w 1815583"/>
              <a:gd name="connsiteY5" fmla="*/ 1417941 h 2257692"/>
              <a:gd name="connsiteX6" fmla="*/ 0 w 1815583"/>
              <a:gd name="connsiteY6" fmla="*/ 1351414 h 2257692"/>
              <a:gd name="connsiteX7" fmla="*/ 95250 w 1815583"/>
              <a:gd name="connsiteY7" fmla="*/ 1213302 h 2257692"/>
              <a:gd name="connsiteX8" fmla="*/ 40005 w 1815583"/>
              <a:gd name="connsiteY8" fmla="*/ 1158056 h 2257692"/>
              <a:gd name="connsiteX9" fmla="*/ 142045 w 1815583"/>
              <a:gd name="connsiteY9" fmla="*/ 423249 h 2257692"/>
              <a:gd name="connsiteX10" fmla="*/ 957877 w 1815583"/>
              <a:gd name="connsiteY10" fmla="*/ 0 h 2257692"/>
              <a:gd name="connsiteX11" fmla="*/ 1372463 w 1815583"/>
              <a:gd name="connsiteY11" fmla="*/ 551686 h 2257692"/>
              <a:gd name="connsiteX0" fmla="*/ 1372463 w 1815583"/>
              <a:gd name="connsiteY0" fmla="*/ 551686 h 2257692"/>
              <a:gd name="connsiteX1" fmla="*/ 1288732 w 1815583"/>
              <a:gd name="connsiteY1" fmla="*/ 819918 h 2257692"/>
              <a:gd name="connsiteX2" fmla="*/ 1444110 w 1815583"/>
              <a:gd name="connsiteY2" fmla="*/ 1228992 h 2257692"/>
              <a:gd name="connsiteX3" fmla="*/ 1815583 w 1815583"/>
              <a:gd name="connsiteY3" fmla="*/ 2176729 h 2257692"/>
              <a:gd name="connsiteX4" fmla="*/ 1196458 w 1815583"/>
              <a:gd name="connsiteY4" fmla="*/ 2214829 h 2257692"/>
              <a:gd name="connsiteX5" fmla="*/ 477320 w 1815583"/>
              <a:gd name="connsiteY5" fmla="*/ 2257692 h 2257692"/>
              <a:gd name="connsiteX6" fmla="*/ 27408 w 1815583"/>
              <a:gd name="connsiteY6" fmla="*/ 1417941 h 2257692"/>
              <a:gd name="connsiteX7" fmla="*/ 0 w 1815583"/>
              <a:gd name="connsiteY7" fmla="*/ 1351414 h 2257692"/>
              <a:gd name="connsiteX8" fmla="*/ 95250 w 1815583"/>
              <a:gd name="connsiteY8" fmla="*/ 1213302 h 2257692"/>
              <a:gd name="connsiteX9" fmla="*/ 40005 w 1815583"/>
              <a:gd name="connsiteY9" fmla="*/ 1158056 h 2257692"/>
              <a:gd name="connsiteX10" fmla="*/ 142045 w 1815583"/>
              <a:gd name="connsiteY10" fmla="*/ 423249 h 2257692"/>
              <a:gd name="connsiteX11" fmla="*/ 957877 w 1815583"/>
              <a:gd name="connsiteY11" fmla="*/ 0 h 2257692"/>
              <a:gd name="connsiteX12" fmla="*/ 1372463 w 1815583"/>
              <a:gd name="connsiteY12" fmla="*/ 551686 h 2257692"/>
              <a:gd name="connsiteX0" fmla="*/ 1372463 w 1815583"/>
              <a:gd name="connsiteY0" fmla="*/ 551686 h 2757754"/>
              <a:gd name="connsiteX1" fmla="*/ 1288732 w 1815583"/>
              <a:gd name="connsiteY1" fmla="*/ 819918 h 2757754"/>
              <a:gd name="connsiteX2" fmla="*/ 1444110 w 1815583"/>
              <a:gd name="connsiteY2" fmla="*/ 1228992 h 2757754"/>
              <a:gd name="connsiteX3" fmla="*/ 1815583 w 1815583"/>
              <a:gd name="connsiteY3" fmla="*/ 2176729 h 2757754"/>
              <a:gd name="connsiteX4" fmla="*/ 1201220 w 1815583"/>
              <a:gd name="connsiteY4" fmla="*/ 2757754 h 2757754"/>
              <a:gd name="connsiteX5" fmla="*/ 477320 w 1815583"/>
              <a:gd name="connsiteY5" fmla="*/ 2257692 h 2757754"/>
              <a:gd name="connsiteX6" fmla="*/ 27408 w 1815583"/>
              <a:gd name="connsiteY6" fmla="*/ 1417941 h 2757754"/>
              <a:gd name="connsiteX7" fmla="*/ 0 w 1815583"/>
              <a:gd name="connsiteY7" fmla="*/ 1351414 h 2757754"/>
              <a:gd name="connsiteX8" fmla="*/ 95250 w 1815583"/>
              <a:gd name="connsiteY8" fmla="*/ 1213302 h 2757754"/>
              <a:gd name="connsiteX9" fmla="*/ 40005 w 1815583"/>
              <a:gd name="connsiteY9" fmla="*/ 1158056 h 2757754"/>
              <a:gd name="connsiteX10" fmla="*/ 142045 w 1815583"/>
              <a:gd name="connsiteY10" fmla="*/ 423249 h 2757754"/>
              <a:gd name="connsiteX11" fmla="*/ 957877 w 1815583"/>
              <a:gd name="connsiteY11" fmla="*/ 0 h 2757754"/>
              <a:gd name="connsiteX12" fmla="*/ 1372463 w 1815583"/>
              <a:gd name="connsiteY12" fmla="*/ 551686 h 2757754"/>
              <a:gd name="connsiteX0" fmla="*/ 1372463 w 1815583"/>
              <a:gd name="connsiteY0" fmla="*/ 551686 h 2757754"/>
              <a:gd name="connsiteX1" fmla="*/ 1288732 w 1815583"/>
              <a:gd name="connsiteY1" fmla="*/ 819918 h 2757754"/>
              <a:gd name="connsiteX2" fmla="*/ 1444110 w 1815583"/>
              <a:gd name="connsiteY2" fmla="*/ 1228992 h 2757754"/>
              <a:gd name="connsiteX3" fmla="*/ 1815583 w 1815583"/>
              <a:gd name="connsiteY3" fmla="*/ 2176729 h 2757754"/>
              <a:gd name="connsiteX4" fmla="*/ 1201220 w 1815583"/>
              <a:gd name="connsiteY4" fmla="*/ 2757754 h 2757754"/>
              <a:gd name="connsiteX5" fmla="*/ 477320 w 1815583"/>
              <a:gd name="connsiteY5" fmla="*/ 2257692 h 2757754"/>
              <a:gd name="connsiteX6" fmla="*/ 27408 w 1815583"/>
              <a:gd name="connsiteY6" fmla="*/ 1417941 h 2757754"/>
              <a:gd name="connsiteX7" fmla="*/ 0 w 1815583"/>
              <a:gd name="connsiteY7" fmla="*/ 1351414 h 2757754"/>
              <a:gd name="connsiteX8" fmla="*/ 140494 w 1815583"/>
              <a:gd name="connsiteY8" fmla="*/ 1360940 h 2757754"/>
              <a:gd name="connsiteX9" fmla="*/ 40005 w 1815583"/>
              <a:gd name="connsiteY9" fmla="*/ 1158056 h 2757754"/>
              <a:gd name="connsiteX10" fmla="*/ 142045 w 1815583"/>
              <a:gd name="connsiteY10" fmla="*/ 423249 h 2757754"/>
              <a:gd name="connsiteX11" fmla="*/ 957877 w 1815583"/>
              <a:gd name="connsiteY11" fmla="*/ 0 h 2757754"/>
              <a:gd name="connsiteX12" fmla="*/ 1372463 w 1815583"/>
              <a:gd name="connsiteY12" fmla="*/ 551686 h 2757754"/>
              <a:gd name="connsiteX0" fmla="*/ 1372463 w 1815583"/>
              <a:gd name="connsiteY0" fmla="*/ 551686 h 2757754"/>
              <a:gd name="connsiteX1" fmla="*/ 1288732 w 1815583"/>
              <a:gd name="connsiteY1" fmla="*/ 819918 h 2757754"/>
              <a:gd name="connsiteX2" fmla="*/ 1444110 w 1815583"/>
              <a:gd name="connsiteY2" fmla="*/ 1228992 h 2757754"/>
              <a:gd name="connsiteX3" fmla="*/ 1815583 w 1815583"/>
              <a:gd name="connsiteY3" fmla="*/ 2176729 h 2757754"/>
              <a:gd name="connsiteX4" fmla="*/ 1201220 w 1815583"/>
              <a:gd name="connsiteY4" fmla="*/ 2757754 h 2757754"/>
              <a:gd name="connsiteX5" fmla="*/ 477320 w 1815583"/>
              <a:gd name="connsiteY5" fmla="*/ 2257692 h 2757754"/>
              <a:gd name="connsiteX6" fmla="*/ 27408 w 1815583"/>
              <a:gd name="connsiteY6" fmla="*/ 1417941 h 2757754"/>
              <a:gd name="connsiteX7" fmla="*/ 0 w 1815583"/>
              <a:gd name="connsiteY7" fmla="*/ 1351414 h 2757754"/>
              <a:gd name="connsiteX8" fmla="*/ 140494 w 1815583"/>
              <a:gd name="connsiteY8" fmla="*/ 1360940 h 2757754"/>
              <a:gd name="connsiteX9" fmla="*/ 142045 w 1815583"/>
              <a:gd name="connsiteY9" fmla="*/ 423249 h 2757754"/>
              <a:gd name="connsiteX10" fmla="*/ 957877 w 1815583"/>
              <a:gd name="connsiteY10" fmla="*/ 0 h 2757754"/>
              <a:gd name="connsiteX11" fmla="*/ 1372463 w 1815583"/>
              <a:gd name="connsiteY11" fmla="*/ 551686 h 2757754"/>
              <a:gd name="connsiteX0" fmla="*/ 1372463 w 1815583"/>
              <a:gd name="connsiteY0" fmla="*/ 551686 h 2757754"/>
              <a:gd name="connsiteX1" fmla="*/ 1288732 w 1815583"/>
              <a:gd name="connsiteY1" fmla="*/ 819918 h 2757754"/>
              <a:gd name="connsiteX2" fmla="*/ 1444110 w 1815583"/>
              <a:gd name="connsiteY2" fmla="*/ 1228992 h 2757754"/>
              <a:gd name="connsiteX3" fmla="*/ 1815583 w 1815583"/>
              <a:gd name="connsiteY3" fmla="*/ 2176729 h 2757754"/>
              <a:gd name="connsiteX4" fmla="*/ 1201220 w 1815583"/>
              <a:gd name="connsiteY4" fmla="*/ 2757754 h 2757754"/>
              <a:gd name="connsiteX5" fmla="*/ 477320 w 1815583"/>
              <a:gd name="connsiteY5" fmla="*/ 2257692 h 2757754"/>
              <a:gd name="connsiteX6" fmla="*/ 110751 w 1815583"/>
              <a:gd name="connsiteY6" fmla="*/ 1767985 h 2757754"/>
              <a:gd name="connsiteX7" fmla="*/ 0 w 1815583"/>
              <a:gd name="connsiteY7" fmla="*/ 1351414 h 2757754"/>
              <a:gd name="connsiteX8" fmla="*/ 140494 w 1815583"/>
              <a:gd name="connsiteY8" fmla="*/ 1360940 h 2757754"/>
              <a:gd name="connsiteX9" fmla="*/ 142045 w 1815583"/>
              <a:gd name="connsiteY9" fmla="*/ 423249 h 2757754"/>
              <a:gd name="connsiteX10" fmla="*/ 957877 w 1815583"/>
              <a:gd name="connsiteY10" fmla="*/ 0 h 2757754"/>
              <a:gd name="connsiteX11" fmla="*/ 1372463 w 1815583"/>
              <a:gd name="connsiteY11" fmla="*/ 551686 h 2757754"/>
              <a:gd name="connsiteX0" fmla="*/ 1270069 w 1713189"/>
              <a:gd name="connsiteY0" fmla="*/ 551686 h 2757754"/>
              <a:gd name="connsiteX1" fmla="*/ 1186338 w 1713189"/>
              <a:gd name="connsiteY1" fmla="*/ 819918 h 2757754"/>
              <a:gd name="connsiteX2" fmla="*/ 1341716 w 1713189"/>
              <a:gd name="connsiteY2" fmla="*/ 1228992 h 2757754"/>
              <a:gd name="connsiteX3" fmla="*/ 1713189 w 1713189"/>
              <a:gd name="connsiteY3" fmla="*/ 2176729 h 2757754"/>
              <a:gd name="connsiteX4" fmla="*/ 1098826 w 1713189"/>
              <a:gd name="connsiteY4" fmla="*/ 2757754 h 2757754"/>
              <a:gd name="connsiteX5" fmla="*/ 374926 w 1713189"/>
              <a:gd name="connsiteY5" fmla="*/ 2257692 h 2757754"/>
              <a:gd name="connsiteX6" fmla="*/ 8357 w 1713189"/>
              <a:gd name="connsiteY6" fmla="*/ 1767985 h 2757754"/>
              <a:gd name="connsiteX7" fmla="*/ 0 w 1713189"/>
              <a:gd name="connsiteY7" fmla="*/ 1460951 h 2757754"/>
              <a:gd name="connsiteX8" fmla="*/ 38100 w 1713189"/>
              <a:gd name="connsiteY8" fmla="*/ 1360940 h 2757754"/>
              <a:gd name="connsiteX9" fmla="*/ 39651 w 1713189"/>
              <a:gd name="connsiteY9" fmla="*/ 423249 h 2757754"/>
              <a:gd name="connsiteX10" fmla="*/ 855483 w 1713189"/>
              <a:gd name="connsiteY10" fmla="*/ 0 h 2757754"/>
              <a:gd name="connsiteX11" fmla="*/ 1270069 w 1713189"/>
              <a:gd name="connsiteY11" fmla="*/ 551686 h 2757754"/>
              <a:gd name="connsiteX0" fmla="*/ 1270069 w 1713189"/>
              <a:gd name="connsiteY0" fmla="*/ 551686 h 2757754"/>
              <a:gd name="connsiteX1" fmla="*/ 1186338 w 1713189"/>
              <a:gd name="connsiteY1" fmla="*/ 819918 h 2757754"/>
              <a:gd name="connsiteX2" fmla="*/ 1341716 w 1713189"/>
              <a:gd name="connsiteY2" fmla="*/ 1228992 h 2757754"/>
              <a:gd name="connsiteX3" fmla="*/ 1713189 w 1713189"/>
              <a:gd name="connsiteY3" fmla="*/ 2176729 h 2757754"/>
              <a:gd name="connsiteX4" fmla="*/ 1098826 w 1713189"/>
              <a:gd name="connsiteY4" fmla="*/ 2757754 h 2757754"/>
              <a:gd name="connsiteX5" fmla="*/ 41551 w 1713189"/>
              <a:gd name="connsiteY5" fmla="*/ 2000517 h 2757754"/>
              <a:gd name="connsiteX6" fmla="*/ 8357 w 1713189"/>
              <a:gd name="connsiteY6" fmla="*/ 1767985 h 2757754"/>
              <a:gd name="connsiteX7" fmla="*/ 0 w 1713189"/>
              <a:gd name="connsiteY7" fmla="*/ 1460951 h 2757754"/>
              <a:gd name="connsiteX8" fmla="*/ 38100 w 1713189"/>
              <a:gd name="connsiteY8" fmla="*/ 1360940 h 2757754"/>
              <a:gd name="connsiteX9" fmla="*/ 39651 w 1713189"/>
              <a:gd name="connsiteY9" fmla="*/ 423249 h 2757754"/>
              <a:gd name="connsiteX10" fmla="*/ 855483 w 1713189"/>
              <a:gd name="connsiteY10" fmla="*/ 0 h 2757754"/>
              <a:gd name="connsiteX11" fmla="*/ 1270069 w 1713189"/>
              <a:gd name="connsiteY11" fmla="*/ 551686 h 2757754"/>
              <a:gd name="connsiteX0" fmla="*/ 1270069 w 1713189"/>
              <a:gd name="connsiteY0" fmla="*/ 551686 h 2764898"/>
              <a:gd name="connsiteX1" fmla="*/ 1186338 w 1713189"/>
              <a:gd name="connsiteY1" fmla="*/ 819918 h 2764898"/>
              <a:gd name="connsiteX2" fmla="*/ 1341716 w 1713189"/>
              <a:gd name="connsiteY2" fmla="*/ 1228992 h 2764898"/>
              <a:gd name="connsiteX3" fmla="*/ 1713189 w 1713189"/>
              <a:gd name="connsiteY3" fmla="*/ 2176729 h 2764898"/>
              <a:gd name="connsiteX4" fmla="*/ 1098826 w 1713189"/>
              <a:gd name="connsiteY4" fmla="*/ 2764898 h 2764898"/>
              <a:gd name="connsiteX5" fmla="*/ 41551 w 1713189"/>
              <a:gd name="connsiteY5" fmla="*/ 2000517 h 2764898"/>
              <a:gd name="connsiteX6" fmla="*/ 8357 w 1713189"/>
              <a:gd name="connsiteY6" fmla="*/ 1767985 h 2764898"/>
              <a:gd name="connsiteX7" fmla="*/ 0 w 1713189"/>
              <a:gd name="connsiteY7" fmla="*/ 1460951 h 2764898"/>
              <a:gd name="connsiteX8" fmla="*/ 38100 w 1713189"/>
              <a:gd name="connsiteY8" fmla="*/ 1360940 h 2764898"/>
              <a:gd name="connsiteX9" fmla="*/ 39651 w 1713189"/>
              <a:gd name="connsiteY9" fmla="*/ 423249 h 2764898"/>
              <a:gd name="connsiteX10" fmla="*/ 855483 w 1713189"/>
              <a:gd name="connsiteY10" fmla="*/ 0 h 2764898"/>
              <a:gd name="connsiteX11" fmla="*/ 1270069 w 1713189"/>
              <a:gd name="connsiteY11" fmla="*/ 551686 h 2764898"/>
              <a:gd name="connsiteX0" fmla="*/ 1270069 w 1713189"/>
              <a:gd name="connsiteY0" fmla="*/ 551686 h 2764898"/>
              <a:gd name="connsiteX1" fmla="*/ 1186338 w 1713189"/>
              <a:gd name="connsiteY1" fmla="*/ 819918 h 2764898"/>
              <a:gd name="connsiteX2" fmla="*/ 1341716 w 1713189"/>
              <a:gd name="connsiteY2" fmla="*/ 1228992 h 2764898"/>
              <a:gd name="connsiteX3" fmla="*/ 1713189 w 1713189"/>
              <a:gd name="connsiteY3" fmla="*/ 2176729 h 2764898"/>
              <a:gd name="connsiteX4" fmla="*/ 1098826 w 1713189"/>
              <a:gd name="connsiteY4" fmla="*/ 2764898 h 2764898"/>
              <a:gd name="connsiteX5" fmla="*/ 877370 w 1713189"/>
              <a:gd name="connsiteY5" fmla="*/ 2605354 h 2764898"/>
              <a:gd name="connsiteX6" fmla="*/ 41551 w 1713189"/>
              <a:gd name="connsiteY6" fmla="*/ 2000517 h 2764898"/>
              <a:gd name="connsiteX7" fmla="*/ 8357 w 1713189"/>
              <a:gd name="connsiteY7" fmla="*/ 1767985 h 2764898"/>
              <a:gd name="connsiteX8" fmla="*/ 0 w 1713189"/>
              <a:gd name="connsiteY8" fmla="*/ 1460951 h 2764898"/>
              <a:gd name="connsiteX9" fmla="*/ 38100 w 1713189"/>
              <a:gd name="connsiteY9" fmla="*/ 1360940 h 2764898"/>
              <a:gd name="connsiteX10" fmla="*/ 39651 w 1713189"/>
              <a:gd name="connsiteY10" fmla="*/ 423249 h 2764898"/>
              <a:gd name="connsiteX11" fmla="*/ 855483 w 1713189"/>
              <a:gd name="connsiteY11" fmla="*/ 0 h 2764898"/>
              <a:gd name="connsiteX12" fmla="*/ 1270069 w 1713189"/>
              <a:gd name="connsiteY12" fmla="*/ 551686 h 2764898"/>
              <a:gd name="connsiteX0" fmla="*/ 1270069 w 1713189"/>
              <a:gd name="connsiteY0" fmla="*/ 551686 h 2764898"/>
              <a:gd name="connsiteX1" fmla="*/ 1186338 w 1713189"/>
              <a:gd name="connsiteY1" fmla="*/ 819918 h 2764898"/>
              <a:gd name="connsiteX2" fmla="*/ 1341716 w 1713189"/>
              <a:gd name="connsiteY2" fmla="*/ 1228992 h 2764898"/>
              <a:gd name="connsiteX3" fmla="*/ 1713189 w 1713189"/>
              <a:gd name="connsiteY3" fmla="*/ 2176729 h 2764898"/>
              <a:gd name="connsiteX4" fmla="*/ 1098826 w 1713189"/>
              <a:gd name="connsiteY4" fmla="*/ 2764898 h 2764898"/>
              <a:gd name="connsiteX5" fmla="*/ 820220 w 1713189"/>
              <a:gd name="connsiteY5" fmla="*/ 2652979 h 2764898"/>
              <a:gd name="connsiteX6" fmla="*/ 41551 w 1713189"/>
              <a:gd name="connsiteY6" fmla="*/ 2000517 h 2764898"/>
              <a:gd name="connsiteX7" fmla="*/ 8357 w 1713189"/>
              <a:gd name="connsiteY7" fmla="*/ 1767985 h 2764898"/>
              <a:gd name="connsiteX8" fmla="*/ 0 w 1713189"/>
              <a:gd name="connsiteY8" fmla="*/ 1460951 h 2764898"/>
              <a:gd name="connsiteX9" fmla="*/ 38100 w 1713189"/>
              <a:gd name="connsiteY9" fmla="*/ 1360940 h 2764898"/>
              <a:gd name="connsiteX10" fmla="*/ 39651 w 1713189"/>
              <a:gd name="connsiteY10" fmla="*/ 423249 h 2764898"/>
              <a:gd name="connsiteX11" fmla="*/ 855483 w 1713189"/>
              <a:gd name="connsiteY11" fmla="*/ 0 h 2764898"/>
              <a:gd name="connsiteX12" fmla="*/ 1270069 w 1713189"/>
              <a:gd name="connsiteY12" fmla="*/ 551686 h 2764898"/>
              <a:gd name="connsiteX0" fmla="*/ 1270069 w 1713189"/>
              <a:gd name="connsiteY0" fmla="*/ 551686 h 2764898"/>
              <a:gd name="connsiteX1" fmla="*/ 1186338 w 1713189"/>
              <a:gd name="connsiteY1" fmla="*/ 819918 h 2764898"/>
              <a:gd name="connsiteX2" fmla="*/ 1341716 w 1713189"/>
              <a:gd name="connsiteY2" fmla="*/ 1228992 h 2764898"/>
              <a:gd name="connsiteX3" fmla="*/ 1713189 w 1713189"/>
              <a:gd name="connsiteY3" fmla="*/ 2176729 h 2764898"/>
              <a:gd name="connsiteX4" fmla="*/ 1098826 w 1713189"/>
              <a:gd name="connsiteY4" fmla="*/ 2764898 h 2764898"/>
              <a:gd name="connsiteX5" fmla="*/ 820220 w 1713189"/>
              <a:gd name="connsiteY5" fmla="*/ 2652979 h 2764898"/>
              <a:gd name="connsiteX6" fmla="*/ 634483 w 1713189"/>
              <a:gd name="connsiteY6" fmla="*/ 2500579 h 2764898"/>
              <a:gd name="connsiteX7" fmla="*/ 41551 w 1713189"/>
              <a:gd name="connsiteY7" fmla="*/ 2000517 h 2764898"/>
              <a:gd name="connsiteX8" fmla="*/ 8357 w 1713189"/>
              <a:gd name="connsiteY8" fmla="*/ 1767985 h 2764898"/>
              <a:gd name="connsiteX9" fmla="*/ 0 w 1713189"/>
              <a:gd name="connsiteY9" fmla="*/ 1460951 h 2764898"/>
              <a:gd name="connsiteX10" fmla="*/ 38100 w 1713189"/>
              <a:gd name="connsiteY10" fmla="*/ 1360940 h 2764898"/>
              <a:gd name="connsiteX11" fmla="*/ 39651 w 1713189"/>
              <a:gd name="connsiteY11" fmla="*/ 423249 h 2764898"/>
              <a:gd name="connsiteX12" fmla="*/ 855483 w 1713189"/>
              <a:gd name="connsiteY12" fmla="*/ 0 h 2764898"/>
              <a:gd name="connsiteX13" fmla="*/ 1270069 w 1713189"/>
              <a:gd name="connsiteY13" fmla="*/ 551686 h 2764898"/>
              <a:gd name="connsiteX0" fmla="*/ 1270069 w 1713189"/>
              <a:gd name="connsiteY0" fmla="*/ 551686 h 2764898"/>
              <a:gd name="connsiteX1" fmla="*/ 1186338 w 1713189"/>
              <a:gd name="connsiteY1" fmla="*/ 819918 h 2764898"/>
              <a:gd name="connsiteX2" fmla="*/ 1341716 w 1713189"/>
              <a:gd name="connsiteY2" fmla="*/ 1228992 h 2764898"/>
              <a:gd name="connsiteX3" fmla="*/ 1713189 w 1713189"/>
              <a:gd name="connsiteY3" fmla="*/ 2176729 h 2764898"/>
              <a:gd name="connsiteX4" fmla="*/ 1098826 w 1713189"/>
              <a:gd name="connsiteY4" fmla="*/ 2764898 h 2764898"/>
              <a:gd name="connsiteX5" fmla="*/ 820220 w 1713189"/>
              <a:gd name="connsiteY5" fmla="*/ 2652979 h 2764898"/>
              <a:gd name="connsiteX6" fmla="*/ 510658 w 1713189"/>
              <a:gd name="connsiteY6" fmla="*/ 2462479 h 2764898"/>
              <a:gd name="connsiteX7" fmla="*/ 41551 w 1713189"/>
              <a:gd name="connsiteY7" fmla="*/ 2000517 h 2764898"/>
              <a:gd name="connsiteX8" fmla="*/ 8357 w 1713189"/>
              <a:gd name="connsiteY8" fmla="*/ 1767985 h 2764898"/>
              <a:gd name="connsiteX9" fmla="*/ 0 w 1713189"/>
              <a:gd name="connsiteY9" fmla="*/ 1460951 h 2764898"/>
              <a:gd name="connsiteX10" fmla="*/ 38100 w 1713189"/>
              <a:gd name="connsiteY10" fmla="*/ 1360940 h 2764898"/>
              <a:gd name="connsiteX11" fmla="*/ 39651 w 1713189"/>
              <a:gd name="connsiteY11" fmla="*/ 423249 h 2764898"/>
              <a:gd name="connsiteX12" fmla="*/ 855483 w 1713189"/>
              <a:gd name="connsiteY12" fmla="*/ 0 h 2764898"/>
              <a:gd name="connsiteX13" fmla="*/ 1270069 w 1713189"/>
              <a:gd name="connsiteY13" fmla="*/ 551686 h 2764898"/>
              <a:gd name="connsiteX0" fmla="*/ 1270069 w 1713189"/>
              <a:gd name="connsiteY0" fmla="*/ 551686 h 2764898"/>
              <a:gd name="connsiteX1" fmla="*/ 1186338 w 1713189"/>
              <a:gd name="connsiteY1" fmla="*/ 819918 h 2764898"/>
              <a:gd name="connsiteX2" fmla="*/ 1341716 w 1713189"/>
              <a:gd name="connsiteY2" fmla="*/ 1228992 h 2764898"/>
              <a:gd name="connsiteX3" fmla="*/ 1713189 w 1713189"/>
              <a:gd name="connsiteY3" fmla="*/ 2176729 h 2764898"/>
              <a:gd name="connsiteX4" fmla="*/ 1098826 w 1713189"/>
              <a:gd name="connsiteY4" fmla="*/ 2764898 h 2764898"/>
              <a:gd name="connsiteX5" fmla="*/ 820220 w 1713189"/>
              <a:gd name="connsiteY5" fmla="*/ 2652979 h 2764898"/>
              <a:gd name="connsiteX6" fmla="*/ 510658 w 1713189"/>
              <a:gd name="connsiteY6" fmla="*/ 2462479 h 2764898"/>
              <a:gd name="connsiteX7" fmla="*/ 398739 w 1713189"/>
              <a:gd name="connsiteY7" fmla="*/ 2355322 h 2764898"/>
              <a:gd name="connsiteX8" fmla="*/ 41551 w 1713189"/>
              <a:gd name="connsiteY8" fmla="*/ 2000517 h 2764898"/>
              <a:gd name="connsiteX9" fmla="*/ 8357 w 1713189"/>
              <a:gd name="connsiteY9" fmla="*/ 1767985 h 2764898"/>
              <a:gd name="connsiteX10" fmla="*/ 0 w 1713189"/>
              <a:gd name="connsiteY10" fmla="*/ 1460951 h 2764898"/>
              <a:gd name="connsiteX11" fmla="*/ 38100 w 1713189"/>
              <a:gd name="connsiteY11" fmla="*/ 1360940 h 2764898"/>
              <a:gd name="connsiteX12" fmla="*/ 39651 w 1713189"/>
              <a:gd name="connsiteY12" fmla="*/ 423249 h 2764898"/>
              <a:gd name="connsiteX13" fmla="*/ 855483 w 1713189"/>
              <a:gd name="connsiteY13" fmla="*/ 0 h 2764898"/>
              <a:gd name="connsiteX14" fmla="*/ 1270069 w 1713189"/>
              <a:gd name="connsiteY14" fmla="*/ 551686 h 2764898"/>
              <a:gd name="connsiteX0" fmla="*/ 1270069 w 1713189"/>
              <a:gd name="connsiteY0" fmla="*/ 551686 h 2764898"/>
              <a:gd name="connsiteX1" fmla="*/ 1186338 w 1713189"/>
              <a:gd name="connsiteY1" fmla="*/ 819918 h 2764898"/>
              <a:gd name="connsiteX2" fmla="*/ 1341716 w 1713189"/>
              <a:gd name="connsiteY2" fmla="*/ 1228992 h 2764898"/>
              <a:gd name="connsiteX3" fmla="*/ 1713189 w 1713189"/>
              <a:gd name="connsiteY3" fmla="*/ 2176729 h 2764898"/>
              <a:gd name="connsiteX4" fmla="*/ 1098826 w 1713189"/>
              <a:gd name="connsiteY4" fmla="*/ 2764898 h 2764898"/>
              <a:gd name="connsiteX5" fmla="*/ 820220 w 1713189"/>
              <a:gd name="connsiteY5" fmla="*/ 2652979 h 2764898"/>
              <a:gd name="connsiteX6" fmla="*/ 510658 w 1713189"/>
              <a:gd name="connsiteY6" fmla="*/ 2462479 h 2764898"/>
              <a:gd name="connsiteX7" fmla="*/ 372545 w 1713189"/>
              <a:gd name="connsiteY7" fmla="*/ 2276740 h 2764898"/>
              <a:gd name="connsiteX8" fmla="*/ 41551 w 1713189"/>
              <a:gd name="connsiteY8" fmla="*/ 2000517 h 2764898"/>
              <a:gd name="connsiteX9" fmla="*/ 8357 w 1713189"/>
              <a:gd name="connsiteY9" fmla="*/ 1767985 h 2764898"/>
              <a:gd name="connsiteX10" fmla="*/ 0 w 1713189"/>
              <a:gd name="connsiteY10" fmla="*/ 1460951 h 2764898"/>
              <a:gd name="connsiteX11" fmla="*/ 38100 w 1713189"/>
              <a:gd name="connsiteY11" fmla="*/ 1360940 h 2764898"/>
              <a:gd name="connsiteX12" fmla="*/ 39651 w 1713189"/>
              <a:gd name="connsiteY12" fmla="*/ 423249 h 2764898"/>
              <a:gd name="connsiteX13" fmla="*/ 855483 w 1713189"/>
              <a:gd name="connsiteY13" fmla="*/ 0 h 2764898"/>
              <a:gd name="connsiteX14" fmla="*/ 1270069 w 1713189"/>
              <a:gd name="connsiteY14" fmla="*/ 551686 h 2764898"/>
              <a:gd name="connsiteX0" fmla="*/ 1270069 w 1713189"/>
              <a:gd name="connsiteY0" fmla="*/ 551686 h 2764898"/>
              <a:gd name="connsiteX1" fmla="*/ 1186338 w 1713189"/>
              <a:gd name="connsiteY1" fmla="*/ 819918 h 2764898"/>
              <a:gd name="connsiteX2" fmla="*/ 1341716 w 1713189"/>
              <a:gd name="connsiteY2" fmla="*/ 1228992 h 2764898"/>
              <a:gd name="connsiteX3" fmla="*/ 1713189 w 1713189"/>
              <a:gd name="connsiteY3" fmla="*/ 2176729 h 2764898"/>
              <a:gd name="connsiteX4" fmla="*/ 1098826 w 1713189"/>
              <a:gd name="connsiteY4" fmla="*/ 2764898 h 2764898"/>
              <a:gd name="connsiteX5" fmla="*/ 820220 w 1713189"/>
              <a:gd name="connsiteY5" fmla="*/ 2652979 h 2764898"/>
              <a:gd name="connsiteX6" fmla="*/ 763070 w 1713189"/>
              <a:gd name="connsiteY6" fmla="*/ 2622022 h 2764898"/>
              <a:gd name="connsiteX7" fmla="*/ 510658 w 1713189"/>
              <a:gd name="connsiteY7" fmla="*/ 2462479 h 2764898"/>
              <a:gd name="connsiteX8" fmla="*/ 372545 w 1713189"/>
              <a:gd name="connsiteY8" fmla="*/ 2276740 h 2764898"/>
              <a:gd name="connsiteX9" fmla="*/ 41551 w 1713189"/>
              <a:gd name="connsiteY9" fmla="*/ 2000517 h 2764898"/>
              <a:gd name="connsiteX10" fmla="*/ 8357 w 1713189"/>
              <a:gd name="connsiteY10" fmla="*/ 1767985 h 2764898"/>
              <a:gd name="connsiteX11" fmla="*/ 0 w 1713189"/>
              <a:gd name="connsiteY11" fmla="*/ 1460951 h 2764898"/>
              <a:gd name="connsiteX12" fmla="*/ 38100 w 1713189"/>
              <a:gd name="connsiteY12" fmla="*/ 1360940 h 2764898"/>
              <a:gd name="connsiteX13" fmla="*/ 39651 w 1713189"/>
              <a:gd name="connsiteY13" fmla="*/ 423249 h 2764898"/>
              <a:gd name="connsiteX14" fmla="*/ 855483 w 1713189"/>
              <a:gd name="connsiteY14" fmla="*/ 0 h 2764898"/>
              <a:gd name="connsiteX15" fmla="*/ 1270069 w 1713189"/>
              <a:gd name="connsiteY15" fmla="*/ 551686 h 2764898"/>
              <a:gd name="connsiteX0" fmla="*/ 1270069 w 1713189"/>
              <a:gd name="connsiteY0" fmla="*/ 551686 h 2764898"/>
              <a:gd name="connsiteX1" fmla="*/ 1186338 w 1713189"/>
              <a:gd name="connsiteY1" fmla="*/ 819918 h 2764898"/>
              <a:gd name="connsiteX2" fmla="*/ 1341716 w 1713189"/>
              <a:gd name="connsiteY2" fmla="*/ 1228992 h 2764898"/>
              <a:gd name="connsiteX3" fmla="*/ 1713189 w 1713189"/>
              <a:gd name="connsiteY3" fmla="*/ 2176729 h 2764898"/>
              <a:gd name="connsiteX4" fmla="*/ 1098826 w 1713189"/>
              <a:gd name="connsiteY4" fmla="*/ 2764898 h 2764898"/>
              <a:gd name="connsiteX5" fmla="*/ 820220 w 1713189"/>
              <a:gd name="connsiteY5" fmla="*/ 2652979 h 2764898"/>
              <a:gd name="connsiteX6" fmla="*/ 822601 w 1713189"/>
              <a:gd name="connsiteY6" fmla="*/ 2595828 h 2764898"/>
              <a:gd name="connsiteX7" fmla="*/ 510658 w 1713189"/>
              <a:gd name="connsiteY7" fmla="*/ 2462479 h 2764898"/>
              <a:gd name="connsiteX8" fmla="*/ 372545 w 1713189"/>
              <a:gd name="connsiteY8" fmla="*/ 2276740 h 2764898"/>
              <a:gd name="connsiteX9" fmla="*/ 41551 w 1713189"/>
              <a:gd name="connsiteY9" fmla="*/ 2000517 h 2764898"/>
              <a:gd name="connsiteX10" fmla="*/ 8357 w 1713189"/>
              <a:gd name="connsiteY10" fmla="*/ 1767985 h 2764898"/>
              <a:gd name="connsiteX11" fmla="*/ 0 w 1713189"/>
              <a:gd name="connsiteY11" fmla="*/ 1460951 h 2764898"/>
              <a:gd name="connsiteX12" fmla="*/ 38100 w 1713189"/>
              <a:gd name="connsiteY12" fmla="*/ 1360940 h 2764898"/>
              <a:gd name="connsiteX13" fmla="*/ 39651 w 1713189"/>
              <a:gd name="connsiteY13" fmla="*/ 423249 h 2764898"/>
              <a:gd name="connsiteX14" fmla="*/ 855483 w 1713189"/>
              <a:gd name="connsiteY14" fmla="*/ 0 h 2764898"/>
              <a:gd name="connsiteX15" fmla="*/ 1270069 w 1713189"/>
              <a:gd name="connsiteY15" fmla="*/ 551686 h 2764898"/>
              <a:gd name="connsiteX0" fmla="*/ 1270069 w 1713189"/>
              <a:gd name="connsiteY0" fmla="*/ 551686 h 2764898"/>
              <a:gd name="connsiteX1" fmla="*/ 1186338 w 1713189"/>
              <a:gd name="connsiteY1" fmla="*/ 819918 h 2764898"/>
              <a:gd name="connsiteX2" fmla="*/ 1341716 w 1713189"/>
              <a:gd name="connsiteY2" fmla="*/ 1228992 h 2764898"/>
              <a:gd name="connsiteX3" fmla="*/ 1713189 w 1713189"/>
              <a:gd name="connsiteY3" fmla="*/ 2176729 h 2764898"/>
              <a:gd name="connsiteX4" fmla="*/ 1098826 w 1713189"/>
              <a:gd name="connsiteY4" fmla="*/ 2764898 h 2764898"/>
              <a:gd name="connsiteX5" fmla="*/ 820220 w 1713189"/>
              <a:gd name="connsiteY5" fmla="*/ 2652979 h 2764898"/>
              <a:gd name="connsiteX6" fmla="*/ 822601 w 1713189"/>
              <a:gd name="connsiteY6" fmla="*/ 2595828 h 2764898"/>
              <a:gd name="connsiteX7" fmla="*/ 672583 w 1713189"/>
              <a:gd name="connsiteY7" fmla="*/ 2533916 h 2764898"/>
              <a:gd name="connsiteX8" fmla="*/ 510658 w 1713189"/>
              <a:gd name="connsiteY8" fmla="*/ 2462479 h 2764898"/>
              <a:gd name="connsiteX9" fmla="*/ 372545 w 1713189"/>
              <a:gd name="connsiteY9" fmla="*/ 2276740 h 2764898"/>
              <a:gd name="connsiteX10" fmla="*/ 41551 w 1713189"/>
              <a:gd name="connsiteY10" fmla="*/ 2000517 h 2764898"/>
              <a:gd name="connsiteX11" fmla="*/ 8357 w 1713189"/>
              <a:gd name="connsiteY11" fmla="*/ 1767985 h 2764898"/>
              <a:gd name="connsiteX12" fmla="*/ 0 w 1713189"/>
              <a:gd name="connsiteY12" fmla="*/ 1460951 h 2764898"/>
              <a:gd name="connsiteX13" fmla="*/ 38100 w 1713189"/>
              <a:gd name="connsiteY13" fmla="*/ 1360940 h 2764898"/>
              <a:gd name="connsiteX14" fmla="*/ 39651 w 1713189"/>
              <a:gd name="connsiteY14" fmla="*/ 423249 h 2764898"/>
              <a:gd name="connsiteX15" fmla="*/ 855483 w 1713189"/>
              <a:gd name="connsiteY15" fmla="*/ 0 h 2764898"/>
              <a:gd name="connsiteX16" fmla="*/ 1270069 w 1713189"/>
              <a:gd name="connsiteY16" fmla="*/ 551686 h 2764898"/>
              <a:gd name="connsiteX0" fmla="*/ 1270069 w 1713189"/>
              <a:gd name="connsiteY0" fmla="*/ 551686 h 2764898"/>
              <a:gd name="connsiteX1" fmla="*/ 1186338 w 1713189"/>
              <a:gd name="connsiteY1" fmla="*/ 819918 h 2764898"/>
              <a:gd name="connsiteX2" fmla="*/ 1341716 w 1713189"/>
              <a:gd name="connsiteY2" fmla="*/ 1228992 h 2764898"/>
              <a:gd name="connsiteX3" fmla="*/ 1713189 w 1713189"/>
              <a:gd name="connsiteY3" fmla="*/ 2176729 h 2764898"/>
              <a:gd name="connsiteX4" fmla="*/ 1098826 w 1713189"/>
              <a:gd name="connsiteY4" fmla="*/ 2764898 h 2764898"/>
              <a:gd name="connsiteX5" fmla="*/ 820220 w 1713189"/>
              <a:gd name="connsiteY5" fmla="*/ 2652979 h 2764898"/>
              <a:gd name="connsiteX6" fmla="*/ 822601 w 1713189"/>
              <a:gd name="connsiteY6" fmla="*/ 2595828 h 2764898"/>
              <a:gd name="connsiteX7" fmla="*/ 660677 w 1713189"/>
              <a:gd name="connsiteY7" fmla="*/ 2548204 h 2764898"/>
              <a:gd name="connsiteX8" fmla="*/ 510658 w 1713189"/>
              <a:gd name="connsiteY8" fmla="*/ 2462479 h 2764898"/>
              <a:gd name="connsiteX9" fmla="*/ 372545 w 1713189"/>
              <a:gd name="connsiteY9" fmla="*/ 2276740 h 2764898"/>
              <a:gd name="connsiteX10" fmla="*/ 41551 w 1713189"/>
              <a:gd name="connsiteY10" fmla="*/ 2000517 h 2764898"/>
              <a:gd name="connsiteX11" fmla="*/ 8357 w 1713189"/>
              <a:gd name="connsiteY11" fmla="*/ 1767985 h 2764898"/>
              <a:gd name="connsiteX12" fmla="*/ 0 w 1713189"/>
              <a:gd name="connsiteY12" fmla="*/ 1460951 h 2764898"/>
              <a:gd name="connsiteX13" fmla="*/ 38100 w 1713189"/>
              <a:gd name="connsiteY13" fmla="*/ 1360940 h 2764898"/>
              <a:gd name="connsiteX14" fmla="*/ 39651 w 1713189"/>
              <a:gd name="connsiteY14" fmla="*/ 423249 h 2764898"/>
              <a:gd name="connsiteX15" fmla="*/ 855483 w 1713189"/>
              <a:gd name="connsiteY15" fmla="*/ 0 h 2764898"/>
              <a:gd name="connsiteX16" fmla="*/ 1270069 w 1713189"/>
              <a:gd name="connsiteY16" fmla="*/ 551686 h 2764898"/>
              <a:gd name="connsiteX0" fmla="*/ 1270069 w 1713189"/>
              <a:gd name="connsiteY0" fmla="*/ 551686 h 2764898"/>
              <a:gd name="connsiteX1" fmla="*/ 1186338 w 1713189"/>
              <a:gd name="connsiteY1" fmla="*/ 819918 h 2764898"/>
              <a:gd name="connsiteX2" fmla="*/ 1341716 w 1713189"/>
              <a:gd name="connsiteY2" fmla="*/ 1228992 h 2764898"/>
              <a:gd name="connsiteX3" fmla="*/ 1713189 w 1713189"/>
              <a:gd name="connsiteY3" fmla="*/ 2176729 h 2764898"/>
              <a:gd name="connsiteX4" fmla="*/ 994051 w 1713189"/>
              <a:gd name="connsiteY4" fmla="*/ 2764898 h 2764898"/>
              <a:gd name="connsiteX5" fmla="*/ 820220 w 1713189"/>
              <a:gd name="connsiteY5" fmla="*/ 2652979 h 2764898"/>
              <a:gd name="connsiteX6" fmla="*/ 822601 w 1713189"/>
              <a:gd name="connsiteY6" fmla="*/ 2595828 h 2764898"/>
              <a:gd name="connsiteX7" fmla="*/ 660677 w 1713189"/>
              <a:gd name="connsiteY7" fmla="*/ 2548204 h 2764898"/>
              <a:gd name="connsiteX8" fmla="*/ 510658 w 1713189"/>
              <a:gd name="connsiteY8" fmla="*/ 2462479 h 2764898"/>
              <a:gd name="connsiteX9" fmla="*/ 372545 w 1713189"/>
              <a:gd name="connsiteY9" fmla="*/ 2276740 h 2764898"/>
              <a:gd name="connsiteX10" fmla="*/ 41551 w 1713189"/>
              <a:gd name="connsiteY10" fmla="*/ 2000517 h 2764898"/>
              <a:gd name="connsiteX11" fmla="*/ 8357 w 1713189"/>
              <a:gd name="connsiteY11" fmla="*/ 1767985 h 2764898"/>
              <a:gd name="connsiteX12" fmla="*/ 0 w 1713189"/>
              <a:gd name="connsiteY12" fmla="*/ 1460951 h 2764898"/>
              <a:gd name="connsiteX13" fmla="*/ 38100 w 1713189"/>
              <a:gd name="connsiteY13" fmla="*/ 1360940 h 2764898"/>
              <a:gd name="connsiteX14" fmla="*/ 39651 w 1713189"/>
              <a:gd name="connsiteY14" fmla="*/ 423249 h 2764898"/>
              <a:gd name="connsiteX15" fmla="*/ 855483 w 1713189"/>
              <a:gd name="connsiteY15" fmla="*/ 0 h 2764898"/>
              <a:gd name="connsiteX16" fmla="*/ 1270069 w 1713189"/>
              <a:gd name="connsiteY16" fmla="*/ 551686 h 2764898"/>
              <a:gd name="connsiteX0" fmla="*/ 1270069 w 1713189"/>
              <a:gd name="connsiteY0" fmla="*/ 551686 h 2764898"/>
              <a:gd name="connsiteX1" fmla="*/ 1186338 w 1713189"/>
              <a:gd name="connsiteY1" fmla="*/ 819918 h 2764898"/>
              <a:gd name="connsiteX2" fmla="*/ 1341716 w 1713189"/>
              <a:gd name="connsiteY2" fmla="*/ 1228992 h 2764898"/>
              <a:gd name="connsiteX3" fmla="*/ 1713189 w 1713189"/>
              <a:gd name="connsiteY3" fmla="*/ 2176729 h 2764898"/>
              <a:gd name="connsiteX4" fmla="*/ 1094064 w 1713189"/>
              <a:gd name="connsiteY4" fmla="*/ 2683935 h 2764898"/>
              <a:gd name="connsiteX5" fmla="*/ 994051 w 1713189"/>
              <a:gd name="connsiteY5" fmla="*/ 2764898 h 2764898"/>
              <a:gd name="connsiteX6" fmla="*/ 820220 w 1713189"/>
              <a:gd name="connsiteY6" fmla="*/ 2652979 h 2764898"/>
              <a:gd name="connsiteX7" fmla="*/ 822601 w 1713189"/>
              <a:gd name="connsiteY7" fmla="*/ 2595828 h 2764898"/>
              <a:gd name="connsiteX8" fmla="*/ 660677 w 1713189"/>
              <a:gd name="connsiteY8" fmla="*/ 2548204 h 2764898"/>
              <a:gd name="connsiteX9" fmla="*/ 510658 w 1713189"/>
              <a:gd name="connsiteY9" fmla="*/ 2462479 h 2764898"/>
              <a:gd name="connsiteX10" fmla="*/ 372545 w 1713189"/>
              <a:gd name="connsiteY10" fmla="*/ 2276740 h 2764898"/>
              <a:gd name="connsiteX11" fmla="*/ 41551 w 1713189"/>
              <a:gd name="connsiteY11" fmla="*/ 2000517 h 2764898"/>
              <a:gd name="connsiteX12" fmla="*/ 8357 w 1713189"/>
              <a:gd name="connsiteY12" fmla="*/ 1767985 h 2764898"/>
              <a:gd name="connsiteX13" fmla="*/ 0 w 1713189"/>
              <a:gd name="connsiteY13" fmla="*/ 1460951 h 2764898"/>
              <a:gd name="connsiteX14" fmla="*/ 38100 w 1713189"/>
              <a:gd name="connsiteY14" fmla="*/ 1360940 h 2764898"/>
              <a:gd name="connsiteX15" fmla="*/ 39651 w 1713189"/>
              <a:gd name="connsiteY15" fmla="*/ 423249 h 2764898"/>
              <a:gd name="connsiteX16" fmla="*/ 855483 w 1713189"/>
              <a:gd name="connsiteY16" fmla="*/ 0 h 2764898"/>
              <a:gd name="connsiteX17" fmla="*/ 1270069 w 1713189"/>
              <a:gd name="connsiteY17" fmla="*/ 551686 h 2764898"/>
              <a:gd name="connsiteX0" fmla="*/ 1270069 w 1713189"/>
              <a:gd name="connsiteY0" fmla="*/ 551686 h 2764898"/>
              <a:gd name="connsiteX1" fmla="*/ 1186338 w 1713189"/>
              <a:gd name="connsiteY1" fmla="*/ 819918 h 2764898"/>
              <a:gd name="connsiteX2" fmla="*/ 1341716 w 1713189"/>
              <a:gd name="connsiteY2" fmla="*/ 1228992 h 2764898"/>
              <a:gd name="connsiteX3" fmla="*/ 1713189 w 1713189"/>
              <a:gd name="connsiteY3" fmla="*/ 2176729 h 2764898"/>
              <a:gd name="connsiteX4" fmla="*/ 1086920 w 1713189"/>
              <a:gd name="connsiteY4" fmla="*/ 2764898 h 2764898"/>
              <a:gd name="connsiteX5" fmla="*/ 994051 w 1713189"/>
              <a:gd name="connsiteY5" fmla="*/ 2764898 h 2764898"/>
              <a:gd name="connsiteX6" fmla="*/ 820220 w 1713189"/>
              <a:gd name="connsiteY6" fmla="*/ 2652979 h 2764898"/>
              <a:gd name="connsiteX7" fmla="*/ 822601 w 1713189"/>
              <a:gd name="connsiteY7" fmla="*/ 2595828 h 2764898"/>
              <a:gd name="connsiteX8" fmla="*/ 660677 w 1713189"/>
              <a:gd name="connsiteY8" fmla="*/ 2548204 h 2764898"/>
              <a:gd name="connsiteX9" fmla="*/ 510658 w 1713189"/>
              <a:gd name="connsiteY9" fmla="*/ 2462479 h 2764898"/>
              <a:gd name="connsiteX10" fmla="*/ 372545 w 1713189"/>
              <a:gd name="connsiteY10" fmla="*/ 2276740 h 2764898"/>
              <a:gd name="connsiteX11" fmla="*/ 41551 w 1713189"/>
              <a:gd name="connsiteY11" fmla="*/ 2000517 h 2764898"/>
              <a:gd name="connsiteX12" fmla="*/ 8357 w 1713189"/>
              <a:gd name="connsiteY12" fmla="*/ 1767985 h 2764898"/>
              <a:gd name="connsiteX13" fmla="*/ 0 w 1713189"/>
              <a:gd name="connsiteY13" fmla="*/ 1460951 h 2764898"/>
              <a:gd name="connsiteX14" fmla="*/ 38100 w 1713189"/>
              <a:gd name="connsiteY14" fmla="*/ 1360940 h 2764898"/>
              <a:gd name="connsiteX15" fmla="*/ 39651 w 1713189"/>
              <a:gd name="connsiteY15" fmla="*/ 423249 h 2764898"/>
              <a:gd name="connsiteX16" fmla="*/ 855483 w 1713189"/>
              <a:gd name="connsiteY16" fmla="*/ 0 h 2764898"/>
              <a:gd name="connsiteX17" fmla="*/ 1270069 w 1713189"/>
              <a:gd name="connsiteY17" fmla="*/ 551686 h 2764898"/>
              <a:gd name="connsiteX0" fmla="*/ 1270069 w 1713189"/>
              <a:gd name="connsiteY0" fmla="*/ 551686 h 2764898"/>
              <a:gd name="connsiteX1" fmla="*/ 1186338 w 1713189"/>
              <a:gd name="connsiteY1" fmla="*/ 819918 h 2764898"/>
              <a:gd name="connsiteX2" fmla="*/ 1341716 w 1713189"/>
              <a:gd name="connsiteY2" fmla="*/ 1228992 h 2764898"/>
              <a:gd name="connsiteX3" fmla="*/ 1713189 w 1713189"/>
              <a:gd name="connsiteY3" fmla="*/ 2176729 h 2764898"/>
              <a:gd name="connsiteX4" fmla="*/ 1086920 w 1713189"/>
              <a:gd name="connsiteY4" fmla="*/ 2764898 h 2764898"/>
              <a:gd name="connsiteX5" fmla="*/ 1044058 w 1713189"/>
              <a:gd name="connsiteY5" fmla="*/ 2762516 h 2764898"/>
              <a:gd name="connsiteX6" fmla="*/ 994051 w 1713189"/>
              <a:gd name="connsiteY6" fmla="*/ 2764898 h 2764898"/>
              <a:gd name="connsiteX7" fmla="*/ 820220 w 1713189"/>
              <a:gd name="connsiteY7" fmla="*/ 2652979 h 2764898"/>
              <a:gd name="connsiteX8" fmla="*/ 822601 w 1713189"/>
              <a:gd name="connsiteY8" fmla="*/ 2595828 h 2764898"/>
              <a:gd name="connsiteX9" fmla="*/ 660677 w 1713189"/>
              <a:gd name="connsiteY9" fmla="*/ 2548204 h 2764898"/>
              <a:gd name="connsiteX10" fmla="*/ 510658 w 1713189"/>
              <a:gd name="connsiteY10" fmla="*/ 2462479 h 2764898"/>
              <a:gd name="connsiteX11" fmla="*/ 372545 w 1713189"/>
              <a:gd name="connsiteY11" fmla="*/ 2276740 h 2764898"/>
              <a:gd name="connsiteX12" fmla="*/ 41551 w 1713189"/>
              <a:gd name="connsiteY12" fmla="*/ 2000517 h 2764898"/>
              <a:gd name="connsiteX13" fmla="*/ 8357 w 1713189"/>
              <a:gd name="connsiteY13" fmla="*/ 1767985 h 2764898"/>
              <a:gd name="connsiteX14" fmla="*/ 0 w 1713189"/>
              <a:gd name="connsiteY14" fmla="*/ 1460951 h 2764898"/>
              <a:gd name="connsiteX15" fmla="*/ 38100 w 1713189"/>
              <a:gd name="connsiteY15" fmla="*/ 1360940 h 2764898"/>
              <a:gd name="connsiteX16" fmla="*/ 39651 w 1713189"/>
              <a:gd name="connsiteY16" fmla="*/ 423249 h 2764898"/>
              <a:gd name="connsiteX17" fmla="*/ 855483 w 1713189"/>
              <a:gd name="connsiteY17" fmla="*/ 0 h 2764898"/>
              <a:gd name="connsiteX18" fmla="*/ 1270069 w 1713189"/>
              <a:gd name="connsiteY18" fmla="*/ 551686 h 2764898"/>
              <a:gd name="connsiteX0" fmla="*/ 1270069 w 1713189"/>
              <a:gd name="connsiteY0" fmla="*/ 551686 h 2764898"/>
              <a:gd name="connsiteX1" fmla="*/ 1186338 w 1713189"/>
              <a:gd name="connsiteY1" fmla="*/ 819918 h 2764898"/>
              <a:gd name="connsiteX2" fmla="*/ 1341716 w 1713189"/>
              <a:gd name="connsiteY2" fmla="*/ 1228992 h 2764898"/>
              <a:gd name="connsiteX3" fmla="*/ 1713189 w 1713189"/>
              <a:gd name="connsiteY3" fmla="*/ 2176729 h 2764898"/>
              <a:gd name="connsiteX4" fmla="*/ 1086920 w 1713189"/>
              <a:gd name="connsiteY4" fmla="*/ 2764898 h 2764898"/>
              <a:gd name="connsiteX5" fmla="*/ 1041677 w 1713189"/>
              <a:gd name="connsiteY5" fmla="*/ 2731560 h 2764898"/>
              <a:gd name="connsiteX6" fmla="*/ 994051 w 1713189"/>
              <a:gd name="connsiteY6" fmla="*/ 2764898 h 2764898"/>
              <a:gd name="connsiteX7" fmla="*/ 820220 w 1713189"/>
              <a:gd name="connsiteY7" fmla="*/ 2652979 h 2764898"/>
              <a:gd name="connsiteX8" fmla="*/ 822601 w 1713189"/>
              <a:gd name="connsiteY8" fmla="*/ 2595828 h 2764898"/>
              <a:gd name="connsiteX9" fmla="*/ 660677 w 1713189"/>
              <a:gd name="connsiteY9" fmla="*/ 2548204 h 2764898"/>
              <a:gd name="connsiteX10" fmla="*/ 510658 w 1713189"/>
              <a:gd name="connsiteY10" fmla="*/ 2462479 h 2764898"/>
              <a:gd name="connsiteX11" fmla="*/ 372545 w 1713189"/>
              <a:gd name="connsiteY11" fmla="*/ 2276740 h 2764898"/>
              <a:gd name="connsiteX12" fmla="*/ 41551 w 1713189"/>
              <a:gd name="connsiteY12" fmla="*/ 2000517 h 2764898"/>
              <a:gd name="connsiteX13" fmla="*/ 8357 w 1713189"/>
              <a:gd name="connsiteY13" fmla="*/ 1767985 h 2764898"/>
              <a:gd name="connsiteX14" fmla="*/ 0 w 1713189"/>
              <a:gd name="connsiteY14" fmla="*/ 1460951 h 2764898"/>
              <a:gd name="connsiteX15" fmla="*/ 38100 w 1713189"/>
              <a:gd name="connsiteY15" fmla="*/ 1360940 h 2764898"/>
              <a:gd name="connsiteX16" fmla="*/ 39651 w 1713189"/>
              <a:gd name="connsiteY16" fmla="*/ 423249 h 2764898"/>
              <a:gd name="connsiteX17" fmla="*/ 855483 w 1713189"/>
              <a:gd name="connsiteY17" fmla="*/ 0 h 2764898"/>
              <a:gd name="connsiteX18" fmla="*/ 1270069 w 1713189"/>
              <a:gd name="connsiteY18" fmla="*/ 551686 h 2764898"/>
              <a:gd name="connsiteX0" fmla="*/ 1270069 w 1713189"/>
              <a:gd name="connsiteY0" fmla="*/ 551686 h 2764898"/>
              <a:gd name="connsiteX1" fmla="*/ 1186338 w 1713189"/>
              <a:gd name="connsiteY1" fmla="*/ 819918 h 2764898"/>
              <a:gd name="connsiteX2" fmla="*/ 1341716 w 1713189"/>
              <a:gd name="connsiteY2" fmla="*/ 1228992 h 2764898"/>
              <a:gd name="connsiteX3" fmla="*/ 1713189 w 1713189"/>
              <a:gd name="connsiteY3" fmla="*/ 2176729 h 2764898"/>
              <a:gd name="connsiteX4" fmla="*/ 1346477 w 1713189"/>
              <a:gd name="connsiteY4" fmla="*/ 2524391 h 2764898"/>
              <a:gd name="connsiteX5" fmla="*/ 1086920 w 1713189"/>
              <a:gd name="connsiteY5" fmla="*/ 2764898 h 2764898"/>
              <a:gd name="connsiteX6" fmla="*/ 1041677 w 1713189"/>
              <a:gd name="connsiteY6" fmla="*/ 2731560 h 2764898"/>
              <a:gd name="connsiteX7" fmla="*/ 994051 w 1713189"/>
              <a:gd name="connsiteY7" fmla="*/ 2764898 h 2764898"/>
              <a:gd name="connsiteX8" fmla="*/ 820220 w 1713189"/>
              <a:gd name="connsiteY8" fmla="*/ 2652979 h 2764898"/>
              <a:gd name="connsiteX9" fmla="*/ 822601 w 1713189"/>
              <a:gd name="connsiteY9" fmla="*/ 2595828 h 2764898"/>
              <a:gd name="connsiteX10" fmla="*/ 660677 w 1713189"/>
              <a:gd name="connsiteY10" fmla="*/ 2548204 h 2764898"/>
              <a:gd name="connsiteX11" fmla="*/ 510658 w 1713189"/>
              <a:gd name="connsiteY11" fmla="*/ 2462479 h 2764898"/>
              <a:gd name="connsiteX12" fmla="*/ 372545 w 1713189"/>
              <a:gd name="connsiteY12" fmla="*/ 2276740 h 2764898"/>
              <a:gd name="connsiteX13" fmla="*/ 41551 w 1713189"/>
              <a:gd name="connsiteY13" fmla="*/ 2000517 h 2764898"/>
              <a:gd name="connsiteX14" fmla="*/ 8357 w 1713189"/>
              <a:gd name="connsiteY14" fmla="*/ 1767985 h 2764898"/>
              <a:gd name="connsiteX15" fmla="*/ 0 w 1713189"/>
              <a:gd name="connsiteY15" fmla="*/ 1460951 h 2764898"/>
              <a:gd name="connsiteX16" fmla="*/ 38100 w 1713189"/>
              <a:gd name="connsiteY16" fmla="*/ 1360940 h 2764898"/>
              <a:gd name="connsiteX17" fmla="*/ 39651 w 1713189"/>
              <a:gd name="connsiteY17" fmla="*/ 423249 h 2764898"/>
              <a:gd name="connsiteX18" fmla="*/ 855483 w 1713189"/>
              <a:gd name="connsiteY18" fmla="*/ 0 h 2764898"/>
              <a:gd name="connsiteX19" fmla="*/ 1270069 w 1713189"/>
              <a:gd name="connsiteY19" fmla="*/ 551686 h 2764898"/>
              <a:gd name="connsiteX0" fmla="*/ 1270069 w 2065614"/>
              <a:gd name="connsiteY0" fmla="*/ 551686 h 2793472"/>
              <a:gd name="connsiteX1" fmla="*/ 1186338 w 2065614"/>
              <a:gd name="connsiteY1" fmla="*/ 819918 h 2793472"/>
              <a:gd name="connsiteX2" fmla="*/ 1341716 w 2065614"/>
              <a:gd name="connsiteY2" fmla="*/ 1228992 h 2793472"/>
              <a:gd name="connsiteX3" fmla="*/ 1713189 w 2065614"/>
              <a:gd name="connsiteY3" fmla="*/ 2176729 h 2793472"/>
              <a:gd name="connsiteX4" fmla="*/ 2065614 w 2065614"/>
              <a:gd name="connsiteY4" fmla="*/ 2793472 h 2793472"/>
              <a:gd name="connsiteX5" fmla="*/ 1086920 w 2065614"/>
              <a:gd name="connsiteY5" fmla="*/ 2764898 h 2793472"/>
              <a:gd name="connsiteX6" fmla="*/ 1041677 w 2065614"/>
              <a:gd name="connsiteY6" fmla="*/ 2731560 h 2793472"/>
              <a:gd name="connsiteX7" fmla="*/ 994051 w 2065614"/>
              <a:gd name="connsiteY7" fmla="*/ 2764898 h 2793472"/>
              <a:gd name="connsiteX8" fmla="*/ 820220 w 2065614"/>
              <a:gd name="connsiteY8" fmla="*/ 2652979 h 2793472"/>
              <a:gd name="connsiteX9" fmla="*/ 822601 w 2065614"/>
              <a:gd name="connsiteY9" fmla="*/ 2595828 h 2793472"/>
              <a:gd name="connsiteX10" fmla="*/ 660677 w 2065614"/>
              <a:gd name="connsiteY10" fmla="*/ 2548204 h 2793472"/>
              <a:gd name="connsiteX11" fmla="*/ 510658 w 2065614"/>
              <a:gd name="connsiteY11" fmla="*/ 2462479 h 2793472"/>
              <a:gd name="connsiteX12" fmla="*/ 372545 w 2065614"/>
              <a:gd name="connsiteY12" fmla="*/ 2276740 h 2793472"/>
              <a:gd name="connsiteX13" fmla="*/ 41551 w 2065614"/>
              <a:gd name="connsiteY13" fmla="*/ 2000517 h 2793472"/>
              <a:gd name="connsiteX14" fmla="*/ 8357 w 2065614"/>
              <a:gd name="connsiteY14" fmla="*/ 1767985 h 2793472"/>
              <a:gd name="connsiteX15" fmla="*/ 0 w 2065614"/>
              <a:gd name="connsiteY15" fmla="*/ 1460951 h 2793472"/>
              <a:gd name="connsiteX16" fmla="*/ 38100 w 2065614"/>
              <a:gd name="connsiteY16" fmla="*/ 1360940 h 2793472"/>
              <a:gd name="connsiteX17" fmla="*/ 39651 w 2065614"/>
              <a:gd name="connsiteY17" fmla="*/ 423249 h 2793472"/>
              <a:gd name="connsiteX18" fmla="*/ 855483 w 2065614"/>
              <a:gd name="connsiteY18" fmla="*/ 0 h 2793472"/>
              <a:gd name="connsiteX19" fmla="*/ 1270069 w 2065614"/>
              <a:gd name="connsiteY19" fmla="*/ 551686 h 2793472"/>
              <a:gd name="connsiteX0" fmla="*/ 1270069 w 2065614"/>
              <a:gd name="connsiteY0" fmla="*/ 551686 h 2793472"/>
              <a:gd name="connsiteX1" fmla="*/ 1186338 w 2065614"/>
              <a:gd name="connsiteY1" fmla="*/ 819918 h 2793472"/>
              <a:gd name="connsiteX2" fmla="*/ 1341716 w 2065614"/>
              <a:gd name="connsiteY2" fmla="*/ 1228992 h 2793472"/>
              <a:gd name="connsiteX3" fmla="*/ 1713189 w 2065614"/>
              <a:gd name="connsiteY3" fmla="*/ 2176729 h 2793472"/>
              <a:gd name="connsiteX4" fmla="*/ 2065614 w 2065614"/>
              <a:gd name="connsiteY4" fmla="*/ 2793472 h 2793472"/>
              <a:gd name="connsiteX5" fmla="*/ 1803676 w 2065614"/>
              <a:gd name="connsiteY5" fmla="*/ 2779185 h 2793472"/>
              <a:gd name="connsiteX6" fmla="*/ 1086920 w 2065614"/>
              <a:gd name="connsiteY6" fmla="*/ 2764898 h 2793472"/>
              <a:gd name="connsiteX7" fmla="*/ 1041677 w 2065614"/>
              <a:gd name="connsiteY7" fmla="*/ 2731560 h 2793472"/>
              <a:gd name="connsiteX8" fmla="*/ 994051 w 2065614"/>
              <a:gd name="connsiteY8" fmla="*/ 2764898 h 2793472"/>
              <a:gd name="connsiteX9" fmla="*/ 820220 w 2065614"/>
              <a:gd name="connsiteY9" fmla="*/ 2652979 h 2793472"/>
              <a:gd name="connsiteX10" fmla="*/ 822601 w 2065614"/>
              <a:gd name="connsiteY10" fmla="*/ 2595828 h 2793472"/>
              <a:gd name="connsiteX11" fmla="*/ 660677 w 2065614"/>
              <a:gd name="connsiteY11" fmla="*/ 2548204 h 2793472"/>
              <a:gd name="connsiteX12" fmla="*/ 510658 w 2065614"/>
              <a:gd name="connsiteY12" fmla="*/ 2462479 h 2793472"/>
              <a:gd name="connsiteX13" fmla="*/ 372545 w 2065614"/>
              <a:gd name="connsiteY13" fmla="*/ 2276740 h 2793472"/>
              <a:gd name="connsiteX14" fmla="*/ 41551 w 2065614"/>
              <a:gd name="connsiteY14" fmla="*/ 2000517 h 2793472"/>
              <a:gd name="connsiteX15" fmla="*/ 8357 w 2065614"/>
              <a:gd name="connsiteY15" fmla="*/ 1767985 h 2793472"/>
              <a:gd name="connsiteX16" fmla="*/ 0 w 2065614"/>
              <a:gd name="connsiteY16" fmla="*/ 1460951 h 2793472"/>
              <a:gd name="connsiteX17" fmla="*/ 38100 w 2065614"/>
              <a:gd name="connsiteY17" fmla="*/ 1360940 h 2793472"/>
              <a:gd name="connsiteX18" fmla="*/ 39651 w 2065614"/>
              <a:gd name="connsiteY18" fmla="*/ 423249 h 2793472"/>
              <a:gd name="connsiteX19" fmla="*/ 855483 w 2065614"/>
              <a:gd name="connsiteY19" fmla="*/ 0 h 2793472"/>
              <a:gd name="connsiteX20" fmla="*/ 1270069 w 2065614"/>
              <a:gd name="connsiteY20" fmla="*/ 551686 h 2793472"/>
              <a:gd name="connsiteX0" fmla="*/ 1270069 w 2065614"/>
              <a:gd name="connsiteY0" fmla="*/ 551686 h 2974448"/>
              <a:gd name="connsiteX1" fmla="*/ 1186338 w 2065614"/>
              <a:gd name="connsiteY1" fmla="*/ 819918 h 2974448"/>
              <a:gd name="connsiteX2" fmla="*/ 1341716 w 2065614"/>
              <a:gd name="connsiteY2" fmla="*/ 1228992 h 2974448"/>
              <a:gd name="connsiteX3" fmla="*/ 1713189 w 2065614"/>
              <a:gd name="connsiteY3" fmla="*/ 2176729 h 2974448"/>
              <a:gd name="connsiteX4" fmla="*/ 2065614 w 2065614"/>
              <a:gd name="connsiteY4" fmla="*/ 2793472 h 2974448"/>
              <a:gd name="connsiteX5" fmla="*/ 2020370 w 2065614"/>
              <a:gd name="connsiteY5" fmla="*/ 2974448 h 2974448"/>
              <a:gd name="connsiteX6" fmla="*/ 1086920 w 2065614"/>
              <a:gd name="connsiteY6" fmla="*/ 2764898 h 2974448"/>
              <a:gd name="connsiteX7" fmla="*/ 1041677 w 2065614"/>
              <a:gd name="connsiteY7" fmla="*/ 2731560 h 2974448"/>
              <a:gd name="connsiteX8" fmla="*/ 994051 w 2065614"/>
              <a:gd name="connsiteY8" fmla="*/ 2764898 h 2974448"/>
              <a:gd name="connsiteX9" fmla="*/ 820220 w 2065614"/>
              <a:gd name="connsiteY9" fmla="*/ 2652979 h 2974448"/>
              <a:gd name="connsiteX10" fmla="*/ 822601 w 2065614"/>
              <a:gd name="connsiteY10" fmla="*/ 2595828 h 2974448"/>
              <a:gd name="connsiteX11" fmla="*/ 660677 w 2065614"/>
              <a:gd name="connsiteY11" fmla="*/ 2548204 h 2974448"/>
              <a:gd name="connsiteX12" fmla="*/ 510658 w 2065614"/>
              <a:gd name="connsiteY12" fmla="*/ 2462479 h 2974448"/>
              <a:gd name="connsiteX13" fmla="*/ 372545 w 2065614"/>
              <a:gd name="connsiteY13" fmla="*/ 2276740 h 2974448"/>
              <a:gd name="connsiteX14" fmla="*/ 41551 w 2065614"/>
              <a:gd name="connsiteY14" fmla="*/ 2000517 h 2974448"/>
              <a:gd name="connsiteX15" fmla="*/ 8357 w 2065614"/>
              <a:gd name="connsiteY15" fmla="*/ 1767985 h 2974448"/>
              <a:gd name="connsiteX16" fmla="*/ 0 w 2065614"/>
              <a:gd name="connsiteY16" fmla="*/ 1460951 h 2974448"/>
              <a:gd name="connsiteX17" fmla="*/ 38100 w 2065614"/>
              <a:gd name="connsiteY17" fmla="*/ 1360940 h 2974448"/>
              <a:gd name="connsiteX18" fmla="*/ 39651 w 2065614"/>
              <a:gd name="connsiteY18" fmla="*/ 423249 h 2974448"/>
              <a:gd name="connsiteX19" fmla="*/ 855483 w 2065614"/>
              <a:gd name="connsiteY19" fmla="*/ 0 h 2974448"/>
              <a:gd name="connsiteX20" fmla="*/ 1270069 w 2065614"/>
              <a:gd name="connsiteY20" fmla="*/ 551686 h 2974448"/>
              <a:gd name="connsiteX0" fmla="*/ 1270069 w 2065614"/>
              <a:gd name="connsiteY0" fmla="*/ 551686 h 2974448"/>
              <a:gd name="connsiteX1" fmla="*/ 1186338 w 2065614"/>
              <a:gd name="connsiteY1" fmla="*/ 819918 h 2974448"/>
              <a:gd name="connsiteX2" fmla="*/ 1341716 w 2065614"/>
              <a:gd name="connsiteY2" fmla="*/ 1228992 h 2974448"/>
              <a:gd name="connsiteX3" fmla="*/ 1713189 w 2065614"/>
              <a:gd name="connsiteY3" fmla="*/ 2176729 h 2974448"/>
              <a:gd name="connsiteX4" fmla="*/ 2065614 w 2065614"/>
              <a:gd name="connsiteY4" fmla="*/ 2793472 h 2974448"/>
              <a:gd name="connsiteX5" fmla="*/ 2020370 w 2065614"/>
              <a:gd name="connsiteY5" fmla="*/ 2974448 h 2974448"/>
              <a:gd name="connsiteX6" fmla="*/ 1456013 w 2065614"/>
              <a:gd name="connsiteY6" fmla="*/ 2850622 h 2974448"/>
              <a:gd name="connsiteX7" fmla="*/ 1086920 w 2065614"/>
              <a:gd name="connsiteY7" fmla="*/ 2764898 h 2974448"/>
              <a:gd name="connsiteX8" fmla="*/ 1041677 w 2065614"/>
              <a:gd name="connsiteY8" fmla="*/ 2731560 h 2974448"/>
              <a:gd name="connsiteX9" fmla="*/ 994051 w 2065614"/>
              <a:gd name="connsiteY9" fmla="*/ 2764898 h 2974448"/>
              <a:gd name="connsiteX10" fmla="*/ 820220 w 2065614"/>
              <a:gd name="connsiteY10" fmla="*/ 2652979 h 2974448"/>
              <a:gd name="connsiteX11" fmla="*/ 822601 w 2065614"/>
              <a:gd name="connsiteY11" fmla="*/ 2595828 h 2974448"/>
              <a:gd name="connsiteX12" fmla="*/ 660677 w 2065614"/>
              <a:gd name="connsiteY12" fmla="*/ 2548204 h 2974448"/>
              <a:gd name="connsiteX13" fmla="*/ 510658 w 2065614"/>
              <a:gd name="connsiteY13" fmla="*/ 2462479 h 2974448"/>
              <a:gd name="connsiteX14" fmla="*/ 372545 w 2065614"/>
              <a:gd name="connsiteY14" fmla="*/ 2276740 h 2974448"/>
              <a:gd name="connsiteX15" fmla="*/ 41551 w 2065614"/>
              <a:gd name="connsiteY15" fmla="*/ 2000517 h 2974448"/>
              <a:gd name="connsiteX16" fmla="*/ 8357 w 2065614"/>
              <a:gd name="connsiteY16" fmla="*/ 1767985 h 2974448"/>
              <a:gd name="connsiteX17" fmla="*/ 0 w 2065614"/>
              <a:gd name="connsiteY17" fmla="*/ 1460951 h 2974448"/>
              <a:gd name="connsiteX18" fmla="*/ 38100 w 2065614"/>
              <a:gd name="connsiteY18" fmla="*/ 1360940 h 2974448"/>
              <a:gd name="connsiteX19" fmla="*/ 39651 w 2065614"/>
              <a:gd name="connsiteY19" fmla="*/ 423249 h 2974448"/>
              <a:gd name="connsiteX20" fmla="*/ 855483 w 2065614"/>
              <a:gd name="connsiteY20" fmla="*/ 0 h 2974448"/>
              <a:gd name="connsiteX21" fmla="*/ 1270069 w 2065614"/>
              <a:gd name="connsiteY21" fmla="*/ 551686 h 2974448"/>
              <a:gd name="connsiteX0" fmla="*/ 1270069 w 2065614"/>
              <a:gd name="connsiteY0" fmla="*/ 551686 h 2974448"/>
              <a:gd name="connsiteX1" fmla="*/ 1186338 w 2065614"/>
              <a:gd name="connsiteY1" fmla="*/ 819918 h 2974448"/>
              <a:gd name="connsiteX2" fmla="*/ 1341716 w 2065614"/>
              <a:gd name="connsiteY2" fmla="*/ 1228992 h 2974448"/>
              <a:gd name="connsiteX3" fmla="*/ 1713189 w 2065614"/>
              <a:gd name="connsiteY3" fmla="*/ 2176729 h 2974448"/>
              <a:gd name="connsiteX4" fmla="*/ 2065614 w 2065614"/>
              <a:gd name="connsiteY4" fmla="*/ 2793472 h 2974448"/>
              <a:gd name="connsiteX5" fmla="*/ 2020370 w 2065614"/>
              <a:gd name="connsiteY5" fmla="*/ 2974448 h 2974448"/>
              <a:gd name="connsiteX6" fmla="*/ 1048819 w 2065614"/>
              <a:gd name="connsiteY6" fmla="*/ 2895866 h 2974448"/>
              <a:gd name="connsiteX7" fmla="*/ 1086920 w 2065614"/>
              <a:gd name="connsiteY7" fmla="*/ 2764898 h 2974448"/>
              <a:gd name="connsiteX8" fmla="*/ 1041677 w 2065614"/>
              <a:gd name="connsiteY8" fmla="*/ 2731560 h 2974448"/>
              <a:gd name="connsiteX9" fmla="*/ 994051 w 2065614"/>
              <a:gd name="connsiteY9" fmla="*/ 2764898 h 2974448"/>
              <a:gd name="connsiteX10" fmla="*/ 820220 w 2065614"/>
              <a:gd name="connsiteY10" fmla="*/ 2652979 h 2974448"/>
              <a:gd name="connsiteX11" fmla="*/ 822601 w 2065614"/>
              <a:gd name="connsiteY11" fmla="*/ 2595828 h 2974448"/>
              <a:gd name="connsiteX12" fmla="*/ 660677 w 2065614"/>
              <a:gd name="connsiteY12" fmla="*/ 2548204 h 2974448"/>
              <a:gd name="connsiteX13" fmla="*/ 510658 w 2065614"/>
              <a:gd name="connsiteY13" fmla="*/ 2462479 h 2974448"/>
              <a:gd name="connsiteX14" fmla="*/ 372545 w 2065614"/>
              <a:gd name="connsiteY14" fmla="*/ 2276740 h 2974448"/>
              <a:gd name="connsiteX15" fmla="*/ 41551 w 2065614"/>
              <a:gd name="connsiteY15" fmla="*/ 2000517 h 2974448"/>
              <a:gd name="connsiteX16" fmla="*/ 8357 w 2065614"/>
              <a:gd name="connsiteY16" fmla="*/ 1767985 h 2974448"/>
              <a:gd name="connsiteX17" fmla="*/ 0 w 2065614"/>
              <a:gd name="connsiteY17" fmla="*/ 1460951 h 2974448"/>
              <a:gd name="connsiteX18" fmla="*/ 38100 w 2065614"/>
              <a:gd name="connsiteY18" fmla="*/ 1360940 h 2974448"/>
              <a:gd name="connsiteX19" fmla="*/ 39651 w 2065614"/>
              <a:gd name="connsiteY19" fmla="*/ 423249 h 2974448"/>
              <a:gd name="connsiteX20" fmla="*/ 855483 w 2065614"/>
              <a:gd name="connsiteY20" fmla="*/ 0 h 2974448"/>
              <a:gd name="connsiteX21" fmla="*/ 1270069 w 2065614"/>
              <a:gd name="connsiteY21" fmla="*/ 551686 h 2974448"/>
              <a:gd name="connsiteX0" fmla="*/ 1270069 w 2065614"/>
              <a:gd name="connsiteY0" fmla="*/ 551686 h 2974448"/>
              <a:gd name="connsiteX1" fmla="*/ 1186338 w 2065614"/>
              <a:gd name="connsiteY1" fmla="*/ 819918 h 2974448"/>
              <a:gd name="connsiteX2" fmla="*/ 1341716 w 2065614"/>
              <a:gd name="connsiteY2" fmla="*/ 1228992 h 2974448"/>
              <a:gd name="connsiteX3" fmla="*/ 1713189 w 2065614"/>
              <a:gd name="connsiteY3" fmla="*/ 2176729 h 2974448"/>
              <a:gd name="connsiteX4" fmla="*/ 2065614 w 2065614"/>
              <a:gd name="connsiteY4" fmla="*/ 2793472 h 2974448"/>
              <a:gd name="connsiteX5" fmla="*/ 2020370 w 2065614"/>
              <a:gd name="connsiteY5" fmla="*/ 2974448 h 2974448"/>
              <a:gd name="connsiteX6" fmla="*/ 1229794 w 2065614"/>
              <a:gd name="connsiteY6" fmla="*/ 2914916 h 2974448"/>
              <a:gd name="connsiteX7" fmla="*/ 1048819 w 2065614"/>
              <a:gd name="connsiteY7" fmla="*/ 2895866 h 2974448"/>
              <a:gd name="connsiteX8" fmla="*/ 1086920 w 2065614"/>
              <a:gd name="connsiteY8" fmla="*/ 2764898 h 2974448"/>
              <a:gd name="connsiteX9" fmla="*/ 1041677 w 2065614"/>
              <a:gd name="connsiteY9" fmla="*/ 2731560 h 2974448"/>
              <a:gd name="connsiteX10" fmla="*/ 994051 w 2065614"/>
              <a:gd name="connsiteY10" fmla="*/ 2764898 h 2974448"/>
              <a:gd name="connsiteX11" fmla="*/ 820220 w 2065614"/>
              <a:gd name="connsiteY11" fmla="*/ 2652979 h 2974448"/>
              <a:gd name="connsiteX12" fmla="*/ 822601 w 2065614"/>
              <a:gd name="connsiteY12" fmla="*/ 2595828 h 2974448"/>
              <a:gd name="connsiteX13" fmla="*/ 660677 w 2065614"/>
              <a:gd name="connsiteY13" fmla="*/ 2548204 h 2974448"/>
              <a:gd name="connsiteX14" fmla="*/ 510658 w 2065614"/>
              <a:gd name="connsiteY14" fmla="*/ 2462479 h 2974448"/>
              <a:gd name="connsiteX15" fmla="*/ 372545 w 2065614"/>
              <a:gd name="connsiteY15" fmla="*/ 2276740 h 2974448"/>
              <a:gd name="connsiteX16" fmla="*/ 41551 w 2065614"/>
              <a:gd name="connsiteY16" fmla="*/ 2000517 h 2974448"/>
              <a:gd name="connsiteX17" fmla="*/ 8357 w 2065614"/>
              <a:gd name="connsiteY17" fmla="*/ 1767985 h 2974448"/>
              <a:gd name="connsiteX18" fmla="*/ 0 w 2065614"/>
              <a:gd name="connsiteY18" fmla="*/ 1460951 h 2974448"/>
              <a:gd name="connsiteX19" fmla="*/ 38100 w 2065614"/>
              <a:gd name="connsiteY19" fmla="*/ 1360940 h 2974448"/>
              <a:gd name="connsiteX20" fmla="*/ 39651 w 2065614"/>
              <a:gd name="connsiteY20" fmla="*/ 423249 h 2974448"/>
              <a:gd name="connsiteX21" fmla="*/ 855483 w 2065614"/>
              <a:gd name="connsiteY21" fmla="*/ 0 h 2974448"/>
              <a:gd name="connsiteX22" fmla="*/ 1270069 w 2065614"/>
              <a:gd name="connsiteY22" fmla="*/ 551686 h 2974448"/>
              <a:gd name="connsiteX0" fmla="*/ 1270069 w 2065614"/>
              <a:gd name="connsiteY0" fmla="*/ 551686 h 3053029"/>
              <a:gd name="connsiteX1" fmla="*/ 1186338 w 2065614"/>
              <a:gd name="connsiteY1" fmla="*/ 819918 h 3053029"/>
              <a:gd name="connsiteX2" fmla="*/ 1341716 w 2065614"/>
              <a:gd name="connsiteY2" fmla="*/ 1228992 h 3053029"/>
              <a:gd name="connsiteX3" fmla="*/ 1713189 w 2065614"/>
              <a:gd name="connsiteY3" fmla="*/ 2176729 h 3053029"/>
              <a:gd name="connsiteX4" fmla="*/ 2065614 w 2065614"/>
              <a:gd name="connsiteY4" fmla="*/ 2793472 h 3053029"/>
              <a:gd name="connsiteX5" fmla="*/ 2020370 w 2065614"/>
              <a:gd name="connsiteY5" fmla="*/ 2974448 h 3053029"/>
              <a:gd name="connsiteX6" fmla="*/ 1115494 w 2065614"/>
              <a:gd name="connsiteY6" fmla="*/ 3053029 h 3053029"/>
              <a:gd name="connsiteX7" fmla="*/ 1048819 w 2065614"/>
              <a:gd name="connsiteY7" fmla="*/ 2895866 h 3053029"/>
              <a:gd name="connsiteX8" fmla="*/ 1086920 w 2065614"/>
              <a:gd name="connsiteY8" fmla="*/ 2764898 h 3053029"/>
              <a:gd name="connsiteX9" fmla="*/ 1041677 w 2065614"/>
              <a:gd name="connsiteY9" fmla="*/ 2731560 h 3053029"/>
              <a:gd name="connsiteX10" fmla="*/ 994051 w 2065614"/>
              <a:gd name="connsiteY10" fmla="*/ 2764898 h 3053029"/>
              <a:gd name="connsiteX11" fmla="*/ 820220 w 2065614"/>
              <a:gd name="connsiteY11" fmla="*/ 2652979 h 3053029"/>
              <a:gd name="connsiteX12" fmla="*/ 822601 w 2065614"/>
              <a:gd name="connsiteY12" fmla="*/ 2595828 h 3053029"/>
              <a:gd name="connsiteX13" fmla="*/ 660677 w 2065614"/>
              <a:gd name="connsiteY13" fmla="*/ 2548204 h 3053029"/>
              <a:gd name="connsiteX14" fmla="*/ 510658 w 2065614"/>
              <a:gd name="connsiteY14" fmla="*/ 2462479 h 3053029"/>
              <a:gd name="connsiteX15" fmla="*/ 372545 w 2065614"/>
              <a:gd name="connsiteY15" fmla="*/ 2276740 h 3053029"/>
              <a:gd name="connsiteX16" fmla="*/ 41551 w 2065614"/>
              <a:gd name="connsiteY16" fmla="*/ 2000517 h 3053029"/>
              <a:gd name="connsiteX17" fmla="*/ 8357 w 2065614"/>
              <a:gd name="connsiteY17" fmla="*/ 1767985 h 3053029"/>
              <a:gd name="connsiteX18" fmla="*/ 0 w 2065614"/>
              <a:gd name="connsiteY18" fmla="*/ 1460951 h 3053029"/>
              <a:gd name="connsiteX19" fmla="*/ 38100 w 2065614"/>
              <a:gd name="connsiteY19" fmla="*/ 1360940 h 3053029"/>
              <a:gd name="connsiteX20" fmla="*/ 39651 w 2065614"/>
              <a:gd name="connsiteY20" fmla="*/ 423249 h 3053029"/>
              <a:gd name="connsiteX21" fmla="*/ 855483 w 2065614"/>
              <a:gd name="connsiteY21" fmla="*/ 0 h 3053029"/>
              <a:gd name="connsiteX22" fmla="*/ 1270069 w 2065614"/>
              <a:gd name="connsiteY22" fmla="*/ 551686 h 3053029"/>
              <a:gd name="connsiteX0" fmla="*/ 1270069 w 2065614"/>
              <a:gd name="connsiteY0" fmla="*/ 551686 h 3053029"/>
              <a:gd name="connsiteX1" fmla="*/ 1186338 w 2065614"/>
              <a:gd name="connsiteY1" fmla="*/ 819918 h 3053029"/>
              <a:gd name="connsiteX2" fmla="*/ 1341716 w 2065614"/>
              <a:gd name="connsiteY2" fmla="*/ 1228992 h 3053029"/>
              <a:gd name="connsiteX3" fmla="*/ 1713189 w 2065614"/>
              <a:gd name="connsiteY3" fmla="*/ 2176729 h 3053029"/>
              <a:gd name="connsiteX4" fmla="*/ 2065614 w 2065614"/>
              <a:gd name="connsiteY4" fmla="*/ 2793472 h 3053029"/>
              <a:gd name="connsiteX5" fmla="*/ 2020370 w 2065614"/>
              <a:gd name="connsiteY5" fmla="*/ 2974448 h 3053029"/>
              <a:gd name="connsiteX6" fmla="*/ 1325044 w 2065614"/>
              <a:gd name="connsiteY6" fmla="*/ 3038741 h 3053029"/>
              <a:gd name="connsiteX7" fmla="*/ 1115494 w 2065614"/>
              <a:gd name="connsiteY7" fmla="*/ 3053029 h 3053029"/>
              <a:gd name="connsiteX8" fmla="*/ 1048819 w 2065614"/>
              <a:gd name="connsiteY8" fmla="*/ 2895866 h 3053029"/>
              <a:gd name="connsiteX9" fmla="*/ 1086920 w 2065614"/>
              <a:gd name="connsiteY9" fmla="*/ 2764898 h 3053029"/>
              <a:gd name="connsiteX10" fmla="*/ 1041677 w 2065614"/>
              <a:gd name="connsiteY10" fmla="*/ 2731560 h 3053029"/>
              <a:gd name="connsiteX11" fmla="*/ 994051 w 2065614"/>
              <a:gd name="connsiteY11" fmla="*/ 2764898 h 3053029"/>
              <a:gd name="connsiteX12" fmla="*/ 820220 w 2065614"/>
              <a:gd name="connsiteY12" fmla="*/ 2652979 h 3053029"/>
              <a:gd name="connsiteX13" fmla="*/ 822601 w 2065614"/>
              <a:gd name="connsiteY13" fmla="*/ 2595828 h 3053029"/>
              <a:gd name="connsiteX14" fmla="*/ 660677 w 2065614"/>
              <a:gd name="connsiteY14" fmla="*/ 2548204 h 3053029"/>
              <a:gd name="connsiteX15" fmla="*/ 510658 w 2065614"/>
              <a:gd name="connsiteY15" fmla="*/ 2462479 h 3053029"/>
              <a:gd name="connsiteX16" fmla="*/ 372545 w 2065614"/>
              <a:gd name="connsiteY16" fmla="*/ 2276740 h 3053029"/>
              <a:gd name="connsiteX17" fmla="*/ 41551 w 2065614"/>
              <a:gd name="connsiteY17" fmla="*/ 2000517 h 3053029"/>
              <a:gd name="connsiteX18" fmla="*/ 8357 w 2065614"/>
              <a:gd name="connsiteY18" fmla="*/ 1767985 h 3053029"/>
              <a:gd name="connsiteX19" fmla="*/ 0 w 2065614"/>
              <a:gd name="connsiteY19" fmla="*/ 1460951 h 3053029"/>
              <a:gd name="connsiteX20" fmla="*/ 38100 w 2065614"/>
              <a:gd name="connsiteY20" fmla="*/ 1360940 h 3053029"/>
              <a:gd name="connsiteX21" fmla="*/ 39651 w 2065614"/>
              <a:gd name="connsiteY21" fmla="*/ 423249 h 3053029"/>
              <a:gd name="connsiteX22" fmla="*/ 855483 w 2065614"/>
              <a:gd name="connsiteY22" fmla="*/ 0 h 3053029"/>
              <a:gd name="connsiteX23" fmla="*/ 1270069 w 2065614"/>
              <a:gd name="connsiteY23" fmla="*/ 551686 h 3053029"/>
              <a:gd name="connsiteX0" fmla="*/ 1270069 w 2065614"/>
              <a:gd name="connsiteY0" fmla="*/ 551686 h 3417359"/>
              <a:gd name="connsiteX1" fmla="*/ 1186338 w 2065614"/>
              <a:gd name="connsiteY1" fmla="*/ 819918 h 3417359"/>
              <a:gd name="connsiteX2" fmla="*/ 1341716 w 2065614"/>
              <a:gd name="connsiteY2" fmla="*/ 1228992 h 3417359"/>
              <a:gd name="connsiteX3" fmla="*/ 1713189 w 2065614"/>
              <a:gd name="connsiteY3" fmla="*/ 2176729 h 3417359"/>
              <a:gd name="connsiteX4" fmla="*/ 2065614 w 2065614"/>
              <a:gd name="connsiteY4" fmla="*/ 2793472 h 3417359"/>
              <a:gd name="connsiteX5" fmla="*/ 2020370 w 2065614"/>
              <a:gd name="connsiteY5" fmla="*/ 2974448 h 3417359"/>
              <a:gd name="connsiteX6" fmla="*/ 1579837 w 2065614"/>
              <a:gd name="connsiteY6" fmla="*/ 3417359 h 3417359"/>
              <a:gd name="connsiteX7" fmla="*/ 1115494 w 2065614"/>
              <a:gd name="connsiteY7" fmla="*/ 3053029 h 3417359"/>
              <a:gd name="connsiteX8" fmla="*/ 1048819 w 2065614"/>
              <a:gd name="connsiteY8" fmla="*/ 2895866 h 3417359"/>
              <a:gd name="connsiteX9" fmla="*/ 1086920 w 2065614"/>
              <a:gd name="connsiteY9" fmla="*/ 2764898 h 3417359"/>
              <a:gd name="connsiteX10" fmla="*/ 1041677 w 2065614"/>
              <a:gd name="connsiteY10" fmla="*/ 2731560 h 3417359"/>
              <a:gd name="connsiteX11" fmla="*/ 994051 w 2065614"/>
              <a:gd name="connsiteY11" fmla="*/ 2764898 h 3417359"/>
              <a:gd name="connsiteX12" fmla="*/ 820220 w 2065614"/>
              <a:gd name="connsiteY12" fmla="*/ 2652979 h 3417359"/>
              <a:gd name="connsiteX13" fmla="*/ 822601 w 2065614"/>
              <a:gd name="connsiteY13" fmla="*/ 2595828 h 3417359"/>
              <a:gd name="connsiteX14" fmla="*/ 660677 w 2065614"/>
              <a:gd name="connsiteY14" fmla="*/ 2548204 h 3417359"/>
              <a:gd name="connsiteX15" fmla="*/ 510658 w 2065614"/>
              <a:gd name="connsiteY15" fmla="*/ 2462479 h 3417359"/>
              <a:gd name="connsiteX16" fmla="*/ 372545 w 2065614"/>
              <a:gd name="connsiteY16" fmla="*/ 2276740 h 3417359"/>
              <a:gd name="connsiteX17" fmla="*/ 41551 w 2065614"/>
              <a:gd name="connsiteY17" fmla="*/ 2000517 h 3417359"/>
              <a:gd name="connsiteX18" fmla="*/ 8357 w 2065614"/>
              <a:gd name="connsiteY18" fmla="*/ 1767985 h 3417359"/>
              <a:gd name="connsiteX19" fmla="*/ 0 w 2065614"/>
              <a:gd name="connsiteY19" fmla="*/ 1460951 h 3417359"/>
              <a:gd name="connsiteX20" fmla="*/ 38100 w 2065614"/>
              <a:gd name="connsiteY20" fmla="*/ 1360940 h 3417359"/>
              <a:gd name="connsiteX21" fmla="*/ 39651 w 2065614"/>
              <a:gd name="connsiteY21" fmla="*/ 423249 h 3417359"/>
              <a:gd name="connsiteX22" fmla="*/ 855483 w 2065614"/>
              <a:gd name="connsiteY22" fmla="*/ 0 h 3417359"/>
              <a:gd name="connsiteX23" fmla="*/ 1270069 w 2065614"/>
              <a:gd name="connsiteY23" fmla="*/ 551686 h 3417359"/>
              <a:gd name="connsiteX0" fmla="*/ 1270069 w 2065614"/>
              <a:gd name="connsiteY0" fmla="*/ 551686 h 3417359"/>
              <a:gd name="connsiteX1" fmla="*/ 1186338 w 2065614"/>
              <a:gd name="connsiteY1" fmla="*/ 819918 h 3417359"/>
              <a:gd name="connsiteX2" fmla="*/ 1341716 w 2065614"/>
              <a:gd name="connsiteY2" fmla="*/ 1228992 h 3417359"/>
              <a:gd name="connsiteX3" fmla="*/ 1713189 w 2065614"/>
              <a:gd name="connsiteY3" fmla="*/ 2176729 h 3417359"/>
              <a:gd name="connsiteX4" fmla="*/ 2065614 w 2065614"/>
              <a:gd name="connsiteY4" fmla="*/ 2793472 h 3417359"/>
              <a:gd name="connsiteX5" fmla="*/ 2020370 w 2065614"/>
              <a:gd name="connsiteY5" fmla="*/ 2974448 h 3417359"/>
              <a:gd name="connsiteX6" fmla="*/ 1579837 w 2065614"/>
              <a:gd name="connsiteY6" fmla="*/ 3417359 h 3417359"/>
              <a:gd name="connsiteX7" fmla="*/ 1329807 w 2065614"/>
              <a:gd name="connsiteY7" fmla="*/ 3224479 h 3417359"/>
              <a:gd name="connsiteX8" fmla="*/ 1115494 w 2065614"/>
              <a:gd name="connsiteY8" fmla="*/ 3053029 h 3417359"/>
              <a:gd name="connsiteX9" fmla="*/ 1048819 w 2065614"/>
              <a:gd name="connsiteY9" fmla="*/ 2895866 h 3417359"/>
              <a:gd name="connsiteX10" fmla="*/ 1086920 w 2065614"/>
              <a:gd name="connsiteY10" fmla="*/ 2764898 h 3417359"/>
              <a:gd name="connsiteX11" fmla="*/ 1041677 w 2065614"/>
              <a:gd name="connsiteY11" fmla="*/ 2731560 h 3417359"/>
              <a:gd name="connsiteX12" fmla="*/ 994051 w 2065614"/>
              <a:gd name="connsiteY12" fmla="*/ 2764898 h 3417359"/>
              <a:gd name="connsiteX13" fmla="*/ 820220 w 2065614"/>
              <a:gd name="connsiteY13" fmla="*/ 2652979 h 3417359"/>
              <a:gd name="connsiteX14" fmla="*/ 822601 w 2065614"/>
              <a:gd name="connsiteY14" fmla="*/ 2595828 h 3417359"/>
              <a:gd name="connsiteX15" fmla="*/ 660677 w 2065614"/>
              <a:gd name="connsiteY15" fmla="*/ 2548204 h 3417359"/>
              <a:gd name="connsiteX16" fmla="*/ 510658 w 2065614"/>
              <a:gd name="connsiteY16" fmla="*/ 2462479 h 3417359"/>
              <a:gd name="connsiteX17" fmla="*/ 372545 w 2065614"/>
              <a:gd name="connsiteY17" fmla="*/ 2276740 h 3417359"/>
              <a:gd name="connsiteX18" fmla="*/ 41551 w 2065614"/>
              <a:gd name="connsiteY18" fmla="*/ 2000517 h 3417359"/>
              <a:gd name="connsiteX19" fmla="*/ 8357 w 2065614"/>
              <a:gd name="connsiteY19" fmla="*/ 1767985 h 3417359"/>
              <a:gd name="connsiteX20" fmla="*/ 0 w 2065614"/>
              <a:gd name="connsiteY20" fmla="*/ 1460951 h 3417359"/>
              <a:gd name="connsiteX21" fmla="*/ 38100 w 2065614"/>
              <a:gd name="connsiteY21" fmla="*/ 1360940 h 3417359"/>
              <a:gd name="connsiteX22" fmla="*/ 39651 w 2065614"/>
              <a:gd name="connsiteY22" fmla="*/ 423249 h 3417359"/>
              <a:gd name="connsiteX23" fmla="*/ 855483 w 2065614"/>
              <a:gd name="connsiteY23" fmla="*/ 0 h 3417359"/>
              <a:gd name="connsiteX24" fmla="*/ 1270069 w 2065614"/>
              <a:gd name="connsiteY24" fmla="*/ 551686 h 3417359"/>
              <a:gd name="connsiteX0" fmla="*/ 1270069 w 2065614"/>
              <a:gd name="connsiteY0" fmla="*/ 551686 h 3417359"/>
              <a:gd name="connsiteX1" fmla="*/ 1186338 w 2065614"/>
              <a:gd name="connsiteY1" fmla="*/ 819918 h 3417359"/>
              <a:gd name="connsiteX2" fmla="*/ 1341716 w 2065614"/>
              <a:gd name="connsiteY2" fmla="*/ 1228992 h 3417359"/>
              <a:gd name="connsiteX3" fmla="*/ 1713189 w 2065614"/>
              <a:gd name="connsiteY3" fmla="*/ 2176729 h 3417359"/>
              <a:gd name="connsiteX4" fmla="*/ 2065614 w 2065614"/>
              <a:gd name="connsiteY4" fmla="*/ 2793472 h 3417359"/>
              <a:gd name="connsiteX5" fmla="*/ 2020370 w 2065614"/>
              <a:gd name="connsiteY5" fmla="*/ 2974448 h 3417359"/>
              <a:gd name="connsiteX6" fmla="*/ 1579837 w 2065614"/>
              <a:gd name="connsiteY6" fmla="*/ 3417359 h 3417359"/>
              <a:gd name="connsiteX7" fmla="*/ 1298851 w 2065614"/>
              <a:gd name="connsiteY7" fmla="*/ 3179235 h 3417359"/>
              <a:gd name="connsiteX8" fmla="*/ 1115494 w 2065614"/>
              <a:gd name="connsiteY8" fmla="*/ 3053029 h 3417359"/>
              <a:gd name="connsiteX9" fmla="*/ 1048819 w 2065614"/>
              <a:gd name="connsiteY9" fmla="*/ 2895866 h 3417359"/>
              <a:gd name="connsiteX10" fmla="*/ 1086920 w 2065614"/>
              <a:gd name="connsiteY10" fmla="*/ 2764898 h 3417359"/>
              <a:gd name="connsiteX11" fmla="*/ 1041677 w 2065614"/>
              <a:gd name="connsiteY11" fmla="*/ 2731560 h 3417359"/>
              <a:gd name="connsiteX12" fmla="*/ 994051 w 2065614"/>
              <a:gd name="connsiteY12" fmla="*/ 2764898 h 3417359"/>
              <a:gd name="connsiteX13" fmla="*/ 820220 w 2065614"/>
              <a:gd name="connsiteY13" fmla="*/ 2652979 h 3417359"/>
              <a:gd name="connsiteX14" fmla="*/ 822601 w 2065614"/>
              <a:gd name="connsiteY14" fmla="*/ 2595828 h 3417359"/>
              <a:gd name="connsiteX15" fmla="*/ 660677 w 2065614"/>
              <a:gd name="connsiteY15" fmla="*/ 2548204 h 3417359"/>
              <a:gd name="connsiteX16" fmla="*/ 510658 w 2065614"/>
              <a:gd name="connsiteY16" fmla="*/ 2462479 h 3417359"/>
              <a:gd name="connsiteX17" fmla="*/ 372545 w 2065614"/>
              <a:gd name="connsiteY17" fmla="*/ 2276740 h 3417359"/>
              <a:gd name="connsiteX18" fmla="*/ 41551 w 2065614"/>
              <a:gd name="connsiteY18" fmla="*/ 2000517 h 3417359"/>
              <a:gd name="connsiteX19" fmla="*/ 8357 w 2065614"/>
              <a:gd name="connsiteY19" fmla="*/ 1767985 h 3417359"/>
              <a:gd name="connsiteX20" fmla="*/ 0 w 2065614"/>
              <a:gd name="connsiteY20" fmla="*/ 1460951 h 3417359"/>
              <a:gd name="connsiteX21" fmla="*/ 38100 w 2065614"/>
              <a:gd name="connsiteY21" fmla="*/ 1360940 h 3417359"/>
              <a:gd name="connsiteX22" fmla="*/ 39651 w 2065614"/>
              <a:gd name="connsiteY22" fmla="*/ 423249 h 3417359"/>
              <a:gd name="connsiteX23" fmla="*/ 855483 w 2065614"/>
              <a:gd name="connsiteY23" fmla="*/ 0 h 3417359"/>
              <a:gd name="connsiteX24" fmla="*/ 1270069 w 2065614"/>
              <a:gd name="connsiteY24" fmla="*/ 551686 h 3417359"/>
              <a:gd name="connsiteX0" fmla="*/ 1270069 w 2065614"/>
              <a:gd name="connsiteY0" fmla="*/ 551686 h 3417359"/>
              <a:gd name="connsiteX1" fmla="*/ 1186338 w 2065614"/>
              <a:gd name="connsiteY1" fmla="*/ 819918 h 3417359"/>
              <a:gd name="connsiteX2" fmla="*/ 1341716 w 2065614"/>
              <a:gd name="connsiteY2" fmla="*/ 1228992 h 3417359"/>
              <a:gd name="connsiteX3" fmla="*/ 1439344 w 2065614"/>
              <a:gd name="connsiteY3" fmla="*/ 1483785 h 3417359"/>
              <a:gd name="connsiteX4" fmla="*/ 1713189 w 2065614"/>
              <a:gd name="connsiteY4" fmla="*/ 2176729 h 3417359"/>
              <a:gd name="connsiteX5" fmla="*/ 2065614 w 2065614"/>
              <a:gd name="connsiteY5" fmla="*/ 2793472 h 3417359"/>
              <a:gd name="connsiteX6" fmla="*/ 2020370 w 2065614"/>
              <a:gd name="connsiteY6" fmla="*/ 2974448 h 3417359"/>
              <a:gd name="connsiteX7" fmla="*/ 1579837 w 2065614"/>
              <a:gd name="connsiteY7" fmla="*/ 3417359 h 3417359"/>
              <a:gd name="connsiteX8" fmla="*/ 1298851 w 2065614"/>
              <a:gd name="connsiteY8" fmla="*/ 3179235 h 3417359"/>
              <a:gd name="connsiteX9" fmla="*/ 1115494 w 2065614"/>
              <a:gd name="connsiteY9" fmla="*/ 3053029 h 3417359"/>
              <a:gd name="connsiteX10" fmla="*/ 1048819 w 2065614"/>
              <a:gd name="connsiteY10" fmla="*/ 2895866 h 3417359"/>
              <a:gd name="connsiteX11" fmla="*/ 1086920 w 2065614"/>
              <a:gd name="connsiteY11" fmla="*/ 2764898 h 3417359"/>
              <a:gd name="connsiteX12" fmla="*/ 1041677 w 2065614"/>
              <a:gd name="connsiteY12" fmla="*/ 2731560 h 3417359"/>
              <a:gd name="connsiteX13" fmla="*/ 994051 w 2065614"/>
              <a:gd name="connsiteY13" fmla="*/ 2764898 h 3417359"/>
              <a:gd name="connsiteX14" fmla="*/ 820220 w 2065614"/>
              <a:gd name="connsiteY14" fmla="*/ 2652979 h 3417359"/>
              <a:gd name="connsiteX15" fmla="*/ 822601 w 2065614"/>
              <a:gd name="connsiteY15" fmla="*/ 2595828 h 3417359"/>
              <a:gd name="connsiteX16" fmla="*/ 660677 w 2065614"/>
              <a:gd name="connsiteY16" fmla="*/ 2548204 h 3417359"/>
              <a:gd name="connsiteX17" fmla="*/ 510658 w 2065614"/>
              <a:gd name="connsiteY17" fmla="*/ 2462479 h 3417359"/>
              <a:gd name="connsiteX18" fmla="*/ 372545 w 2065614"/>
              <a:gd name="connsiteY18" fmla="*/ 2276740 h 3417359"/>
              <a:gd name="connsiteX19" fmla="*/ 41551 w 2065614"/>
              <a:gd name="connsiteY19" fmla="*/ 2000517 h 3417359"/>
              <a:gd name="connsiteX20" fmla="*/ 8357 w 2065614"/>
              <a:gd name="connsiteY20" fmla="*/ 1767985 h 3417359"/>
              <a:gd name="connsiteX21" fmla="*/ 0 w 2065614"/>
              <a:gd name="connsiteY21" fmla="*/ 1460951 h 3417359"/>
              <a:gd name="connsiteX22" fmla="*/ 38100 w 2065614"/>
              <a:gd name="connsiteY22" fmla="*/ 1360940 h 3417359"/>
              <a:gd name="connsiteX23" fmla="*/ 39651 w 2065614"/>
              <a:gd name="connsiteY23" fmla="*/ 423249 h 3417359"/>
              <a:gd name="connsiteX24" fmla="*/ 855483 w 2065614"/>
              <a:gd name="connsiteY24" fmla="*/ 0 h 3417359"/>
              <a:gd name="connsiteX25" fmla="*/ 1270069 w 2065614"/>
              <a:gd name="connsiteY25" fmla="*/ 551686 h 3417359"/>
              <a:gd name="connsiteX0" fmla="*/ 1270069 w 2065614"/>
              <a:gd name="connsiteY0" fmla="*/ 551686 h 3417359"/>
              <a:gd name="connsiteX1" fmla="*/ 1186338 w 2065614"/>
              <a:gd name="connsiteY1" fmla="*/ 819918 h 3417359"/>
              <a:gd name="connsiteX2" fmla="*/ 1341716 w 2065614"/>
              <a:gd name="connsiteY2" fmla="*/ 1228992 h 3417359"/>
              <a:gd name="connsiteX3" fmla="*/ 1220269 w 2065614"/>
              <a:gd name="connsiteY3" fmla="*/ 1533791 h 3417359"/>
              <a:gd name="connsiteX4" fmla="*/ 1713189 w 2065614"/>
              <a:gd name="connsiteY4" fmla="*/ 2176729 h 3417359"/>
              <a:gd name="connsiteX5" fmla="*/ 2065614 w 2065614"/>
              <a:gd name="connsiteY5" fmla="*/ 2793472 h 3417359"/>
              <a:gd name="connsiteX6" fmla="*/ 2020370 w 2065614"/>
              <a:gd name="connsiteY6" fmla="*/ 2974448 h 3417359"/>
              <a:gd name="connsiteX7" fmla="*/ 1579837 w 2065614"/>
              <a:gd name="connsiteY7" fmla="*/ 3417359 h 3417359"/>
              <a:gd name="connsiteX8" fmla="*/ 1298851 w 2065614"/>
              <a:gd name="connsiteY8" fmla="*/ 3179235 h 3417359"/>
              <a:gd name="connsiteX9" fmla="*/ 1115494 w 2065614"/>
              <a:gd name="connsiteY9" fmla="*/ 3053029 h 3417359"/>
              <a:gd name="connsiteX10" fmla="*/ 1048819 w 2065614"/>
              <a:gd name="connsiteY10" fmla="*/ 2895866 h 3417359"/>
              <a:gd name="connsiteX11" fmla="*/ 1086920 w 2065614"/>
              <a:gd name="connsiteY11" fmla="*/ 2764898 h 3417359"/>
              <a:gd name="connsiteX12" fmla="*/ 1041677 w 2065614"/>
              <a:gd name="connsiteY12" fmla="*/ 2731560 h 3417359"/>
              <a:gd name="connsiteX13" fmla="*/ 994051 w 2065614"/>
              <a:gd name="connsiteY13" fmla="*/ 2764898 h 3417359"/>
              <a:gd name="connsiteX14" fmla="*/ 820220 w 2065614"/>
              <a:gd name="connsiteY14" fmla="*/ 2652979 h 3417359"/>
              <a:gd name="connsiteX15" fmla="*/ 822601 w 2065614"/>
              <a:gd name="connsiteY15" fmla="*/ 2595828 h 3417359"/>
              <a:gd name="connsiteX16" fmla="*/ 660677 w 2065614"/>
              <a:gd name="connsiteY16" fmla="*/ 2548204 h 3417359"/>
              <a:gd name="connsiteX17" fmla="*/ 510658 w 2065614"/>
              <a:gd name="connsiteY17" fmla="*/ 2462479 h 3417359"/>
              <a:gd name="connsiteX18" fmla="*/ 372545 w 2065614"/>
              <a:gd name="connsiteY18" fmla="*/ 2276740 h 3417359"/>
              <a:gd name="connsiteX19" fmla="*/ 41551 w 2065614"/>
              <a:gd name="connsiteY19" fmla="*/ 2000517 h 3417359"/>
              <a:gd name="connsiteX20" fmla="*/ 8357 w 2065614"/>
              <a:gd name="connsiteY20" fmla="*/ 1767985 h 3417359"/>
              <a:gd name="connsiteX21" fmla="*/ 0 w 2065614"/>
              <a:gd name="connsiteY21" fmla="*/ 1460951 h 3417359"/>
              <a:gd name="connsiteX22" fmla="*/ 38100 w 2065614"/>
              <a:gd name="connsiteY22" fmla="*/ 1360940 h 3417359"/>
              <a:gd name="connsiteX23" fmla="*/ 39651 w 2065614"/>
              <a:gd name="connsiteY23" fmla="*/ 423249 h 3417359"/>
              <a:gd name="connsiteX24" fmla="*/ 855483 w 2065614"/>
              <a:gd name="connsiteY24" fmla="*/ 0 h 3417359"/>
              <a:gd name="connsiteX25" fmla="*/ 1270069 w 2065614"/>
              <a:gd name="connsiteY25" fmla="*/ 551686 h 3417359"/>
              <a:gd name="connsiteX0" fmla="*/ 1270069 w 2065614"/>
              <a:gd name="connsiteY0" fmla="*/ 551686 h 3417359"/>
              <a:gd name="connsiteX1" fmla="*/ 1186338 w 2065614"/>
              <a:gd name="connsiteY1" fmla="*/ 819918 h 3417359"/>
              <a:gd name="connsiteX2" fmla="*/ 1341716 w 2065614"/>
              <a:gd name="connsiteY2" fmla="*/ 1228992 h 3417359"/>
              <a:gd name="connsiteX3" fmla="*/ 1220269 w 2065614"/>
              <a:gd name="connsiteY3" fmla="*/ 1533791 h 3417359"/>
              <a:gd name="connsiteX4" fmla="*/ 1291707 w 2065614"/>
              <a:gd name="connsiteY4" fmla="*/ 1617135 h 3417359"/>
              <a:gd name="connsiteX5" fmla="*/ 1713189 w 2065614"/>
              <a:gd name="connsiteY5" fmla="*/ 2176729 h 3417359"/>
              <a:gd name="connsiteX6" fmla="*/ 2065614 w 2065614"/>
              <a:gd name="connsiteY6" fmla="*/ 2793472 h 3417359"/>
              <a:gd name="connsiteX7" fmla="*/ 2020370 w 2065614"/>
              <a:gd name="connsiteY7" fmla="*/ 2974448 h 3417359"/>
              <a:gd name="connsiteX8" fmla="*/ 1579837 w 2065614"/>
              <a:gd name="connsiteY8" fmla="*/ 3417359 h 3417359"/>
              <a:gd name="connsiteX9" fmla="*/ 1298851 w 2065614"/>
              <a:gd name="connsiteY9" fmla="*/ 3179235 h 3417359"/>
              <a:gd name="connsiteX10" fmla="*/ 1115494 w 2065614"/>
              <a:gd name="connsiteY10" fmla="*/ 3053029 h 3417359"/>
              <a:gd name="connsiteX11" fmla="*/ 1048819 w 2065614"/>
              <a:gd name="connsiteY11" fmla="*/ 2895866 h 3417359"/>
              <a:gd name="connsiteX12" fmla="*/ 1086920 w 2065614"/>
              <a:gd name="connsiteY12" fmla="*/ 2764898 h 3417359"/>
              <a:gd name="connsiteX13" fmla="*/ 1041677 w 2065614"/>
              <a:gd name="connsiteY13" fmla="*/ 2731560 h 3417359"/>
              <a:gd name="connsiteX14" fmla="*/ 994051 w 2065614"/>
              <a:gd name="connsiteY14" fmla="*/ 2764898 h 3417359"/>
              <a:gd name="connsiteX15" fmla="*/ 820220 w 2065614"/>
              <a:gd name="connsiteY15" fmla="*/ 2652979 h 3417359"/>
              <a:gd name="connsiteX16" fmla="*/ 822601 w 2065614"/>
              <a:gd name="connsiteY16" fmla="*/ 2595828 h 3417359"/>
              <a:gd name="connsiteX17" fmla="*/ 660677 w 2065614"/>
              <a:gd name="connsiteY17" fmla="*/ 2548204 h 3417359"/>
              <a:gd name="connsiteX18" fmla="*/ 510658 w 2065614"/>
              <a:gd name="connsiteY18" fmla="*/ 2462479 h 3417359"/>
              <a:gd name="connsiteX19" fmla="*/ 372545 w 2065614"/>
              <a:gd name="connsiteY19" fmla="*/ 2276740 h 3417359"/>
              <a:gd name="connsiteX20" fmla="*/ 41551 w 2065614"/>
              <a:gd name="connsiteY20" fmla="*/ 2000517 h 3417359"/>
              <a:gd name="connsiteX21" fmla="*/ 8357 w 2065614"/>
              <a:gd name="connsiteY21" fmla="*/ 1767985 h 3417359"/>
              <a:gd name="connsiteX22" fmla="*/ 0 w 2065614"/>
              <a:gd name="connsiteY22" fmla="*/ 1460951 h 3417359"/>
              <a:gd name="connsiteX23" fmla="*/ 38100 w 2065614"/>
              <a:gd name="connsiteY23" fmla="*/ 1360940 h 3417359"/>
              <a:gd name="connsiteX24" fmla="*/ 39651 w 2065614"/>
              <a:gd name="connsiteY24" fmla="*/ 423249 h 3417359"/>
              <a:gd name="connsiteX25" fmla="*/ 855483 w 2065614"/>
              <a:gd name="connsiteY25" fmla="*/ 0 h 3417359"/>
              <a:gd name="connsiteX26" fmla="*/ 1270069 w 2065614"/>
              <a:gd name="connsiteY26" fmla="*/ 551686 h 3417359"/>
              <a:gd name="connsiteX0" fmla="*/ 1270069 w 2065614"/>
              <a:gd name="connsiteY0" fmla="*/ 551686 h 3417359"/>
              <a:gd name="connsiteX1" fmla="*/ 1186338 w 2065614"/>
              <a:gd name="connsiteY1" fmla="*/ 819918 h 3417359"/>
              <a:gd name="connsiteX2" fmla="*/ 1341716 w 2065614"/>
              <a:gd name="connsiteY2" fmla="*/ 1228992 h 3417359"/>
              <a:gd name="connsiteX3" fmla="*/ 1220269 w 2065614"/>
              <a:gd name="connsiteY3" fmla="*/ 1533791 h 3417359"/>
              <a:gd name="connsiteX4" fmla="*/ 1229794 w 2065614"/>
              <a:gd name="connsiteY4" fmla="*/ 1695717 h 3417359"/>
              <a:gd name="connsiteX5" fmla="*/ 1713189 w 2065614"/>
              <a:gd name="connsiteY5" fmla="*/ 2176729 h 3417359"/>
              <a:gd name="connsiteX6" fmla="*/ 2065614 w 2065614"/>
              <a:gd name="connsiteY6" fmla="*/ 2793472 h 3417359"/>
              <a:gd name="connsiteX7" fmla="*/ 2020370 w 2065614"/>
              <a:gd name="connsiteY7" fmla="*/ 2974448 h 3417359"/>
              <a:gd name="connsiteX8" fmla="*/ 1579837 w 2065614"/>
              <a:gd name="connsiteY8" fmla="*/ 3417359 h 3417359"/>
              <a:gd name="connsiteX9" fmla="*/ 1298851 w 2065614"/>
              <a:gd name="connsiteY9" fmla="*/ 3179235 h 3417359"/>
              <a:gd name="connsiteX10" fmla="*/ 1115494 w 2065614"/>
              <a:gd name="connsiteY10" fmla="*/ 3053029 h 3417359"/>
              <a:gd name="connsiteX11" fmla="*/ 1048819 w 2065614"/>
              <a:gd name="connsiteY11" fmla="*/ 2895866 h 3417359"/>
              <a:gd name="connsiteX12" fmla="*/ 1086920 w 2065614"/>
              <a:gd name="connsiteY12" fmla="*/ 2764898 h 3417359"/>
              <a:gd name="connsiteX13" fmla="*/ 1041677 w 2065614"/>
              <a:gd name="connsiteY13" fmla="*/ 2731560 h 3417359"/>
              <a:gd name="connsiteX14" fmla="*/ 994051 w 2065614"/>
              <a:gd name="connsiteY14" fmla="*/ 2764898 h 3417359"/>
              <a:gd name="connsiteX15" fmla="*/ 820220 w 2065614"/>
              <a:gd name="connsiteY15" fmla="*/ 2652979 h 3417359"/>
              <a:gd name="connsiteX16" fmla="*/ 822601 w 2065614"/>
              <a:gd name="connsiteY16" fmla="*/ 2595828 h 3417359"/>
              <a:gd name="connsiteX17" fmla="*/ 660677 w 2065614"/>
              <a:gd name="connsiteY17" fmla="*/ 2548204 h 3417359"/>
              <a:gd name="connsiteX18" fmla="*/ 510658 w 2065614"/>
              <a:gd name="connsiteY18" fmla="*/ 2462479 h 3417359"/>
              <a:gd name="connsiteX19" fmla="*/ 372545 w 2065614"/>
              <a:gd name="connsiteY19" fmla="*/ 2276740 h 3417359"/>
              <a:gd name="connsiteX20" fmla="*/ 41551 w 2065614"/>
              <a:gd name="connsiteY20" fmla="*/ 2000517 h 3417359"/>
              <a:gd name="connsiteX21" fmla="*/ 8357 w 2065614"/>
              <a:gd name="connsiteY21" fmla="*/ 1767985 h 3417359"/>
              <a:gd name="connsiteX22" fmla="*/ 0 w 2065614"/>
              <a:gd name="connsiteY22" fmla="*/ 1460951 h 3417359"/>
              <a:gd name="connsiteX23" fmla="*/ 38100 w 2065614"/>
              <a:gd name="connsiteY23" fmla="*/ 1360940 h 3417359"/>
              <a:gd name="connsiteX24" fmla="*/ 39651 w 2065614"/>
              <a:gd name="connsiteY24" fmla="*/ 423249 h 3417359"/>
              <a:gd name="connsiteX25" fmla="*/ 855483 w 2065614"/>
              <a:gd name="connsiteY25" fmla="*/ 0 h 3417359"/>
              <a:gd name="connsiteX26" fmla="*/ 1270069 w 2065614"/>
              <a:gd name="connsiteY26" fmla="*/ 551686 h 3417359"/>
              <a:gd name="connsiteX0" fmla="*/ 1270069 w 2065614"/>
              <a:gd name="connsiteY0" fmla="*/ 551686 h 3417359"/>
              <a:gd name="connsiteX1" fmla="*/ 1186338 w 2065614"/>
              <a:gd name="connsiteY1" fmla="*/ 819918 h 3417359"/>
              <a:gd name="connsiteX2" fmla="*/ 1341716 w 2065614"/>
              <a:gd name="connsiteY2" fmla="*/ 1228992 h 3417359"/>
              <a:gd name="connsiteX3" fmla="*/ 1220269 w 2065614"/>
              <a:gd name="connsiteY3" fmla="*/ 1533791 h 3417359"/>
              <a:gd name="connsiteX4" fmla="*/ 1229794 w 2065614"/>
              <a:gd name="connsiteY4" fmla="*/ 1695717 h 3417359"/>
              <a:gd name="connsiteX5" fmla="*/ 1320282 w 2065614"/>
              <a:gd name="connsiteY5" fmla="*/ 1793347 h 3417359"/>
              <a:gd name="connsiteX6" fmla="*/ 1713189 w 2065614"/>
              <a:gd name="connsiteY6" fmla="*/ 2176729 h 3417359"/>
              <a:gd name="connsiteX7" fmla="*/ 2065614 w 2065614"/>
              <a:gd name="connsiteY7" fmla="*/ 2793472 h 3417359"/>
              <a:gd name="connsiteX8" fmla="*/ 2020370 w 2065614"/>
              <a:gd name="connsiteY8" fmla="*/ 2974448 h 3417359"/>
              <a:gd name="connsiteX9" fmla="*/ 1579837 w 2065614"/>
              <a:gd name="connsiteY9" fmla="*/ 3417359 h 3417359"/>
              <a:gd name="connsiteX10" fmla="*/ 1298851 w 2065614"/>
              <a:gd name="connsiteY10" fmla="*/ 3179235 h 3417359"/>
              <a:gd name="connsiteX11" fmla="*/ 1115494 w 2065614"/>
              <a:gd name="connsiteY11" fmla="*/ 3053029 h 3417359"/>
              <a:gd name="connsiteX12" fmla="*/ 1048819 w 2065614"/>
              <a:gd name="connsiteY12" fmla="*/ 2895866 h 3417359"/>
              <a:gd name="connsiteX13" fmla="*/ 1086920 w 2065614"/>
              <a:gd name="connsiteY13" fmla="*/ 2764898 h 3417359"/>
              <a:gd name="connsiteX14" fmla="*/ 1041677 w 2065614"/>
              <a:gd name="connsiteY14" fmla="*/ 2731560 h 3417359"/>
              <a:gd name="connsiteX15" fmla="*/ 994051 w 2065614"/>
              <a:gd name="connsiteY15" fmla="*/ 2764898 h 3417359"/>
              <a:gd name="connsiteX16" fmla="*/ 820220 w 2065614"/>
              <a:gd name="connsiteY16" fmla="*/ 2652979 h 3417359"/>
              <a:gd name="connsiteX17" fmla="*/ 822601 w 2065614"/>
              <a:gd name="connsiteY17" fmla="*/ 2595828 h 3417359"/>
              <a:gd name="connsiteX18" fmla="*/ 660677 w 2065614"/>
              <a:gd name="connsiteY18" fmla="*/ 2548204 h 3417359"/>
              <a:gd name="connsiteX19" fmla="*/ 510658 w 2065614"/>
              <a:gd name="connsiteY19" fmla="*/ 2462479 h 3417359"/>
              <a:gd name="connsiteX20" fmla="*/ 372545 w 2065614"/>
              <a:gd name="connsiteY20" fmla="*/ 2276740 h 3417359"/>
              <a:gd name="connsiteX21" fmla="*/ 41551 w 2065614"/>
              <a:gd name="connsiteY21" fmla="*/ 2000517 h 3417359"/>
              <a:gd name="connsiteX22" fmla="*/ 8357 w 2065614"/>
              <a:gd name="connsiteY22" fmla="*/ 1767985 h 3417359"/>
              <a:gd name="connsiteX23" fmla="*/ 0 w 2065614"/>
              <a:gd name="connsiteY23" fmla="*/ 1460951 h 3417359"/>
              <a:gd name="connsiteX24" fmla="*/ 38100 w 2065614"/>
              <a:gd name="connsiteY24" fmla="*/ 1360940 h 3417359"/>
              <a:gd name="connsiteX25" fmla="*/ 39651 w 2065614"/>
              <a:gd name="connsiteY25" fmla="*/ 423249 h 3417359"/>
              <a:gd name="connsiteX26" fmla="*/ 855483 w 2065614"/>
              <a:gd name="connsiteY26" fmla="*/ 0 h 3417359"/>
              <a:gd name="connsiteX27" fmla="*/ 1270069 w 2065614"/>
              <a:gd name="connsiteY27" fmla="*/ 551686 h 3417359"/>
              <a:gd name="connsiteX0" fmla="*/ 1270069 w 2065614"/>
              <a:gd name="connsiteY0" fmla="*/ 551686 h 3417359"/>
              <a:gd name="connsiteX1" fmla="*/ 1186338 w 2065614"/>
              <a:gd name="connsiteY1" fmla="*/ 819918 h 3417359"/>
              <a:gd name="connsiteX2" fmla="*/ 1341716 w 2065614"/>
              <a:gd name="connsiteY2" fmla="*/ 1228992 h 3417359"/>
              <a:gd name="connsiteX3" fmla="*/ 1220269 w 2065614"/>
              <a:gd name="connsiteY3" fmla="*/ 1533791 h 3417359"/>
              <a:gd name="connsiteX4" fmla="*/ 1229794 w 2065614"/>
              <a:gd name="connsiteY4" fmla="*/ 1695717 h 3417359"/>
              <a:gd name="connsiteX5" fmla="*/ 1217888 w 2065614"/>
              <a:gd name="connsiteY5" fmla="*/ 1790966 h 3417359"/>
              <a:gd name="connsiteX6" fmla="*/ 1713189 w 2065614"/>
              <a:gd name="connsiteY6" fmla="*/ 2176729 h 3417359"/>
              <a:gd name="connsiteX7" fmla="*/ 2065614 w 2065614"/>
              <a:gd name="connsiteY7" fmla="*/ 2793472 h 3417359"/>
              <a:gd name="connsiteX8" fmla="*/ 2020370 w 2065614"/>
              <a:gd name="connsiteY8" fmla="*/ 2974448 h 3417359"/>
              <a:gd name="connsiteX9" fmla="*/ 1579837 w 2065614"/>
              <a:gd name="connsiteY9" fmla="*/ 3417359 h 3417359"/>
              <a:gd name="connsiteX10" fmla="*/ 1298851 w 2065614"/>
              <a:gd name="connsiteY10" fmla="*/ 3179235 h 3417359"/>
              <a:gd name="connsiteX11" fmla="*/ 1115494 w 2065614"/>
              <a:gd name="connsiteY11" fmla="*/ 3053029 h 3417359"/>
              <a:gd name="connsiteX12" fmla="*/ 1048819 w 2065614"/>
              <a:gd name="connsiteY12" fmla="*/ 2895866 h 3417359"/>
              <a:gd name="connsiteX13" fmla="*/ 1086920 w 2065614"/>
              <a:gd name="connsiteY13" fmla="*/ 2764898 h 3417359"/>
              <a:gd name="connsiteX14" fmla="*/ 1041677 w 2065614"/>
              <a:gd name="connsiteY14" fmla="*/ 2731560 h 3417359"/>
              <a:gd name="connsiteX15" fmla="*/ 994051 w 2065614"/>
              <a:gd name="connsiteY15" fmla="*/ 2764898 h 3417359"/>
              <a:gd name="connsiteX16" fmla="*/ 820220 w 2065614"/>
              <a:gd name="connsiteY16" fmla="*/ 2652979 h 3417359"/>
              <a:gd name="connsiteX17" fmla="*/ 822601 w 2065614"/>
              <a:gd name="connsiteY17" fmla="*/ 2595828 h 3417359"/>
              <a:gd name="connsiteX18" fmla="*/ 660677 w 2065614"/>
              <a:gd name="connsiteY18" fmla="*/ 2548204 h 3417359"/>
              <a:gd name="connsiteX19" fmla="*/ 510658 w 2065614"/>
              <a:gd name="connsiteY19" fmla="*/ 2462479 h 3417359"/>
              <a:gd name="connsiteX20" fmla="*/ 372545 w 2065614"/>
              <a:gd name="connsiteY20" fmla="*/ 2276740 h 3417359"/>
              <a:gd name="connsiteX21" fmla="*/ 41551 w 2065614"/>
              <a:gd name="connsiteY21" fmla="*/ 2000517 h 3417359"/>
              <a:gd name="connsiteX22" fmla="*/ 8357 w 2065614"/>
              <a:gd name="connsiteY22" fmla="*/ 1767985 h 3417359"/>
              <a:gd name="connsiteX23" fmla="*/ 0 w 2065614"/>
              <a:gd name="connsiteY23" fmla="*/ 1460951 h 3417359"/>
              <a:gd name="connsiteX24" fmla="*/ 38100 w 2065614"/>
              <a:gd name="connsiteY24" fmla="*/ 1360940 h 3417359"/>
              <a:gd name="connsiteX25" fmla="*/ 39651 w 2065614"/>
              <a:gd name="connsiteY25" fmla="*/ 423249 h 3417359"/>
              <a:gd name="connsiteX26" fmla="*/ 855483 w 2065614"/>
              <a:gd name="connsiteY26" fmla="*/ 0 h 3417359"/>
              <a:gd name="connsiteX27" fmla="*/ 1270069 w 2065614"/>
              <a:gd name="connsiteY27" fmla="*/ 551686 h 3417359"/>
              <a:gd name="connsiteX0" fmla="*/ 1270069 w 2065614"/>
              <a:gd name="connsiteY0" fmla="*/ 551686 h 3417359"/>
              <a:gd name="connsiteX1" fmla="*/ 1186338 w 2065614"/>
              <a:gd name="connsiteY1" fmla="*/ 819918 h 3417359"/>
              <a:gd name="connsiteX2" fmla="*/ 1341716 w 2065614"/>
              <a:gd name="connsiteY2" fmla="*/ 1228992 h 3417359"/>
              <a:gd name="connsiteX3" fmla="*/ 1220269 w 2065614"/>
              <a:gd name="connsiteY3" fmla="*/ 1533791 h 3417359"/>
              <a:gd name="connsiteX4" fmla="*/ 1229794 w 2065614"/>
              <a:gd name="connsiteY4" fmla="*/ 1695717 h 3417359"/>
              <a:gd name="connsiteX5" fmla="*/ 1222651 w 2065614"/>
              <a:gd name="connsiteY5" fmla="*/ 1724291 h 3417359"/>
              <a:gd name="connsiteX6" fmla="*/ 1217888 w 2065614"/>
              <a:gd name="connsiteY6" fmla="*/ 1790966 h 3417359"/>
              <a:gd name="connsiteX7" fmla="*/ 1713189 w 2065614"/>
              <a:gd name="connsiteY7" fmla="*/ 2176729 h 3417359"/>
              <a:gd name="connsiteX8" fmla="*/ 2065614 w 2065614"/>
              <a:gd name="connsiteY8" fmla="*/ 2793472 h 3417359"/>
              <a:gd name="connsiteX9" fmla="*/ 2020370 w 2065614"/>
              <a:gd name="connsiteY9" fmla="*/ 2974448 h 3417359"/>
              <a:gd name="connsiteX10" fmla="*/ 1579837 w 2065614"/>
              <a:gd name="connsiteY10" fmla="*/ 3417359 h 3417359"/>
              <a:gd name="connsiteX11" fmla="*/ 1298851 w 2065614"/>
              <a:gd name="connsiteY11" fmla="*/ 3179235 h 3417359"/>
              <a:gd name="connsiteX12" fmla="*/ 1115494 w 2065614"/>
              <a:gd name="connsiteY12" fmla="*/ 3053029 h 3417359"/>
              <a:gd name="connsiteX13" fmla="*/ 1048819 w 2065614"/>
              <a:gd name="connsiteY13" fmla="*/ 2895866 h 3417359"/>
              <a:gd name="connsiteX14" fmla="*/ 1086920 w 2065614"/>
              <a:gd name="connsiteY14" fmla="*/ 2764898 h 3417359"/>
              <a:gd name="connsiteX15" fmla="*/ 1041677 w 2065614"/>
              <a:gd name="connsiteY15" fmla="*/ 2731560 h 3417359"/>
              <a:gd name="connsiteX16" fmla="*/ 994051 w 2065614"/>
              <a:gd name="connsiteY16" fmla="*/ 2764898 h 3417359"/>
              <a:gd name="connsiteX17" fmla="*/ 820220 w 2065614"/>
              <a:gd name="connsiteY17" fmla="*/ 2652979 h 3417359"/>
              <a:gd name="connsiteX18" fmla="*/ 822601 w 2065614"/>
              <a:gd name="connsiteY18" fmla="*/ 2595828 h 3417359"/>
              <a:gd name="connsiteX19" fmla="*/ 660677 w 2065614"/>
              <a:gd name="connsiteY19" fmla="*/ 2548204 h 3417359"/>
              <a:gd name="connsiteX20" fmla="*/ 510658 w 2065614"/>
              <a:gd name="connsiteY20" fmla="*/ 2462479 h 3417359"/>
              <a:gd name="connsiteX21" fmla="*/ 372545 w 2065614"/>
              <a:gd name="connsiteY21" fmla="*/ 2276740 h 3417359"/>
              <a:gd name="connsiteX22" fmla="*/ 41551 w 2065614"/>
              <a:gd name="connsiteY22" fmla="*/ 2000517 h 3417359"/>
              <a:gd name="connsiteX23" fmla="*/ 8357 w 2065614"/>
              <a:gd name="connsiteY23" fmla="*/ 1767985 h 3417359"/>
              <a:gd name="connsiteX24" fmla="*/ 0 w 2065614"/>
              <a:gd name="connsiteY24" fmla="*/ 1460951 h 3417359"/>
              <a:gd name="connsiteX25" fmla="*/ 38100 w 2065614"/>
              <a:gd name="connsiteY25" fmla="*/ 1360940 h 3417359"/>
              <a:gd name="connsiteX26" fmla="*/ 39651 w 2065614"/>
              <a:gd name="connsiteY26" fmla="*/ 423249 h 3417359"/>
              <a:gd name="connsiteX27" fmla="*/ 855483 w 2065614"/>
              <a:gd name="connsiteY27" fmla="*/ 0 h 3417359"/>
              <a:gd name="connsiteX28" fmla="*/ 1270069 w 2065614"/>
              <a:gd name="connsiteY28" fmla="*/ 551686 h 3417359"/>
              <a:gd name="connsiteX0" fmla="*/ 1270069 w 2065614"/>
              <a:gd name="connsiteY0" fmla="*/ 551686 h 3417359"/>
              <a:gd name="connsiteX1" fmla="*/ 1186338 w 2065614"/>
              <a:gd name="connsiteY1" fmla="*/ 819918 h 3417359"/>
              <a:gd name="connsiteX2" fmla="*/ 1341716 w 2065614"/>
              <a:gd name="connsiteY2" fmla="*/ 1228992 h 3417359"/>
              <a:gd name="connsiteX3" fmla="*/ 1220269 w 2065614"/>
              <a:gd name="connsiteY3" fmla="*/ 1533791 h 3417359"/>
              <a:gd name="connsiteX4" fmla="*/ 1229794 w 2065614"/>
              <a:gd name="connsiteY4" fmla="*/ 1695717 h 3417359"/>
              <a:gd name="connsiteX5" fmla="*/ 1272657 w 2065614"/>
              <a:gd name="connsiteY5" fmla="*/ 1760009 h 3417359"/>
              <a:gd name="connsiteX6" fmla="*/ 1217888 w 2065614"/>
              <a:gd name="connsiteY6" fmla="*/ 1790966 h 3417359"/>
              <a:gd name="connsiteX7" fmla="*/ 1713189 w 2065614"/>
              <a:gd name="connsiteY7" fmla="*/ 2176729 h 3417359"/>
              <a:gd name="connsiteX8" fmla="*/ 2065614 w 2065614"/>
              <a:gd name="connsiteY8" fmla="*/ 2793472 h 3417359"/>
              <a:gd name="connsiteX9" fmla="*/ 2020370 w 2065614"/>
              <a:gd name="connsiteY9" fmla="*/ 2974448 h 3417359"/>
              <a:gd name="connsiteX10" fmla="*/ 1579837 w 2065614"/>
              <a:gd name="connsiteY10" fmla="*/ 3417359 h 3417359"/>
              <a:gd name="connsiteX11" fmla="*/ 1298851 w 2065614"/>
              <a:gd name="connsiteY11" fmla="*/ 3179235 h 3417359"/>
              <a:gd name="connsiteX12" fmla="*/ 1115494 w 2065614"/>
              <a:gd name="connsiteY12" fmla="*/ 3053029 h 3417359"/>
              <a:gd name="connsiteX13" fmla="*/ 1048819 w 2065614"/>
              <a:gd name="connsiteY13" fmla="*/ 2895866 h 3417359"/>
              <a:gd name="connsiteX14" fmla="*/ 1086920 w 2065614"/>
              <a:gd name="connsiteY14" fmla="*/ 2764898 h 3417359"/>
              <a:gd name="connsiteX15" fmla="*/ 1041677 w 2065614"/>
              <a:gd name="connsiteY15" fmla="*/ 2731560 h 3417359"/>
              <a:gd name="connsiteX16" fmla="*/ 994051 w 2065614"/>
              <a:gd name="connsiteY16" fmla="*/ 2764898 h 3417359"/>
              <a:gd name="connsiteX17" fmla="*/ 820220 w 2065614"/>
              <a:gd name="connsiteY17" fmla="*/ 2652979 h 3417359"/>
              <a:gd name="connsiteX18" fmla="*/ 822601 w 2065614"/>
              <a:gd name="connsiteY18" fmla="*/ 2595828 h 3417359"/>
              <a:gd name="connsiteX19" fmla="*/ 660677 w 2065614"/>
              <a:gd name="connsiteY19" fmla="*/ 2548204 h 3417359"/>
              <a:gd name="connsiteX20" fmla="*/ 510658 w 2065614"/>
              <a:gd name="connsiteY20" fmla="*/ 2462479 h 3417359"/>
              <a:gd name="connsiteX21" fmla="*/ 372545 w 2065614"/>
              <a:gd name="connsiteY21" fmla="*/ 2276740 h 3417359"/>
              <a:gd name="connsiteX22" fmla="*/ 41551 w 2065614"/>
              <a:gd name="connsiteY22" fmla="*/ 2000517 h 3417359"/>
              <a:gd name="connsiteX23" fmla="*/ 8357 w 2065614"/>
              <a:gd name="connsiteY23" fmla="*/ 1767985 h 3417359"/>
              <a:gd name="connsiteX24" fmla="*/ 0 w 2065614"/>
              <a:gd name="connsiteY24" fmla="*/ 1460951 h 3417359"/>
              <a:gd name="connsiteX25" fmla="*/ 38100 w 2065614"/>
              <a:gd name="connsiteY25" fmla="*/ 1360940 h 3417359"/>
              <a:gd name="connsiteX26" fmla="*/ 39651 w 2065614"/>
              <a:gd name="connsiteY26" fmla="*/ 423249 h 3417359"/>
              <a:gd name="connsiteX27" fmla="*/ 855483 w 2065614"/>
              <a:gd name="connsiteY27" fmla="*/ 0 h 3417359"/>
              <a:gd name="connsiteX28" fmla="*/ 1270069 w 2065614"/>
              <a:gd name="connsiteY28" fmla="*/ 551686 h 3417359"/>
              <a:gd name="connsiteX0" fmla="*/ 1270069 w 2065614"/>
              <a:gd name="connsiteY0" fmla="*/ 551686 h 3417359"/>
              <a:gd name="connsiteX1" fmla="*/ 1186338 w 2065614"/>
              <a:gd name="connsiteY1" fmla="*/ 819918 h 3417359"/>
              <a:gd name="connsiteX2" fmla="*/ 1341716 w 2065614"/>
              <a:gd name="connsiteY2" fmla="*/ 1228992 h 3417359"/>
              <a:gd name="connsiteX3" fmla="*/ 1220269 w 2065614"/>
              <a:gd name="connsiteY3" fmla="*/ 1533791 h 3417359"/>
              <a:gd name="connsiteX4" fmla="*/ 1229794 w 2065614"/>
              <a:gd name="connsiteY4" fmla="*/ 1695717 h 3417359"/>
              <a:gd name="connsiteX5" fmla="*/ 1272657 w 2065614"/>
              <a:gd name="connsiteY5" fmla="*/ 1760009 h 3417359"/>
              <a:gd name="connsiteX6" fmla="*/ 1217888 w 2065614"/>
              <a:gd name="connsiteY6" fmla="*/ 1790966 h 3417359"/>
              <a:gd name="connsiteX7" fmla="*/ 1713189 w 2065614"/>
              <a:gd name="connsiteY7" fmla="*/ 2176729 h 3417359"/>
              <a:gd name="connsiteX8" fmla="*/ 2065614 w 2065614"/>
              <a:gd name="connsiteY8" fmla="*/ 2793472 h 3417359"/>
              <a:gd name="connsiteX9" fmla="*/ 2020370 w 2065614"/>
              <a:gd name="connsiteY9" fmla="*/ 2974448 h 3417359"/>
              <a:gd name="connsiteX10" fmla="*/ 1820344 w 2065614"/>
              <a:gd name="connsiteY10" fmla="*/ 3172091 h 3417359"/>
              <a:gd name="connsiteX11" fmla="*/ 1579837 w 2065614"/>
              <a:gd name="connsiteY11" fmla="*/ 3417359 h 3417359"/>
              <a:gd name="connsiteX12" fmla="*/ 1298851 w 2065614"/>
              <a:gd name="connsiteY12" fmla="*/ 3179235 h 3417359"/>
              <a:gd name="connsiteX13" fmla="*/ 1115494 w 2065614"/>
              <a:gd name="connsiteY13" fmla="*/ 3053029 h 3417359"/>
              <a:gd name="connsiteX14" fmla="*/ 1048819 w 2065614"/>
              <a:gd name="connsiteY14" fmla="*/ 2895866 h 3417359"/>
              <a:gd name="connsiteX15" fmla="*/ 1086920 w 2065614"/>
              <a:gd name="connsiteY15" fmla="*/ 2764898 h 3417359"/>
              <a:gd name="connsiteX16" fmla="*/ 1041677 w 2065614"/>
              <a:gd name="connsiteY16" fmla="*/ 2731560 h 3417359"/>
              <a:gd name="connsiteX17" fmla="*/ 994051 w 2065614"/>
              <a:gd name="connsiteY17" fmla="*/ 2764898 h 3417359"/>
              <a:gd name="connsiteX18" fmla="*/ 820220 w 2065614"/>
              <a:gd name="connsiteY18" fmla="*/ 2652979 h 3417359"/>
              <a:gd name="connsiteX19" fmla="*/ 822601 w 2065614"/>
              <a:gd name="connsiteY19" fmla="*/ 2595828 h 3417359"/>
              <a:gd name="connsiteX20" fmla="*/ 660677 w 2065614"/>
              <a:gd name="connsiteY20" fmla="*/ 2548204 h 3417359"/>
              <a:gd name="connsiteX21" fmla="*/ 510658 w 2065614"/>
              <a:gd name="connsiteY21" fmla="*/ 2462479 h 3417359"/>
              <a:gd name="connsiteX22" fmla="*/ 372545 w 2065614"/>
              <a:gd name="connsiteY22" fmla="*/ 2276740 h 3417359"/>
              <a:gd name="connsiteX23" fmla="*/ 41551 w 2065614"/>
              <a:gd name="connsiteY23" fmla="*/ 2000517 h 3417359"/>
              <a:gd name="connsiteX24" fmla="*/ 8357 w 2065614"/>
              <a:gd name="connsiteY24" fmla="*/ 1767985 h 3417359"/>
              <a:gd name="connsiteX25" fmla="*/ 0 w 2065614"/>
              <a:gd name="connsiteY25" fmla="*/ 1460951 h 3417359"/>
              <a:gd name="connsiteX26" fmla="*/ 38100 w 2065614"/>
              <a:gd name="connsiteY26" fmla="*/ 1360940 h 3417359"/>
              <a:gd name="connsiteX27" fmla="*/ 39651 w 2065614"/>
              <a:gd name="connsiteY27" fmla="*/ 423249 h 3417359"/>
              <a:gd name="connsiteX28" fmla="*/ 855483 w 2065614"/>
              <a:gd name="connsiteY28" fmla="*/ 0 h 3417359"/>
              <a:gd name="connsiteX29" fmla="*/ 1270069 w 2065614"/>
              <a:gd name="connsiteY29" fmla="*/ 551686 h 3417359"/>
              <a:gd name="connsiteX0" fmla="*/ 1270069 w 2065614"/>
              <a:gd name="connsiteY0" fmla="*/ 551686 h 3503084"/>
              <a:gd name="connsiteX1" fmla="*/ 1186338 w 2065614"/>
              <a:gd name="connsiteY1" fmla="*/ 819918 h 3503084"/>
              <a:gd name="connsiteX2" fmla="*/ 1341716 w 2065614"/>
              <a:gd name="connsiteY2" fmla="*/ 1228992 h 3503084"/>
              <a:gd name="connsiteX3" fmla="*/ 1220269 w 2065614"/>
              <a:gd name="connsiteY3" fmla="*/ 1533791 h 3503084"/>
              <a:gd name="connsiteX4" fmla="*/ 1229794 w 2065614"/>
              <a:gd name="connsiteY4" fmla="*/ 1695717 h 3503084"/>
              <a:gd name="connsiteX5" fmla="*/ 1272657 w 2065614"/>
              <a:gd name="connsiteY5" fmla="*/ 1760009 h 3503084"/>
              <a:gd name="connsiteX6" fmla="*/ 1217888 w 2065614"/>
              <a:gd name="connsiteY6" fmla="*/ 1790966 h 3503084"/>
              <a:gd name="connsiteX7" fmla="*/ 1713189 w 2065614"/>
              <a:gd name="connsiteY7" fmla="*/ 2176729 h 3503084"/>
              <a:gd name="connsiteX8" fmla="*/ 2065614 w 2065614"/>
              <a:gd name="connsiteY8" fmla="*/ 2793472 h 3503084"/>
              <a:gd name="connsiteX9" fmla="*/ 2020370 w 2065614"/>
              <a:gd name="connsiteY9" fmla="*/ 2974448 h 3503084"/>
              <a:gd name="connsiteX10" fmla="*/ 1784626 w 2065614"/>
              <a:gd name="connsiteY10" fmla="*/ 3503084 h 3503084"/>
              <a:gd name="connsiteX11" fmla="*/ 1579837 w 2065614"/>
              <a:gd name="connsiteY11" fmla="*/ 3417359 h 3503084"/>
              <a:gd name="connsiteX12" fmla="*/ 1298851 w 2065614"/>
              <a:gd name="connsiteY12" fmla="*/ 3179235 h 3503084"/>
              <a:gd name="connsiteX13" fmla="*/ 1115494 w 2065614"/>
              <a:gd name="connsiteY13" fmla="*/ 3053029 h 3503084"/>
              <a:gd name="connsiteX14" fmla="*/ 1048819 w 2065614"/>
              <a:gd name="connsiteY14" fmla="*/ 2895866 h 3503084"/>
              <a:gd name="connsiteX15" fmla="*/ 1086920 w 2065614"/>
              <a:gd name="connsiteY15" fmla="*/ 2764898 h 3503084"/>
              <a:gd name="connsiteX16" fmla="*/ 1041677 w 2065614"/>
              <a:gd name="connsiteY16" fmla="*/ 2731560 h 3503084"/>
              <a:gd name="connsiteX17" fmla="*/ 994051 w 2065614"/>
              <a:gd name="connsiteY17" fmla="*/ 2764898 h 3503084"/>
              <a:gd name="connsiteX18" fmla="*/ 820220 w 2065614"/>
              <a:gd name="connsiteY18" fmla="*/ 2652979 h 3503084"/>
              <a:gd name="connsiteX19" fmla="*/ 822601 w 2065614"/>
              <a:gd name="connsiteY19" fmla="*/ 2595828 h 3503084"/>
              <a:gd name="connsiteX20" fmla="*/ 660677 w 2065614"/>
              <a:gd name="connsiteY20" fmla="*/ 2548204 h 3503084"/>
              <a:gd name="connsiteX21" fmla="*/ 510658 w 2065614"/>
              <a:gd name="connsiteY21" fmla="*/ 2462479 h 3503084"/>
              <a:gd name="connsiteX22" fmla="*/ 372545 w 2065614"/>
              <a:gd name="connsiteY22" fmla="*/ 2276740 h 3503084"/>
              <a:gd name="connsiteX23" fmla="*/ 41551 w 2065614"/>
              <a:gd name="connsiteY23" fmla="*/ 2000517 h 3503084"/>
              <a:gd name="connsiteX24" fmla="*/ 8357 w 2065614"/>
              <a:gd name="connsiteY24" fmla="*/ 1767985 h 3503084"/>
              <a:gd name="connsiteX25" fmla="*/ 0 w 2065614"/>
              <a:gd name="connsiteY25" fmla="*/ 1460951 h 3503084"/>
              <a:gd name="connsiteX26" fmla="*/ 38100 w 2065614"/>
              <a:gd name="connsiteY26" fmla="*/ 1360940 h 3503084"/>
              <a:gd name="connsiteX27" fmla="*/ 39651 w 2065614"/>
              <a:gd name="connsiteY27" fmla="*/ 423249 h 3503084"/>
              <a:gd name="connsiteX28" fmla="*/ 855483 w 2065614"/>
              <a:gd name="connsiteY28" fmla="*/ 0 h 3503084"/>
              <a:gd name="connsiteX29" fmla="*/ 1270069 w 2065614"/>
              <a:gd name="connsiteY29" fmla="*/ 551686 h 3503084"/>
              <a:gd name="connsiteX0" fmla="*/ 1270069 w 2065614"/>
              <a:gd name="connsiteY0" fmla="*/ 551686 h 3503084"/>
              <a:gd name="connsiteX1" fmla="*/ 1186338 w 2065614"/>
              <a:gd name="connsiteY1" fmla="*/ 819918 h 3503084"/>
              <a:gd name="connsiteX2" fmla="*/ 1341716 w 2065614"/>
              <a:gd name="connsiteY2" fmla="*/ 1228992 h 3503084"/>
              <a:gd name="connsiteX3" fmla="*/ 1220269 w 2065614"/>
              <a:gd name="connsiteY3" fmla="*/ 1533791 h 3503084"/>
              <a:gd name="connsiteX4" fmla="*/ 1229794 w 2065614"/>
              <a:gd name="connsiteY4" fmla="*/ 1695717 h 3503084"/>
              <a:gd name="connsiteX5" fmla="*/ 1272657 w 2065614"/>
              <a:gd name="connsiteY5" fmla="*/ 1760009 h 3503084"/>
              <a:gd name="connsiteX6" fmla="*/ 1217888 w 2065614"/>
              <a:gd name="connsiteY6" fmla="*/ 1790966 h 3503084"/>
              <a:gd name="connsiteX7" fmla="*/ 1713189 w 2065614"/>
              <a:gd name="connsiteY7" fmla="*/ 2176729 h 3503084"/>
              <a:gd name="connsiteX8" fmla="*/ 2065614 w 2065614"/>
              <a:gd name="connsiteY8" fmla="*/ 2793472 h 3503084"/>
              <a:gd name="connsiteX9" fmla="*/ 2020370 w 2065614"/>
              <a:gd name="connsiteY9" fmla="*/ 2974448 h 3503084"/>
              <a:gd name="connsiteX10" fmla="*/ 1894163 w 2065614"/>
              <a:gd name="connsiteY10" fmla="*/ 3250671 h 3503084"/>
              <a:gd name="connsiteX11" fmla="*/ 1784626 w 2065614"/>
              <a:gd name="connsiteY11" fmla="*/ 3503084 h 3503084"/>
              <a:gd name="connsiteX12" fmla="*/ 1579837 w 2065614"/>
              <a:gd name="connsiteY12" fmla="*/ 3417359 h 3503084"/>
              <a:gd name="connsiteX13" fmla="*/ 1298851 w 2065614"/>
              <a:gd name="connsiteY13" fmla="*/ 3179235 h 3503084"/>
              <a:gd name="connsiteX14" fmla="*/ 1115494 w 2065614"/>
              <a:gd name="connsiteY14" fmla="*/ 3053029 h 3503084"/>
              <a:gd name="connsiteX15" fmla="*/ 1048819 w 2065614"/>
              <a:gd name="connsiteY15" fmla="*/ 2895866 h 3503084"/>
              <a:gd name="connsiteX16" fmla="*/ 1086920 w 2065614"/>
              <a:gd name="connsiteY16" fmla="*/ 2764898 h 3503084"/>
              <a:gd name="connsiteX17" fmla="*/ 1041677 w 2065614"/>
              <a:gd name="connsiteY17" fmla="*/ 2731560 h 3503084"/>
              <a:gd name="connsiteX18" fmla="*/ 994051 w 2065614"/>
              <a:gd name="connsiteY18" fmla="*/ 2764898 h 3503084"/>
              <a:gd name="connsiteX19" fmla="*/ 820220 w 2065614"/>
              <a:gd name="connsiteY19" fmla="*/ 2652979 h 3503084"/>
              <a:gd name="connsiteX20" fmla="*/ 822601 w 2065614"/>
              <a:gd name="connsiteY20" fmla="*/ 2595828 h 3503084"/>
              <a:gd name="connsiteX21" fmla="*/ 660677 w 2065614"/>
              <a:gd name="connsiteY21" fmla="*/ 2548204 h 3503084"/>
              <a:gd name="connsiteX22" fmla="*/ 510658 w 2065614"/>
              <a:gd name="connsiteY22" fmla="*/ 2462479 h 3503084"/>
              <a:gd name="connsiteX23" fmla="*/ 372545 w 2065614"/>
              <a:gd name="connsiteY23" fmla="*/ 2276740 h 3503084"/>
              <a:gd name="connsiteX24" fmla="*/ 41551 w 2065614"/>
              <a:gd name="connsiteY24" fmla="*/ 2000517 h 3503084"/>
              <a:gd name="connsiteX25" fmla="*/ 8357 w 2065614"/>
              <a:gd name="connsiteY25" fmla="*/ 1767985 h 3503084"/>
              <a:gd name="connsiteX26" fmla="*/ 0 w 2065614"/>
              <a:gd name="connsiteY26" fmla="*/ 1460951 h 3503084"/>
              <a:gd name="connsiteX27" fmla="*/ 38100 w 2065614"/>
              <a:gd name="connsiteY27" fmla="*/ 1360940 h 3503084"/>
              <a:gd name="connsiteX28" fmla="*/ 39651 w 2065614"/>
              <a:gd name="connsiteY28" fmla="*/ 423249 h 3503084"/>
              <a:gd name="connsiteX29" fmla="*/ 855483 w 2065614"/>
              <a:gd name="connsiteY29" fmla="*/ 0 h 3503084"/>
              <a:gd name="connsiteX30" fmla="*/ 1270069 w 2065614"/>
              <a:gd name="connsiteY30" fmla="*/ 551686 h 3503084"/>
              <a:gd name="connsiteX0" fmla="*/ 1270069 w 2182294"/>
              <a:gd name="connsiteY0" fmla="*/ 551686 h 3503084"/>
              <a:gd name="connsiteX1" fmla="*/ 1186338 w 2182294"/>
              <a:gd name="connsiteY1" fmla="*/ 819918 h 3503084"/>
              <a:gd name="connsiteX2" fmla="*/ 1341716 w 2182294"/>
              <a:gd name="connsiteY2" fmla="*/ 1228992 h 3503084"/>
              <a:gd name="connsiteX3" fmla="*/ 1220269 w 2182294"/>
              <a:gd name="connsiteY3" fmla="*/ 1533791 h 3503084"/>
              <a:gd name="connsiteX4" fmla="*/ 1229794 w 2182294"/>
              <a:gd name="connsiteY4" fmla="*/ 1695717 h 3503084"/>
              <a:gd name="connsiteX5" fmla="*/ 1272657 w 2182294"/>
              <a:gd name="connsiteY5" fmla="*/ 1760009 h 3503084"/>
              <a:gd name="connsiteX6" fmla="*/ 1217888 w 2182294"/>
              <a:gd name="connsiteY6" fmla="*/ 1790966 h 3503084"/>
              <a:gd name="connsiteX7" fmla="*/ 1713189 w 2182294"/>
              <a:gd name="connsiteY7" fmla="*/ 2176729 h 3503084"/>
              <a:gd name="connsiteX8" fmla="*/ 2065614 w 2182294"/>
              <a:gd name="connsiteY8" fmla="*/ 2793472 h 3503084"/>
              <a:gd name="connsiteX9" fmla="*/ 2020370 w 2182294"/>
              <a:gd name="connsiteY9" fmla="*/ 2974448 h 3503084"/>
              <a:gd name="connsiteX10" fmla="*/ 2182294 w 2182294"/>
              <a:gd name="connsiteY10" fmla="*/ 3148277 h 3503084"/>
              <a:gd name="connsiteX11" fmla="*/ 1784626 w 2182294"/>
              <a:gd name="connsiteY11" fmla="*/ 3503084 h 3503084"/>
              <a:gd name="connsiteX12" fmla="*/ 1579837 w 2182294"/>
              <a:gd name="connsiteY12" fmla="*/ 3417359 h 3503084"/>
              <a:gd name="connsiteX13" fmla="*/ 1298851 w 2182294"/>
              <a:gd name="connsiteY13" fmla="*/ 3179235 h 3503084"/>
              <a:gd name="connsiteX14" fmla="*/ 1115494 w 2182294"/>
              <a:gd name="connsiteY14" fmla="*/ 3053029 h 3503084"/>
              <a:gd name="connsiteX15" fmla="*/ 1048819 w 2182294"/>
              <a:gd name="connsiteY15" fmla="*/ 2895866 h 3503084"/>
              <a:gd name="connsiteX16" fmla="*/ 1086920 w 2182294"/>
              <a:gd name="connsiteY16" fmla="*/ 2764898 h 3503084"/>
              <a:gd name="connsiteX17" fmla="*/ 1041677 w 2182294"/>
              <a:gd name="connsiteY17" fmla="*/ 2731560 h 3503084"/>
              <a:gd name="connsiteX18" fmla="*/ 994051 w 2182294"/>
              <a:gd name="connsiteY18" fmla="*/ 2764898 h 3503084"/>
              <a:gd name="connsiteX19" fmla="*/ 820220 w 2182294"/>
              <a:gd name="connsiteY19" fmla="*/ 2652979 h 3503084"/>
              <a:gd name="connsiteX20" fmla="*/ 822601 w 2182294"/>
              <a:gd name="connsiteY20" fmla="*/ 2595828 h 3503084"/>
              <a:gd name="connsiteX21" fmla="*/ 660677 w 2182294"/>
              <a:gd name="connsiteY21" fmla="*/ 2548204 h 3503084"/>
              <a:gd name="connsiteX22" fmla="*/ 510658 w 2182294"/>
              <a:gd name="connsiteY22" fmla="*/ 2462479 h 3503084"/>
              <a:gd name="connsiteX23" fmla="*/ 372545 w 2182294"/>
              <a:gd name="connsiteY23" fmla="*/ 2276740 h 3503084"/>
              <a:gd name="connsiteX24" fmla="*/ 41551 w 2182294"/>
              <a:gd name="connsiteY24" fmla="*/ 2000517 h 3503084"/>
              <a:gd name="connsiteX25" fmla="*/ 8357 w 2182294"/>
              <a:gd name="connsiteY25" fmla="*/ 1767985 h 3503084"/>
              <a:gd name="connsiteX26" fmla="*/ 0 w 2182294"/>
              <a:gd name="connsiteY26" fmla="*/ 1460951 h 3503084"/>
              <a:gd name="connsiteX27" fmla="*/ 38100 w 2182294"/>
              <a:gd name="connsiteY27" fmla="*/ 1360940 h 3503084"/>
              <a:gd name="connsiteX28" fmla="*/ 39651 w 2182294"/>
              <a:gd name="connsiteY28" fmla="*/ 423249 h 3503084"/>
              <a:gd name="connsiteX29" fmla="*/ 855483 w 2182294"/>
              <a:gd name="connsiteY29" fmla="*/ 0 h 3503084"/>
              <a:gd name="connsiteX30" fmla="*/ 1270069 w 2182294"/>
              <a:gd name="connsiteY30" fmla="*/ 551686 h 3503084"/>
              <a:gd name="connsiteX0" fmla="*/ 1270069 w 2182294"/>
              <a:gd name="connsiteY0" fmla="*/ 551686 h 3503084"/>
              <a:gd name="connsiteX1" fmla="*/ 1186338 w 2182294"/>
              <a:gd name="connsiteY1" fmla="*/ 819918 h 3503084"/>
              <a:gd name="connsiteX2" fmla="*/ 1341716 w 2182294"/>
              <a:gd name="connsiteY2" fmla="*/ 1228992 h 3503084"/>
              <a:gd name="connsiteX3" fmla="*/ 1220269 w 2182294"/>
              <a:gd name="connsiteY3" fmla="*/ 1533791 h 3503084"/>
              <a:gd name="connsiteX4" fmla="*/ 1229794 w 2182294"/>
              <a:gd name="connsiteY4" fmla="*/ 1695717 h 3503084"/>
              <a:gd name="connsiteX5" fmla="*/ 1272657 w 2182294"/>
              <a:gd name="connsiteY5" fmla="*/ 1760009 h 3503084"/>
              <a:gd name="connsiteX6" fmla="*/ 1217888 w 2182294"/>
              <a:gd name="connsiteY6" fmla="*/ 1790966 h 3503084"/>
              <a:gd name="connsiteX7" fmla="*/ 1713189 w 2182294"/>
              <a:gd name="connsiteY7" fmla="*/ 2176729 h 3503084"/>
              <a:gd name="connsiteX8" fmla="*/ 2065614 w 2182294"/>
              <a:gd name="connsiteY8" fmla="*/ 2793472 h 3503084"/>
              <a:gd name="connsiteX9" fmla="*/ 2020370 w 2182294"/>
              <a:gd name="connsiteY9" fmla="*/ 2974448 h 3503084"/>
              <a:gd name="connsiteX10" fmla="*/ 2182294 w 2182294"/>
              <a:gd name="connsiteY10" fmla="*/ 3148277 h 3503084"/>
              <a:gd name="connsiteX11" fmla="*/ 2137051 w 2182294"/>
              <a:gd name="connsiteY11" fmla="*/ 3188759 h 3503084"/>
              <a:gd name="connsiteX12" fmla="*/ 1784626 w 2182294"/>
              <a:gd name="connsiteY12" fmla="*/ 3503084 h 3503084"/>
              <a:gd name="connsiteX13" fmla="*/ 1579837 w 2182294"/>
              <a:gd name="connsiteY13" fmla="*/ 3417359 h 3503084"/>
              <a:gd name="connsiteX14" fmla="*/ 1298851 w 2182294"/>
              <a:gd name="connsiteY14" fmla="*/ 3179235 h 3503084"/>
              <a:gd name="connsiteX15" fmla="*/ 1115494 w 2182294"/>
              <a:gd name="connsiteY15" fmla="*/ 3053029 h 3503084"/>
              <a:gd name="connsiteX16" fmla="*/ 1048819 w 2182294"/>
              <a:gd name="connsiteY16" fmla="*/ 2895866 h 3503084"/>
              <a:gd name="connsiteX17" fmla="*/ 1086920 w 2182294"/>
              <a:gd name="connsiteY17" fmla="*/ 2764898 h 3503084"/>
              <a:gd name="connsiteX18" fmla="*/ 1041677 w 2182294"/>
              <a:gd name="connsiteY18" fmla="*/ 2731560 h 3503084"/>
              <a:gd name="connsiteX19" fmla="*/ 994051 w 2182294"/>
              <a:gd name="connsiteY19" fmla="*/ 2764898 h 3503084"/>
              <a:gd name="connsiteX20" fmla="*/ 820220 w 2182294"/>
              <a:gd name="connsiteY20" fmla="*/ 2652979 h 3503084"/>
              <a:gd name="connsiteX21" fmla="*/ 822601 w 2182294"/>
              <a:gd name="connsiteY21" fmla="*/ 2595828 h 3503084"/>
              <a:gd name="connsiteX22" fmla="*/ 660677 w 2182294"/>
              <a:gd name="connsiteY22" fmla="*/ 2548204 h 3503084"/>
              <a:gd name="connsiteX23" fmla="*/ 510658 w 2182294"/>
              <a:gd name="connsiteY23" fmla="*/ 2462479 h 3503084"/>
              <a:gd name="connsiteX24" fmla="*/ 372545 w 2182294"/>
              <a:gd name="connsiteY24" fmla="*/ 2276740 h 3503084"/>
              <a:gd name="connsiteX25" fmla="*/ 41551 w 2182294"/>
              <a:gd name="connsiteY25" fmla="*/ 2000517 h 3503084"/>
              <a:gd name="connsiteX26" fmla="*/ 8357 w 2182294"/>
              <a:gd name="connsiteY26" fmla="*/ 1767985 h 3503084"/>
              <a:gd name="connsiteX27" fmla="*/ 0 w 2182294"/>
              <a:gd name="connsiteY27" fmla="*/ 1460951 h 3503084"/>
              <a:gd name="connsiteX28" fmla="*/ 38100 w 2182294"/>
              <a:gd name="connsiteY28" fmla="*/ 1360940 h 3503084"/>
              <a:gd name="connsiteX29" fmla="*/ 39651 w 2182294"/>
              <a:gd name="connsiteY29" fmla="*/ 423249 h 3503084"/>
              <a:gd name="connsiteX30" fmla="*/ 855483 w 2182294"/>
              <a:gd name="connsiteY30" fmla="*/ 0 h 3503084"/>
              <a:gd name="connsiteX31" fmla="*/ 1270069 w 2182294"/>
              <a:gd name="connsiteY31" fmla="*/ 551686 h 3503084"/>
              <a:gd name="connsiteX0" fmla="*/ 1270069 w 2258495"/>
              <a:gd name="connsiteY0" fmla="*/ 551686 h 3503084"/>
              <a:gd name="connsiteX1" fmla="*/ 1186338 w 2258495"/>
              <a:gd name="connsiteY1" fmla="*/ 819918 h 3503084"/>
              <a:gd name="connsiteX2" fmla="*/ 1341716 w 2258495"/>
              <a:gd name="connsiteY2" fmla="*/ 1228992 h 3503084"/>
              <a:gd name="connsiteX3" fmla="*/ 1220269 w 2258495"/>
              <a:gd name="connsiteY3" fmla="*/ 1533791 h 3503084"/>
              <a:gd name="connsiteX4" fmla="*/ 1229794 w 2258495"/>
              <a:gd name="connsiteY4" fmla="*/ 1695717 h 3503084"/>
              <a:gd name="connsiteX5" fmla="*/ 1272657 w 2258495"/>
              <a:gd name="connsiteY5" fmla="*/ 1760009 h 3503084"/>
              <a:gd name="connsiteX6" fmla="*/ 1217888 w 2258495"/>
              <a:gd name="connsiteY6" fmla="*/ 1790966 h 3503084"/>
              <a:gd name="connsiteX7" fmla="*/ 1713189 w 2258495"/>
              <a:gd name="connsiteY7" fmla="*/ 2176729 h 3503084"/>
              <a:gd name="connsiteX8" fmla="*/ 2065614 w 2258495"/>
              <a:gd name="connsiteY8" fmla="*/ 2793472 h 3503084"/>
              <a:gd name="connsiteX9" fmla="*/ 2020370 w 2258495"/>
              <a:gd name="connsiteY9" fmla="*/ 2974448 h 3503084"/>
              <a:gd name="connsiteX10" fmla="*/ 2182294 w 2258495"/>
              <a:gd name="connsiteY10" fmla="*/ 3148277 h 3503084"/>
              <a:gd name="connsiteX11" fmla="*/ 2258495 w 2258495"/>
              <a:gd name="connsiteY11" fmla="*/ 3262578 h 3503084"/>
              <a:gd name="connsiteX12" fmla="*/ 1784626 w 2258495"/>
              <a:gd name="connsiteY12" fmla="*/ 3503084 h 3503084"/>
              <a:gd name="connsiteX13" fmla="*/ 1579837 w 2258495"/>
              <a:gd name="connsiteY13" fmla="*/ 3417359 h 3503084"/>
              <a:gd name="connsiteX14" fmla="*/ 1298851 w 2258495"/>
              <a:gd name="connsiteY14" fmla="*/ 3179235 h 3503084"/>
              <a:gd name="connsiteX15" fmla="*/ 1115494 w 2258495"/>
              <a:gd name="connsiteY15" fmla="*/ 3053029 h 3503084"/>
              <a:gd name="connsiteX16" fmla="*/ 1048819 w 2258495"/>
              <a:gd name="connsiteY16" fmla="*/ 2895866 h 3503084"/>
              <a:gd name="connsiteX17" fmla="*/ 1086920 w 2258495"/>
              <a:gd name="connsiteY17" fmla="*/ 2764898 h 3503084"/>
              <a:gd name="connsiteX18" fmla="*/ 1041677 w 2258495"/>
              <a:gd name="connsiteY18" fmla="*/ 2731560 h 3503084"/>
              <a:gd name="connsiteX19" fmla="*/ 994051 w 2258495"/>
              <a:gd name="connsiteY19" fmla="*/ 2764898 h 3503084"/>
              <a:gd name="connsiteX20" fmla="*/ 820220 w 2258495"/>
              <a:gd name="connsiteY20" fmla="*/ 2652979 h 3503084"/>
              <a:gd name="connsiteX21" fmla="*/ 822601 w 2258495"/>
              <a:gd name="connsiteY21" fmla="*/ 2595828 h 3503084"/>
              <a:gd name="connsiteX22" fmla="*/ 660677 w 2258495"/>
              <a:gd name="connsiteY22" fmla="*/ 2548204 h 3503084"/>
              <a:gd name="connsiteX23" fmla="*/ 510658 w 2258495"/>
              <a:gd name="connsiteY23" fmla="*/ 2462479 h 3503084"/>
              <a:gd name="connsiteX24" fmla="*/ 372545 w 2258495"/>
              <a:gd name="connsiteY24" fmla="*/ 2276740 h 3503084"/>
              <a:gd name="connsiteX25" fmla="*/ 41551 w 2258495"/>
              <a:gd name="connsiteY25" fmla="*/ 2000517 h 3503084"/>
              <a:gd name="connsiteX26" fmla="*/ 8357 w 2258495"/>
              <a:gd name="connsiteY26" fmla="*/ 1767985 h 3503084"/>
              <a:gd name="connsiteX27" fmla="*/ 0 w 2258495"/>
              <a:gd name="connsiteY27" fmla="*/ 1460951 h 3503084"/>
              <a:gd name="connsiteX28" fmla="*/ 38100 w 2258495"/>
              <a:gd name="connsiteY28" fmla="*/ 1360940 h 3503084"/>
              <a:gd name="connsiteX29" fmla="*/ 39651 w 2258495"/>
              <a:gd name="connsiteY29" fmla="*/ 423249 h 3503084"/>
              <a:gd name="connsiteX30" fmla="*/ 855483 w 2258495"/>
              <a:gd name="connsiteY30" fmla="*/ 0 h 3503084"/>
              <a:gd name="connsiteX31" fmla="*/ 1270069 w 2258495"/>
              <a:gd name="connsiteY31" fmla="*/ 551686 h 3503084"/>
              <a:gd name="connsiteX0" fmla="*/ 1270069 w 2258495"/>
              <a:gd name="connsiteY0" fmla="*/ 551686 h 3503084"/>
              <a:gd name="connsiteX1" fmla="*/ 1186338 w 2258495"/>
              <a:gd name="connsiteY1" fmla="*/ 819918 h 3503084"/>
              <a:gd name="connsiteX2" fmla="*/ 1341716 w 2258495"/>
              <a:gd name="connsiteY2" fmla="*/ 1228992 h 3503084"/>
              <a:gd name="connsiteX3" fmla="*/ 1220269 w 2258495"/>
              <a:gd name="connsiteY3" fmla="*/ 1533791 h 3503084"/>
              <a:gd name="connsiteX4" fmla="*/ 1229794 w 2258495"/>
              <a:gd name="connsiteY4" fmla="*/ 1695717 h 3503084"/>
              <a:gd name="connsiteX5" fmla="*/ 1272657 w 2258495"/>
              <a:gd name="connsiteY5" fmla="*/ 1760009 h 3503084"/>
              <a:gd name="connsiteX6" fmla="*/ 1217888 w 2258495"/>
              <a:gd name="connsiteY6" fmla="*/ 1790966 h 3503084"/>
              <a:gd name="connsiteX7" fmla="*/ 1713189 w 2258495"/>
              <a:gd name="connsiteY7" fmla="*/ 2176729 h 3503084"/>
              <a:gd name="connsiteX8" fmla="*/ 2065614 w 2258495"/>
              <a:gd name="connsiteY8" fmla="*/ 2793472 h 3503084"/>
              <a:gd name="connsiteX9" fmla="*/ 2020370 w 2258495"/>
              <a:gd name="connsiteY9" fmla="*/ 2974448 h 3503084"/>
              <a:gd name="connsiteX10" fmla="*/ 2182294 w 2258495"/>
              <a:gd name="connsiteY10" fmla="*/ 3148277 h 3503084"/>
              <a:gd name="connsiteX11" fmla="*/ 2258495 w 2258495"/>
              <a:gd name="connsiteY11" fmla="*/ 3262578 h 3503084"/>
              <a:gd name="connsiteX12" fmla="*/ 2172769 w 2258495"/>
              <a:gd name="connsiteY12" fmla="*/ 3310203 h 3503084"/>
              <a:gd name="connsiteX13" fmla="*/ 1784626 w 2258495"/>
              <a:gd name="connsiteY13" fmla="*/ 3503084 h 3503084"/>
              <a:gd name="connsiteX14" fmla="*/ 1579837 w 2258495"/>
              <a:gd name="connsiteY14" fmla="*/ 3417359 h 3503084"/>
              <a:gd name="connsiteX15" fmla="*/ 1298851 w 2258495"/>
              <a:gd name="connsiteY15" fmla="*/ 3179235 h 3503084"/>
              <a:gd name="connsiteX16" fmla="*/ 1115494 w 2258495"/>
              <a:gd name="connsiteY16" fmla="*/ 3053029 h 3503084"/>
              <a:gd name="connsiteX17" fmla="*/ 1048819 w 2258495"/>
              <a:gd name="connsiteY17" fmla="*/ 2895866 h 3503084"/>
              <a:gd name="connsiteX18" fmla="*/ 1086920 w 2258495"/>
              <a:gd name="connsiteY18" fmla="*/ 2764898 h 3503084"/>
              <a:gd name="connsiteX19" fmla="*/ 1041677 w 2258495"/>
              <a:gd name="connsiteY19" fmla="*/ 2731560 h 3503084"/>
              <a:gd name="connsiteX20" fmla="*/ 994051 w 2258495"/>
              <a:gd name="connsiteY20" fmla="*/ 2764898 h 3503084"/>
              <a:gd name="connsiteX21" fmla="*/ 820220 w 2258495"/>
              <a:gd name="connsiteY21" fmla="*/ 2652979 h 3503084"/>
              <a:gd name="connsiteX22" fmla="*/ 822601 w 2258495"/>
              <a:gd name="connsiteY22" fmla="*/ 2595828 h 3503084"/>
              <a:gd name="connsiteX23" fmla="*/ 660677 w 2258495"/>
              <a:gd name="connsiteY23" fmla="*/ 2548204 h 3503084"/>
              <a:gd name="connsiteX24" fmla="*/ 510658 w 2258495"/>
              <a:gd name="connsiteY24" fmla="*/ 2462479 h 3503084"/>
              <a:gd name="connsiteX25" fmla="*/ 372545 w 2258495"/>
              <a:gd name="connsiteY25" fmla="*/ 2276740 h 3503084"/>
              <a:gd name="connsiteX26" fmla="*/ 41551 w 2258495"/>
              <a:gd name="connsiteY26" fmla="*/ 2000517 h 3503084"/>
              <a:gd name="connsiteX27" fmla="*/ 8357 w 2258495"/>
              <a:gd name="connsiteY27" fmla="*/ 1767985 h 3503084"/>
              <a:gd name="connsiteX28" fmla="*/ 0 w 2258495"/>
              <a:gd name="connsiteY28" fmla="*/ 1460951 h 3503084"/>
              <a:gd name="connsiteX29" fmla="*/ 38100 w 2258495"/>
              <a:gd name="connsiteY29" fmla="*/ 1360940 h 3503084"/>
              <a:gd name="connsiteX30" fmla="*/ 39651 w 2258495"/>
              <a:gd name="connsiteY30" fmla="*/ 423249 h 3503084"/>
              <a:gd name="connsiteX31" fmla="*/ 855483 w 2258495"/>
              <a:gd name="connsiteY31" fmla="*/ 0 h 3503084"/>
              <a:gd name="connsiteX32" fmla="*/ 1270069 w 2258495"/>
              <a:gd name="connsiteY32" fmla="*/ 551686 h 3503084"/>
              <a:gd name="connsiteX0" fmla="*/ 1270069 w 2310881"/>
              <a:gd name="connsiteY0" fmla="*/ 551686 h 3503085"/>
              <a:gd name="connsiteX1" fmla="*/ 1186338 w 2310881"/>
              <a:gd name="connsiteY1" fmla="*/ 819918 h 3503085"/>
              <a:gd name="connsiteX2" fmla="*/ 1341716 w 2310881"/>
              <a:gd name="connsiteY2" fmla="*/ 1228992 h 3503085"/>
              <a:gd name="connsiteX3" fmla="*/ 1220269 w 2310881"/>
              <a:gd name="connsiteY3" fmla="*/ 1533791 h 3503085"/>
              <a:gd name="connsiteX4" fmla="*/ 1229794 w 2310881"/>
              <a:gd name="connsiteY4" fmla="*/ 1695717 h 3503085"/>
              <a:gd name="connsiteX5" fmla="*/ 1272657 w 2310881"/>
              <a:gd name="connsiteY5" fmla="*/ 1760009 h 3503085"/>
              <a:gd name="connsiteX6" fmla="*/ 1217888 w 2310881"/>
              <a:gd name="connsiteY6" fmla="*/ 1790966 h 3503085"/>
              <a:gd name="connsiteX7" fmla="*/ 1713189 w 2310881"/>
              <a:gd name="connsiteY7" fmla="*/ 2176729 h 3503085"/>
              <a:gd name="connsiteX8" fmla="*/ 2065614 w 2310881"/>
              <a:gd name="connsiteY8" fmla="*/ 2793472 h 3503085"/>
              <a:gd name="connsiteX9" fmla="*/ 2020370 w 2310881"/>
              <a:gd name="connsiteY9" fmla="*/ 2974448 h 3503085"/>
              <a:gd name="connsiteX10" fmla="*/ 2182294 w 2310881"/>
              <a:gd name="connsiteY10" fmla="*/ 3148277 h 3503085"/>
              <a:gd name="connsiteX11" fmla="*/ 2258495 w 2310881"/>
              <a:gd name="connsiteY11" fmla="*/ 3262578 h 3503085"/>
              <a:gd name="connsiteX12" fmla="*/ 2310881 w 2310881"/>
              <a:gd name="connsiteY12" fmla="*/ 3503085 h 3503085"/>
              <a:gd name="connsiteX13" fmla="*/ 1784626 w 2310881"/>
              <a:gd name="connsiteY13" fmla="*/ 3503084 h 3503085"/>
              <a:gd name="connsiteX14" fmla="*/ 1579837 w 2310881"/>
              <a:gd name="connsiteY14" fmla="*/ 3417359 h 3503085"/>
              <a:gd name="connsiteX15" fmla="*/ 1298851 w 2310881"/>
              <a:gd name="connsiteY15" fmla="*/ 3179235 h 3503085"/>
              <a:gd name="connsiteX16" fmla="*/ 1115494 w 2310881"/>
              <a:gd name="connsiteY16" fmla="*/ 3053029 h 3503085"/>
              <a:gd name="connsiteX17" fmla="*/ 1048819 w 2310881"/>
              <a:gd name="connsiteY17" fmla="*/ 2895866 h 3503085"/>
              <a:gd name="connsiteX18" fmla="*/ 1086920 w 2310881"/>
              <a:gd name="connsiteY18" fmla="*/ 2764898 h 3503085"/>
              <a:gd name="connsiteX19" fmla="*/ 1041677 w 2310881"/>
              <a:gd name="connsiteY19" fmla="*/ 2731560 h 3503085"/>
              <a:gd name="connsiteX20" fmla="*/ 994051 w 2310881"/>
              <a:gd name="connsiteY20" fmla="*/ 2764898 h 3503085"/>
              <a:gd name="connsiteX21" fmla="*/ 820220 w 2310881"/>
              <a:gd name="connsiteY21" fmla="*/ 2652979 h 3503085"/>
              <a:gd name="connsiteX22" fmla="*/ 822601 w 2310881"/>
              <a:gd name="connsiteY22" fmla="*/ 2595828 h 3503085"/>
              <a:gd name="connsiteX23" fmla="*/ 660677 w 2310881"/>
              <a:gd name="connsiteY23" fmla="*/ 2548204 h 3503085"/>
              <a:gd name="connsiteX24" fmla="*/ 510658 w 2310881"/>
              <a:gd name="connsiteY24" fmla="*/ 2462479 h 3503085"/>
              <a:gd name="connsiteX25" fmla="*/ 372545 w 2310881"/>
              <a:gd name="connsiteY25" fmla="*/ 2276740 h 3503085"/>
              <a:gd name="connsiteX26" fmla="*/ 41551 w 2310881"/>
              <a:gd name="connsiteY26" fmla="*/ 2000517 h 3503085"/>
              <a:gd name="connsiteX27" fmla="*/ 8357 w 2310881"/>
              <a:gd name="connsiteY27" fmla="*/ 1767985 h 3503085"/>
              <a:gd name="connsiteX28" fmla="*/ 0 w 2310881"/>
              <a:gd name="connsiteY28" fmla="*/ 1460951 h 3503085"/>
              <a:gd name="connsiteX29" fmla="*/ 38100 w 2310881"/>
              <a:gd name="connsiteY29" fmla="*/ 1360940 h 3503085"/>
              <a:gd name="connsiteX30" fmla="*/ 39651 w 2310881"/>
              <a:gd name="connsiteY30" fmla="*/ 423249 h 3503085"/>
              <a:gd name="connsiteX31" fmla="*/ 855483 w 2310881"/>
              <a:gd name="connsiteY31" fmla="*/ 0 h 3503085"/>
              <a:gd name="connsiteX32" fmla="*/ 1270069 w 2310881"/>
              <a:gd name="connsiteY32" fmla="*/ 551686 h 3503085"/>
              <a:gd name="connsiteX0" fmla="*/ 1270069 w 2310881"/>
              <a:gd name="connsiteY0" fmla="*/ 551686 h 3503085"/>
              <a:gd name="connsiteX1" fmla="*/ 1186338 w 2310881"/>
              <a:gd name="connsiteY1" fmla="*/ 819918 h 3503085"/>
              <a:gd name="connsiteX2" fmla="*/ 1341716 w 2310881"/>
              <a:gd name="connsiteY2" fmla="*/ 1228992 h 3503085"/>
              <a:gd name="connsiteX3" fmla="*/ 1220269 w 2310881"/>
              <a:gd name="connsiteY3" fmla="*/ 1533791 h 3503085"/>
              <a:gd name="connsiteX4" fmla="*/ 1229794 w 2310881"/>
              <a:gd name="connsiteY4" fmla="*/ 1695717 h 3503085"/>
              <a:gd name="connsiteX5" fmla="*/ 1272657 w 2310881"/>
              <a:gd name="connsiteY5" fmla="*/ 1760009 h 3503085"/>
              <a:gd name="connsiteX6" fmla="*/ 1217888 w 2310881"/>
              <a:gd name="connsiteY6" fmla="*/ 1790966 h 3503085"/>
              <a:gd name="connsiteX7" fmla="*/ 1713189 w 2310881"/>
              <a:gd name="connsiteY7" fmla="*/ 2176729 h 3503085"/>
              <a:gd name="connsiteX8" fmla="*/ 2065614 w 2310881"/>
              <a:gd name="connsiteY8" fmla="*/ 2793472 h 3503085"/>
              <a:gd name="connsiteX9" fmla="*/ 2020370 w 2310881"/>
              <a:gd name="connsiteY9" fmla="*/ 2974448 h 3503085"/>
              <a:gd name="connsiteX10" fmla="*/ 2182294 w 2310881"/>
              <a:gd name="connsiteY10" fmla="*/ 3148277 h 3503085"/>
              <a:gd name="connsiteX11" fmla="*/ 2258495 w 2310881"/>
              <a:gd name="connsiteY11" fmla="*/ 3262578 h 3503085"/>
              <a:gd name="connsiteX12" fmla="*/ 2310881 w 2310881"/>
              <a:gd name="connsiteY12" fmla="*/ 3503085 h 3503085"/>
              <a:gd name="connsiteX13" fmla="*/ 2170388 w 2310881"/>
              <a:gd name="connsiteY13" fmla="*/ 3503084 h 3503085"/>
              <a:gd name="connsiteX14" fmla="*/ 1784626 w 2310881"/>
              <a:gd name="connsiteY14" fmla="*/ 3503084 h 3503085"/>
              <a:gd name="connsiteX15" fmla="*/ 1579837 w 2310881"/>
              <a:gd name="connsiteY15" fmla="*/ 3417359 h 3503085"/>
              <a:gd name="connsiteX16" fmla="*/ 1298851 w 2310881"/>
              <a:gd name="connsiteY16" fmla="*/ 3179235 h 3503085"/>
              <a:gd name="connsiteX17" fmla="*/ 1115494 w 2310881"/>
              <a:gd name="connsiteY17" fmla="*/ 3053029 h 3503085"/>
              <a:gd name="connsiteX18" fmla="*/ 1048819 w 2310881"/>
              <a:gd name="connsiteY18" fmla="*/ 2895866 h 3503085"/>
              <a:gd name="connsiteX19" fmla="*/ 1086920 w 2310881"/>
              <a:gd name="connsiteY19" fmla="*/ 2764898 h 3503085"/>
              <a:gd name="connsiteX20" fmla="*/ 1041677 w 2310881"/>
              <a:gd name="connsiteY20" fmla="*/ 2731560 h 3503085"/>
              <a:gd name="connsiteX21" fmla="*/ 994051 w 2310881"/>
              <a:gd name="connsiteY21" fmla="*/ 2764898 h 3503085"/>
              <a:gd name="connsiteX22" fmla="*/ 820220 w 2310881"/>
              <a:gd name="connsiteY22" fmla="*/ 2652979 h 3503085"/>
              <a:gd name="connsiteX23" fmla="*/ 822601 w 2310881"/>
              <a:gd name="connsiteY23" fmla="*/ 2595828 h 3503085"/>
              <a:gd name="connsiteX24" fmla="*/ 660677 w 2310881"/>
              <a:gd name="connsiteY24" fmla="*/ 2548204 h 3503085"/>
              <a:gd name="connsiteX25" fmla="*/ 510658 w 2310881"/>
              <a:gd name="connsiteY25" fmla="*/ 2462479 h 3503085"/>
              <a:gd name="connsiteX26" fmla="*/ 372545 w 2310881"/>
              <a:gd name="connsiteY26" fmla="*/ 2276740 h 3503085"/>
              <a:gd name="connsiteX27" fmla="*/ 41551 w 2310881"/>
              <a:gd name="connsiteY27" fmla="*/ 2000517 h 3503085"/>
              <a:gd name="connsiteX28" fmla="*/ 8357 w 2310881"/>
              <a:gd name="connsiteY28" fmla="*/ 1767985 h 3503085"/>
              <a:gd name="connsiteX29" fmla="*/ 0 w 2310881"/>
              <a:gd name="connsiteY29" fmla="*/ 1460951 h 3503085"/>
              <a:gd name="connsiteX30" fmla="*/ 38100 w 2310881"/>
              <a:gd name="connsiteY30" fmla="*/ 1360940 h 3503085"/>
              <a:gd name="connsiteX31" fmla="*/ 39651 w 2310881"/>
              <a:gd name="connsiteY31" fmla="*/ 423249 h 3503085"/>
              <a:gd name="connsiteX32" fmla="*/ 855483 w 2310881"/>
              <a:gd name="connsiteY32" fmla="*/ 0 h 3503085"/>
              <a:gd name="connsiteX33" fmla="*/ 1270069 w 2310881"/>
              <a:gd name="connsiteY33" fmla="*/ 551686 h 3503085"/>
              <a:gd name="connsiteX0" fmla="*/ 1270069 w 2310881"/>
              <a:gd name="connsiteY0" fmla="*/ 551686 h 3924565"/>
              <a:gd name="connsiteX1" fmla="*/ 1186338 w 2310881"/>
              <a:gd name="connsiteY1" fmla="*/ 819918 h 3924565"/>
              <a:gd name="connsiteX2" fmla="*/ 1341716 w 2310881"/>
              <a:gd name="connsiteY2" fmla="*/ 1228992 h 3924565"/>
              <a:gd name="connsiteX3" fmla="*/ 1220269 w 2310881"/>
              <a:gd name="connsiteY3" fmla="*/ 1533791 h 3924565"/>
              <a:gd name="connsiteX4" fmla="*/ 1229794 w 2310881"/>
              <a:gd name="connsiteY4" fmla="*/ 1695717 h 3924565"/>
              <a:gd name="connsiteX5" fmla="*/ 1272657 w 2310881"/>
              <a:gd name="connsiteY5" fmla="*/ 1760009 h 3924565"/>
              <a:gd name="connsiteX6" fmla="*/ 1217888 w 2310881"/>
              <a:gd name="connsiteY6" fmla="*/ 1790966 h 3924565"/>
              <a:gd name="connsiteX7" fmla="*/ 1713189 w 2310881"/>
              <a:gd name="connsiteY7" fmla="*/ 2176729 h 3924565"/>
              <a:gd name="connsiteX8" fmla="*/ 2065614 w 2310881"/>
              <a:gd name="connsiteY8" fmla="*/ 2793472 h 3924565"/>
              <a:gd name="connsiteX9" fmla="*/ 2020370 w 2310881"/>
              <a:gd name="connsiteY9" fmla="*/ 2974448 h 3924565"/>
              <a:gd name="connsiteX10" fmla="*/ 2182294 w 2310881"/>
              <a:gd name="connsiteY10" fmla="*/ 3148277 h 3924565"/>
              <a:gd name="connsiteX11" fmla="*/ 2258495 w 2310881"/>
              <a:gd name="connsiteY11" fmla="*/ 3262578 h 3924565"/>
              <a:gd name="connsiteX12" fmla="*/ 2310881 w 2310881"/>
              <a:gd name="connsiteY12" fmla="*/ 3503085 h 3924565"/>
              <a:gd name="connsiteX13" fmla="*/ 2177532 w 2310881"/>
              <a:gd name="connsiteY13" fmla="*/ 3924565 h 3924565"/>
              <a:gd name="connsiteX14" fmla="*/ 1784626 w 2310881"/>
              <a:gd name="connsiteY14" fmla="*/ 3503084 h 3924565"/>
              <a:gd name="connsiteX15" fmla="*/ 1579837 w 2310881"/>
              <a:gd name="connsiteY15" fmla="*/ 3417359 h 3924565"/>
              <a:gd name="connsiteX16" fmla="*/ 1298851 w 2310881"/>
              <a:gd name="connsiteY16" fmla="*/ 3179235 h 3924565"/>
              <a:gd name="connsiteX17" fmla="*/ 1115494 w 2310881"/>
              <a:gd name="connsiteY17" fmla="*/ 3053029 h 3924565"/>
              <a:gd name="connsiteX18" fmla="*/ 1048819 w 2310881"/>
              <a:gd name="connsiteY18" fmla="*/ 2895866 h 3924565"/>
              <a:gd name="connsiteX19" fmla="*/ 1086920 w 2310881"/>
              <a:gd name="connsiteY19" fmla="*/ 2764898 h 3924565"/>
              <a:gd name="connsiteX20" fmla="*/ 1041677 w 2310881"/>
              <a:gd name="connsiteY20" fmla="*/ 2731560 h 3924565"/>
              <a:gd name="connsiteX21" fmla="*/ 994051 w 2310881"/>
              <a:gd name="connsiteY21" fmla="*/ 2764898 h 3924565"/>
              <a:gd name="connsiteX22" fmla="*/ 820220 w 2310881"/>
              <a:gd name="connsiteY22" fmla="*/ 2652979 h 3924565"/>
              <a:gd name="connsiteX23" fmla="*/ 822601 w 2310881"/>
              <a:gd name="connsiteY23" fmla="*/ 2595828 h 3924565"/>
              <a:gd name="connsiteX24" fmla="*/ 660677 w 2310881"/>
              <a:gd name="connsiteY24" fmla="*/ 2548204 h 3924565"/>
              <a:gd name="connsiteX25" fmla="*/ 510658 w 2310881"/>
              <a:gd name="connsiteY25" fmla="*/ 2462479 h 3924565"/>
              <a:gd name="connsiteX26" fmla="*/ 372545 w 2310881"/>
              <a:gd name="connsiteY26" fmla="*/ 2276740 h 3924565"/>
              <a:gd name="connsiteX27" fmla="*/ 41551 w 2310881"/>
              <a:gd name="connsiteY27" fmla="*/ 2000517 h 3924565"/>
              <a:gd name="connsiteX28" fmla="*/ 8357 w 2310881"/>
              <a:gd name="connsiteY28" fmla="*/ 1767985 h 3924565"/>
              <a:gd name="connsiteX29" fmla="*/ 0 w 2310881"/>
              <a:gd name="connsiteY29" fmla="*/ 1460951 h 3924565"/>
              <a:gd name="connsiteX30" fmla="*/ 38100 w 2310881"/>
              <a:gd name="connsiteY30" fmla="*/ 1360940 h 3924565"/>
              <a:gd name="connsiteX31" fmla="*/ 39651 w 2310881"/>
              <a:gd name="connsiteY31" fmla="*/ 423249 h 3924565"/>
              <a:gd name="connsiteX32" fmla="*/ 855483 w 2310881"/>
              <a:gd name="connsiteY32" fmla="*/ 0 h 3924565"/>
              <a:gd name="connsiteX33" fmla="*/ 1270069 w 2310881"/>
              <a:gd name="connsiteY33" fmla="*/ 551686 h 3924565"/>
              <a:gd name="connsiteX0" fmla="*/ 1270069 w 2310881"/>
              <a:gd name="connsiteY0" fmla="*/ 551686 h 3924565"/>
              <a:gd name="connsiteX1" fmla="*/ 1186338 w 2310881"/>
              <a:gd name="connsiteY1" fmla="*/ 819918 h 3924565"/>
              <a:gd name="connsiteX2" fmla="*/ 1341716 w 2310881"/>
              <a:gd name="connsiteY2" fmla="*/ 1228992 h 3924565"/>
              <a:gd name="connsiteX3" fmla="*/ 1220269 w 2310881"/>
              <a:gd name="connsiteY3" fmla="*/ 1533791 h 3924565"/>
              <a:gd name="connsiteX4" fmla="*/ 1229794 w 2310881"/>
              <a:gd name="connsiteY4" fmla="*/ 1695717 h 3924565"/>
              <a:gd name="connsiteX5" fmla="*/ 1272657 w 2310881"/>
              <a:gd name="connsiteY5" fmla="*/ 1760009 h 3924565"/>
              <a:gd name="connsiteX6" fmla="*/ 1217888 w 2310881"/>
              <a:gd name="connsiteY6" fmla="*/ 1790966 h 3924565"/>
              <a:gd name="connsiteX7" fmla="*/ 1713189 w 2310881"/>
              <a:gd name="connsiteY7" fmla="*/ 2176729 h 3924565"/>
              <a:gd name="connsiteX8" fmla="*/ 2065614 w 2310881"/>
              <a:gd name="connsiteY8" fmla="*/ 2793472 h 3924565"/>
              <a:gd name="connsiteX9" fmla="*/ 2020370 w 2310881"/>
              <a:gd name="connsiteY9" fmla="*/ 2974448 h 3924565"/>
              <a:gd name="connsiteX10" fmla="*/ 2182294 w 2310881"/>
              <a:gd name="connsiteY10" fmla="*/ 3148277 h 3924565"/>
              <a:gd name="connsiteX11" fmla="*/ 2258495 w 2310881"/>
              <a:gd name="connsiteY11" fmla="*/ 3262578 h 3924565"/>
              <a:gd name="connsiteX12" fmla="*/ 2310881 w 2310881"/>
              <a:gd name="connsiteY12" fmla="*/ 3503085 h 3924565"/>
              <a:gd name="connsiteX13" fmla="*/ 2177532 w 2310881"/>
              <a:gd name="connsiteY13" fmla="*/ 3924565 h 3924565"/>
              <a:gd name="connsiteX14" fmla="*/ 1946551 w 2310881"/>
              <a:gd name="connsiteY14" fmla="*/ 3672153 h 3924565"/>
              <a:gd name="connsiteX15" fmla="*/ 1784626 w 2310881"/>
              <a:gd name="connsiteY15" fmla="*/ 3503084 h 3924565"/>
              <a:gd name="connsiteX16" fmla="*/ 1579837 w 2310881"/>
              <a:gd name="connsiteY16" fmla="*/ 3417359 h 3924565"/>
              <a:gd name="connsiteX17" fmla="*/ 1298851 w 2310881"/>
              <a:gd name="connsiteY17" fmla="*/ 3179235 h 3924565"/>
              <a:gd name="connsiteX18" fmla="*/ 1115494 w 2310881"/>
              <a:gd name="connsiteY18" fmla="*/ 3053029 h 3924565"/>
              <a:gd name="connsiteX19" fmla="*/ 1048819 w 2310881"/>
              <a:gd name="connsiteY19" fmla="*/ 2895866 h 3924565"/>
              <a:gd name="connsiteX20" fmla="*/ 1086920 w 2310881"/>
              <a:gd name="connsiteY20" fmla="*/ 2764898 h 3924565"/>
              <a:gd name="connsiteX21" fmla="*/ 1041677 w 2310881"/>
              <a:gd name="connsiteY21" fmla="*/ 2731560 h 3924565"/>
              <a:gd name="connsiteX22" fmla="*/ 994051 w 2310881"/>
              <a:gd name="connsiteY22" fmla="*/ 2764898 h 3924565"/>
              <a:gd name="connsiteX23" fmla="*/ 820220 w 2310881"/>
              <a:gd name="connsiteY23" fmla="*/ 2652979 h 3924565"/>
              <a:gd name="connsiteX24" fmla="*/ 822601 w 2310881"/>
              <a:gd name="connsiteY24" fmla="*/ 2595828 h 3924565"/>
              <a:gd name="connsiteX25" fmla="*/ 660677 w 2310881"/>
              <a:gd name="connsiteY25" fmla="*/ 2548204 h 3924565"/>
              <a:gd name="connsiteX26" fmla="*/ 510658 w 2310881"/>
              <a:gd name="connsiteY26" fmla="*/ 2462479 h 3924565"/>
              <a:gd name="connsiteX27" fmla="*/ 372545 w 2310881"/>
              <a:gd name="connsiteY27" fmla="*/ 2276740 h 3924565"/>
              <a:gd name="connsiteX28" fmla="*/ 41551 w 2310881"/>
              <a:gd name="connsiteY28" fmla="*/ 2000517 h 3924565"/>
              <a:gd name="connsiteX29" fmla="*/ 8357 w 2310881"/>
              <a:gd name="connsiteY29" fmla="*/ 1767985 h 3924565"/>
              <a:gd name="connsiteX30" fmla="*/ 0 w 2310881"/>
              <a:gd name="connsiteY30" fmla="*/ 1460951 h 3924565"/>
              <a:gd name="connsiteX31" fmla="*/ 38100 w 2310881"/>
              <a:gd name="connsiteY31" fmla="*/ 1360940 h 3924565"/>
              <a:gd name="connsiteX32" fmla="*/ 39651 w 2310881"/>
              <a:gd name="connsiteY32" fmla="*/ 423249 h 3924565"/>
              <a:gd name="connsiteX33" fmla="*/ 855483 w 2310881"/>
              <a:gd name="connsiteY33" fmla="*/ 0 h 3924565"/>
              <a:gd name="connsiteX34" fmla="*/ 1270069 w 2310881"/>
              <a:gd name="connsiteY34" fmla="*/ 551686 h 3924565"/>
              <a:gd name="connsiteX0" fmla="*/ 1270069 w 2310881"/>
              <a:gd name="connsiteY0" fmla="*/ 551686 h 3924565"/>
              <a:gd name="connsiteX1" fmla="*/ 1186338 w 2310881"/>
              <a:gd name="connsiteY1" fmla="*/ 819918 h 3924565"/>
              <a:gd name="connsiteX2" fmla="*/ 1341716 w 2310881"/>
              <a:gd name="connsiteY2" fmla="*/ 1228992 h 3924565"/>
              <a:gd name="connsiteX3" fmla="*/ 1220269 w 2310881"/>
              <a:gd name="connsiteY3" fmla="*/ 1533791 h 3924565"/>
              <a:gd name="connsiteX4" fmla="*/ 1229794 w 2310881"/>
              <a:gd name="connsiteY4" fmla="*/ 1695717 h 3924565"/>
              <a:gd name="connsiteX5" fmla="*/ 1272657 w 2310881"/>
              <a:gd name="connsiteY5" fmla="*/ 1760009 h 3924565"/>
              <a:gd name="connsiteX6" fmla="*/ 1217888 w 2310881"/>
              <a:gd name="connsiteY6" fmla="*/ 1790966 h 3924565"/>
              <a:gd name="connsiteX7" fmla="*/ 1713189 w 2310881"/>
              <a:gd name="connsiteY7" fmla="*/ 2176729 h 3924565"/>
              <a:gd name="connsiteX8" fmla="*/ 2065614 w 2310881"/>
              <a:gd name="connsiteY8" fmla="*/ 2793472 h 3924565"/>
              <a:gd name="connsiteX9" fmla="*/ 2020370 w 2310881"/>
              <a:gd name="connsiteY9" fmla="*/ 2974448 h 3924565"/>
              <a:gd name="connsiteX10" fmla="*/ 2182294 w 2310881"/>
              <a:gd name="connsiteY10" fmla="*/ 3148277 h 3924565"/>
              <a:gd name="connsiteX11" fmla="*/ 2258495 w 2310881"/>
              <a:gd name="connsiteY11" fmla="*/ 3262578 h 3924565"/>
              <a:gd name="connsiteX12" fmla="*/ 2310881 w 2310881"/>
              <a:gd name="connsiteY12" fmla="*/ 3503085 h 3924565"/>
              <a:gd name="connsiteX13" fmla="*/ 2177532 w 2310881"/>
              <a:gd name="connsiteY13" fmla="*/ 3924565 h 3924565"/>
              <a:gd name="connsiteX14" fmla="*/ 1875113 w 2310881"/>
              <a:gd name="connsiteY14" fmla="*/ 3669772 h 3924565"/>
              <a:gd name="connsiteX15" fmla="*/ 1784626 w 2310881"/>
              <a:gd name="connsiteY15" fmla="*/ 3503084 h 3924565"/>
              <a:gd name="connsiteX16" fmla="*/ 1579837 w 2310881"/>
              <a:gd name="connsiteY16" fmla="*/ 3417359 h 3924565"/>
              <a:gd name="connsiteX17" fmla="*/ 1298851 w 2310881"/>
              <a:gd name="connsiteY17" fmla="*/ 3179235 h 3924565"/>
              <a:gd name="connsiteX18" fmla="*/ 1115494 w 2310881"/>
              <a:gd name="connsiteY18" fmla="*/ 3053029 h 3924565"/>
              <a:gd name="connsiteX19" fmla="*/ 1048819 w 2310881"/>
              <a:gd name="connsiteY19" fmla="*/ 2895866 h 3924565"/>
              <a:gd name="connsiteX20" fmla="*/ 1086920 w 2310881"/>
              <a:gd name="connsiteY20" fmla="*/ 2764898 h 3924565"/>
              <a:gd name="connsiteX21" fmla="*/ 1041677 w 2310881"/>
              <a:gd name="connsiteY21" fmla="*/ 2731560 h 3924565"/>
              <a:gd name="connsiteX22" fmla="*/ 994051 w 2310881"/>
              <a:gd name="connsiteY22" fmla="*/ 2764898 h 3924565"/>
              <a:gd name="connsiteX23" fmla="*/ 820220 w 2310881"/>
              <a:gd name="connsiteY23" fmla="*/ 2652979 h 3924565"/>
              <a:gd name="connsiteX24" fmla="*/ 822601 w 2310881"/>
              <a:gd name="connsiteY24" fmla="*/ 2595828 h 3924565"/>
              <a:gd name="connsiteX25" fmla="*/ 660677 w 2310881"/>
              <a:gd name="connsiteY25" fmla="*/ 2548204 h 3924565"/>
              <a:gd name="connsiteX26" fmla="*/ 510658 w 2310881"/>
              <a:gd name="connsiteY26" fmla="*/ 2462479 h 3924565"/>
              <a:gd name="connsiteX27" fmla="*/ 372545 w 2310881"/>
              <a:gd name="connsiteY27" fmla="*/ 2276740 h 3924565"/>
              <a:gd name="connsiteX28" fmla="*/ 41551 w 2310881"/>
              <a:gd name="connsiteY28" fmla="*/ 2000517 h 3924565"/>
              <a:gd name="connsiteX29" fmla="*/ 8357 w 2310881"/>
              <a:gd name="connsiteY29" fmla="*/ 1767985 h 3924565"/>
              <a:gd name="connsiteX30" fmla="*/ 0 w 2310881"/>
              <a:gd name="connsiteY30" fmla="*/ 1460951 h 3924565"/>
              <a:gd name="connsiteX31" fmla="*/ 38100 w 2310881"/>
              <a:gd name="connsiteY31" fmla="*/ 1360940 h 3924565"/>
              <a:gd name="connsiteX32" fmla="*/ 39651 w 2310881"/>
              <a:gd name="connsiteY32" fmla="*/ 423249 h 3924565"/>
              <a:gd name="connsiteX33" fmla="*/ 855483 w 2310881"/>
              <a:gd name="connsiteY33" fmla="*/ 0 h 3924565"/>
              <a:gd name="connsiteX34" fmla="*/ 1270069 w 2310881"/>
              <a:gd name="connsiteY34" fmla="*/ 551686 h 3924565"/>
              <a:gd name="connsiteX0" fmla="*/ 1270069 w 2310881"/>
              <a:gd name="connsiteY0" fmla="*/ 551686 h 3924565"/>
              <a:gd name="connsiteX1" fmla="*/ 1186338 w 2310881"/>
              <a:gd name="connsiteY1" fmla="*/ 819918 h 3924565"/>
              <a:gd name="connsiteX2" fmla="*/ 1341716 w 2310881"/>
              <a:gd name="connsiteY2" fmla="*/ 1228992 h 3924565"/>
              <a:gd name="connsiteX3" fmla="*/ 1220269 w 2310881"/>
              <a:gd name="connsiteY3" fmla="*/ 1533791 h 3924565"/>
              <a:gd name="connsiteX4" fmla="*/ 1229794 w 2310881"/>
              <a:gd name="connsiteY4" fmla="*/ 1695717 h 3924565"/>
              <a:gd name="connsiteX5" fmla="*/ 1272657 w 2310881"/>
              <a:gd name="connsiteY5" fmla="*/ 1760009 h 3924565"/>
              <a:gd name="connsiteX6" fmla="*/ 1217888 w 2310881"/>
              <a:gd name="connsiteY6" fmla="*/ 1790966 h 3924565"/>
              <a:gd name="connsiteX7" fmla="*/ 1713189 w 2310881"/>
              <a:gd name="connsiteY7" fmla="*/ 2176729 h 3924565"/>
              <a:gd name="connsiteX8" fmla="*/ 2065614 w 2310881"/>
              <a:gd name="connsiteY8" fmla="*/ 2793472 h 3924565"/>
              <a:gd name="connsiteX9" fmla="*/ 2020370 w 2310881"/>
              <a:gd name="connsiteY9" fmla="*/ 2974448 h 3924565"/>
              <a:gd name="connsiteX10" fmla="*/ 2182294 w 2310881"/>
              <a:gd name="connsiteY10" fmla="*/ 3148277 h 3924565"/>
              <a:gd name="connsiteX11" fmla="*/ 2258495 w 2310881"/>
              <a:gd name="connsiteY11" fmla="*/ 3262578 h 3924565"/>
              <a:gd name="connsiteX12" fmla="*/ 2310881 w 2310881"/>
              <a:gd name="connsiteY12" fmla="*/ 3503085 h 3924565"/>
              <a:gd name="connsiteX13" fmla="*/ 2177532 w 2310881"/>
              <a:gd name="connsiteY13" fmla="*/ 3924565 h 3924565"/>
              <a:gd name="connsiteX14" fmla="*/ 2027513 w 2310881"/>
              <a:gd name="connsiteY14" fmla="*/ 3791215 h 3924565"/>
              <a:gd name="connsiteX15" fmla="*/ 1875113 w 2310881"/>
              <a:gd name="connsiteY15" fmla="*/ 3669772 h 3924565"/>
              <a:gd name="connsiteX16" fmla="*/ 1784626 w 2310881"/>
              <a:gd name="connsiteY16" fmla="*/ 3503084 h 3924565"/>
              <a:gd name="connsiteX17" fmla="*/ 1579837 w 2310881"/>
              <a:gd name="connsiteY17" fmla="*/ 3417359 h 3924565"/>
              <a:gd name="connsiteX18" fmla="*/ 1298851 w 2310881"/>
              <a:gd name="connsiteY18" fmla="*/ 3179235 h 3924565"/>
              <a:gd name="connsiteX19" fmla="*/ 1115494 w 2310881"/>
              <a:gd name="connsiteY19" fmla="*/ 3053029 h 3924565"/>
              <a:gd name="connsiteX20" fmla="*/ 1048819 w 2310881"/>
              <a:gd name="connsiteY20" fmla="*/ 2895866 h 3924565"/>
              <a:gd name="connsiteX21" fmla="*/ 1086920 w 2310881"/>
              <a:gd name="connsiteY21" fmla="*/ 2764898 h 3924565"/>
              <a:gd name="connsiteX22" fmla="*/ 1041677 w 2310881"/>
              <a:gd name="connsiteY22" fmla="*/ 2731560 h 3924565"/>
              <a:gd name="connsiteX23" fmla="*/ 994051 w 2310881"/>
              <a:gd name="connsiteY23" fmla="*/ 2764898 h 3924565"/>
              <a:gd name="connsiteX24" fmla="*/ 820220 w 2310881"/>
              <a:gd name="connsiteY24" fmla="*/ 2652979 h 3924565"/>
              <a:gd name="connsiteX25" fmla="*/ 822601 w 2310881"/>
              <a:gd name="connsiteY25" fmla="*/ 2595828 h 3924565"/>
              <a:gd name="connsiteX26" fmla="*/ 660677 w 2310881"/>
              <a:gd name="connsiteY26" fmla="*/ 2548204 h 3924565"/>
              <a:gd name="connsiteX27" fmla="*/ 510658 w 2310881"/>
              <a:gd name="connsiteY27" fmla="*/ 2462479 h 3924565"/>
              <a:gd name="connsiteX28" fmla="*/ 372545 w 2310881"/>
              <a:gd name="connsiteY28" fmla="*/ 2276740 h 3924565"/>
              <a:gd name="connsiteX29" fmla="*/ 41551 w 2310881"/>
              <a:gd name="connsiteY29" fmla="*/ 2000517 h 3924565"/>
              <a:gd name="connsiteX30" fmla="*/ 8357 w 2310881"/>
              <a:gd name="connsiteY30" fmla="*/ 1767985 h 3924565"/>
              <a:gd name="connsiteX31" fmla="*/ 0 w 2310881"/>
              <a:gd name="connsiteY31" fmla="*/ 1460951 h 3924565"/>
              <a:gd name="connsiteX32" fmla="*/ 38100 w 2310881"/>
              <a:gd name="connsiteY32" fmla="*/ 1360940 h 3924565"/>
              <a:gd name="connsiteX33" fmla="*/ 39651 w 2310881"/>
              <a:gd name="connsiteY33" fmla="*/ 423249 h 3924565"/>
              <a:gd name="connsiteX34" fmla="*/ 855483 w 2310881"/>
              <a:gd name="connsiteY34" fmla="*/ 0 h 3924565"/>
              <a:gd name="connsiteX35" fmla="*/ 1270069 w 2310881"/>
              <a:gd name="connsiteY35" fmla="*/ 551686 h 3924565"/>
              <a:gd name="connsiteX0" fmla="*/ 1270069 w 2310881"/>
              <a:gd name="connsiteY0" fmla="*/ 551686 h 4036484"/>
              <a:gd name="connsiteX1" fmla="*/ 1186338 w 2310881"/>
              <a:gd name="connsiteY1" fmla="*/ 819918 h 4036484"/>
              <a:gd name="connsiteX2" fmla="*/ 1341716 w 2310881"/>
              <a:gd name="connsiteY2" fmla="*/ 1228992 h 4036484"/>
              <a:gd name="connsiteX3" fmla="*/ 1220269 w 2310881"/>
              <a:gd name="connsiteY3" fmla="*/ 1533791 h 4036484"/>
              <a:gd name="connsiteX4" fmla="*/ 1229794 w 2310881"/>
              <a:gd name="connsiteY4" fmla="*/ 1695717 h 4036484"/>
              <a:gd name="connsiteX5" fmla="*/ 1272657 w 2310881"/>
              <a:gd name="connsiteY5" fmla="*/ 1760009 h 4036484"/>
              <a:gd name="connsiteX6" fmla="*/ 1217888 w 2310881"/>
              <a:gd name="connsiteY6" fmla="*/ 1790966 h 4036484"/>
              <a:gd name="connsiteX7" fmla="*/ 1713189 w 2310881"/>
              <a:gd name="connsiteY7" fmla="*/ 2176729 h 4036484"/>
              <a:gd name="connsiteX8" fmla="*/ 2065614 w 2310881"/>
              <a:gd name="connsiteY8" fmla="*/ 2793472 h 4036484"/>
              <a:gd name="connsiteX9" fmla="*/ 2020370 w 2310881"/>
              <a:gd name="connsiteY9" fmla="*/ 2974448 h 4036484"/>
              <a:gd name="connsiteX10" fmla="*/ 2182294 w 2310881"/>
              <a:gd name="connsiteY10" fmla="*/ 3148277 h 4036484"/>
              <a:gd name="connsiteX11" fmla="*/ 2258495 w 2310881"/>
              <a:gd name="connsiteY11" fmla="*/ 3262578 h 4036484"/>
              <a:gd name="connsiteX12" fmla="*/ 2310881 w 2310881"/>
              <a:gd name="connsiteY12" fmla="*/ 3503085 h 4036484"/>
              <a:gd name="connsiteX13" fmla="*/ 2177532 w 2310881"/>
              <a:gd name="connsiteY13" fmla="*/ 3924565 h 4036484"/>
              <a:gd name="connsiteX14" fmla="*/ 2001319 w 2310881"/>
              <a:gd name="connsiteY14" fmla="*/ 4036484 h 4036484"/>
              <a:gd name="connsiteX15" fmla="*/ 1875113 w 2310881"/>
              <a:gd name="connsiteY15" fmla="*/ 3669772 h 4036484"/>
              <a:gd name="connsiteX16" fmla="*/ 1784626 w 2310881"/>
              <a:gd name="connsiteY16" fmla="*/ 3503084 h 4036484"/>
              <a:gd name="connsiteX17" fmla="*/ 1579837 w 2310881"/>
              <a:gd name="connsiteY17" fmla="*/ 3417359 h 4036484"/>
              <a:gd name="connsiteX18" fmla="*/ 1298851 w 2310881"/>
              <a:gd name="connsiteY18" fmla="*/ 3179235 h 4036484"/>
              <a:gd name="connsiteX19" fmla="*/ 1115494 w 2310881"/>
              <a:gd name="connsiteY19" fmla="*/ 3053029 h 4036484"/>
              <a:gd name="connsiteX20" fmla="*/ 1048819 w 2310881"/>
              <a:gd name="connsiteY20" fmla="*/ 2895866 h 4036484"/>
              <a:gd name="connsiteX21" fmla="*/ 1086920 w 2310881"/>
              <a:gd name="connsiteY21" fmla="*/ 2764898 h 4036484"/>
              <a:gd name="connsiteX22" fmla="*/ 1041677 w 2310881"/>
              <a:gd name="connsiteY22" fmla="*/ 2731560 h 4036484"/>
              <a:gd name="connsiteX23" fmla="*/ 994051 w 2310881"/>
              <a:gd name="connsiteY23" fmla="*/ 2764898 h 4036484"/>
              <a:gd name="connsiteX24" fmla="*/ 820220 w 2310881"/>
              <a:gd name="connsiteY24" fmla="*/ 2652979 h 4036484"/>
              <a:gd name="connsiteX25" fmla="*/ 822601 w 2310881"/>
              <a:gd name="connsiteY25" fmla="*/ 2595828 h 4036484"/>
              <a:gd name="connsiteX26" fmla="*/ 660677 w 2310881"/>
              <a:gd name="connsiteY26" fmla="*/ 2548204 h 4036484"/>
              <a:gd name="connsiteX27" fmla="*/ 510658 w 2310881"/>
              <a:gd name="connsiteY27" fmla="*/ 2462479 h 4036484"/>
              <a:gd name="connsiteX28" fmla="*/ 372545 w 2310881"/>
              <a:gd name="connsiteY28" fmla="*/ 2276740 h 4036484"/>
              <a:gd name="connsiteX29" fmla="*/ 41551 w 2310881"/>
              <a:gd name="connsiteY29" fmla="*/ 2000517 h 4036484"/>
              <a:gd name="connsiteX30" fmla="*/ 8357 w 2310881"/>
              <a:gd name="connsiteY30" fmla="*/ 1767985 h 4036484"/>
              <a:gd name="connsiteX31" fmla="*/ 0 w 2310881"/>
              <a:gd name="connsiteY31" fmla="*/ 1460951 h 4036484"/>
              <a:gd name="connsiteX32" fmla="*/ 38100 w 2310881"/>
              <a:gd name="connsiteY32" fmla="*/ 1360940 h 4036484"/>
              <a:gd name="connsiteX33" fmla="*/ 39651 w 2310881"/>
              <a:gd name="connsiteY33" fmla="*/ 423249 h 4036484"/>
              <a:gd name="connsiteX34" fmla="*/ 855483 w 2310881"/>
              <a:gd name="connsiteY34" fmla="*/ 0 h 4036484"/>
              <a:gd name="connsiteX35" fmla="*/ 1270069 w 2310881"/>
              <a:gd name="connsiteY35" fmla="*/ 551686 h 4036484"/>
              <a:gd name="connsiteX0" fmla="*/ 1270069 w 2310881"/>
              <a:gd name="connsiteY0" fmla="*/ 551686 h 4036484"/>
              <a:gd name="connsiteX1" fmla="*/ 1186338 w 2310881"/>
              <a:gd name="connsiteY1" fmla="*/ 819918 h 4036484"/>
              <a:gd name="connsiteX2" fmla="*/ 1341716 w 2310881"/>
              <a:gd name="connsiteY2" fmla="*/ 1228992 h 4036484"/>
              <a:gd name="connsiteX3" fmla="*/ 1220269 w 2310881"/>
              <a:gd name="connsiteY3" fmla="*/ 1533791 h 4036484"/>
              <a:gd name="connsiteX4" fmla="*/ 1229794 w 2310881"/>
              <a:gd name="connsiteY4" fmla="*/ 1695717 h 4036484"/>
              <a:gd name="connsiteX5" fmla="*/ 1272657 w 2310881"/>
              <a:gd name="connsiteY5" fmla="*/ 1760009 h 4036484"/>
              <a:gd name="connsiteX6" fmla="*/ 1217888 w 2310881"/>
              <a:gd name="connsiteY6" fmla="*/ 1790966 h 4036484"/>
              <a:gd name="connsiteX7" fmla="*/ 1713189 w 2310881"/>
              <a:gd name="connsiteY7" fmla="*/ 2176729 h 4036484"/>
              <a:gd name="connsiteX8" fmla="*/ 2065614 w 2310881"/>
              <a:gd name="connsiteY8" fmla="*/ 2793472 h 4036484"/>
              <a:gd name="connsiteX9" fmla="*/ 2020370 w 2310881"/>
              <a:gd name="connsiteY9" fmla="*/ 2974448 h 4036484"/>
              <a:gd name="connsiteX10" fmla="*/ 2182294 w 2310881"/>
              <a:gd name="connsiteY10" fmla="*/ 3148277 h 4036484"/>
              <a:gd name="connsiteX11" fmla="*/ 2258495 w 2310881"/>
              <a:gd name="connsiteY11" fmla="*/ 3262578 h 4036484"/>
              <a:gd name="connsiteX12" fmla="*/ 2310881 w 2310881"/>
              <a:gd name="connsiteY12" fmla="*/ 3503085 h 4036484"/>
              <a:gd name="connsiteX13" fmla="*/ 2177532 w 2310881"/>
              <a:gd name="connsiteY13" fmla="*/ 3924565 h 4036484"/>
              <a:gd name="connsiteX14" fmla="*/ 2118001 w 2310881"/>
              <a:gd name="connsiteY14" fmla="*/ 3965045 h 4036484"/>
              <a:gd name="connsiteX15" fmla="*/ 2001319 w 2310881"/>
              <a:gd name="connsiteY15" fmla="*/ 4036484 h 4036484"/>
              <a:gd name="connsiteX16" fmla="*/ 1875113 w 2310881"/>
              <a:gd name="connsiteY16" fmla="*/ 3669772 h 4036484"/>
              <a:gd name="connsiteX17" fmla="*/ 1784626 w 2310881"/>
              <a:gd name="connsiteY17" fmla="*/ 3503084 h 4036484"/>
              <a:gd name="connsiteX18" fmla="*/ 1579837 w 2310881"/>
              <a:gd name="connsiteY18" fmla="*/ 3417359 h 4036484"/>
              <a:gd name="connsiteX19" fmla="*/ 1298851 w 2310881"/>
              <a:gd name="connsiteY19" fmla="*/ 3179235 h 4036484"/>
              <a:gd name="connsiteX20" fmla="*/ 1115494 w 2310881"/>
              <a:gd name="connsiteY20" fmla="*/ 3053029 h 4036484"/>
              <a:gd name="connsiteX21" fmla="*/ 1048819 w 2310881"/>
              <a:gd name="connsiteY21" fmla="*/ 2895866 h 4036484"/>
              <a:gd name="connsiteX22" fmla="*/ 1086920 w 2310881"/>
              <a:gd name="connsiteY22" fmla="*/ 2764898 h 4036484"/>
              <a:gd name="connsiteX23" fmla="*/ 1041677 w 2310881"/>
              <a:gd name="connsiteY23" fmla="*/ 2731560 h 4036484"/>
              <a:gd name="connsiteX24" fmla="*/ 994051 w 2310881"/>
              <a:gd name="connsiteY24" fmla="*/ 2764898 h 4036484"/>
              <a:gd name="connsiteX25" fmla="*/ 820220 w 2310881"/>
              <a:gd name="connsiteY25" fmla="*/ 2652979 h 4036484"/>
              <a:gd name="connsiteX26" fmla="*/ 822601 w 2310881"/>
              <a:gd name="connsiteY26" fmla="*/ 2595828 h 4036484"/>
              <a:gd name="connsiteX27" fmla="*/ 660677 w 2310881"/>
              <a:gd name="connsiteY27" fmla="*/ 2548204 h 4036484"/>
              <a:gd name="connsiteX28" fmla="*/ 510658 w 2310881"/>
              <a:gd name="connsiteY28" fmla="*/ 2462479 h 4036484"/>
              <a:gd name="connsiteX29" fmla="*/ 372545 w 2310881"/>
              <a:gd name="connsiteY29" fmla="*/ 2276740 h 4036484"/>
              <a:gd name="connsiteX30" fmla="*/ 41551 w 2310881"/>
              <a:gd name="connsiteY30" fmla="*/ 2000517 h 4036484"/>
              <a:gd name="connsiteX31" fmla="*/ 8357 w 2310881"/>
              <a:gd name="connsiteY31" fmla="*/ 1767985 h 4036484"/>
              <a:gd name="connsiteX32" fmla="*/ 0 w 2310881"/>
              <a:gd name="connsiteY32" fmla="*/ 1460951 h 4036484"/>
              <a:gd name="connsiteX33" fmla="*/ 38100 w 2310881"/>
              <a:gd name="connsiteY33" fmla="*/ 1360940 h 4036484"/>
              <a:gd name="connsiteX34" fmla="*/ 39651 w 2310881"/>
              <a:gd name="connsiteY34" fmla="*/ 423249 h 4036484"/>
              <a:gd name="connsiteX35" fmla="*/ 855483 w 2310881"/>
              <a:gd name="connsiteY35" fmla="*/ 0 h 4036484"/>
              <a:gd name="connsiteX36" fmla="*/ 1270069 w 2310881"/>
              <a:gd name="connsiteY36" fmla="*/ 551686 h 4036484"/>
              <a:gd name="connsiteX0" fmla="*/ 1270069 w 2310881"/>
              <a:gd name="connsiteY0" fmla="*/ 551686 h 4086489"/>
              <a:gd name="connsiteX1" fmla="*/ 1186338 w 2310881"/>
              <a:gd name="connsiteY1" fmla="*/ 819918 h 4086489"/>
              <a:gd name="connsiteX2" fmla="*/ 1341716 w 2310881"/>
              <a:gd name="connsiteY2" fmla="*/ 1228992 h 4086489"/>
              <a:gd name="connsiteX3" fmla="*/ 1220269 w 2310881"/>
              <a:gd name="connsiteY3" fmla="*/ 1533791 h 4086489"/>
              <a:gd name="connsiteX4" fmla="*/ 1229794 w 2310881"/>
              <a:gd name="connsiteY4" fmla="*/ 1695717 h 4086489"/>
              <a:gd name="connsiteX5" fmla="*/ 1272657 w 2310881"/>
              <a:gd name="connsiteY5" fmla="*/ 1760009 h 4086489"/>
              <a:gd name="connsiteX6" fmla="*/ 1217888 w 2310881"/>
              <a:gd name="connsiteY6" fmla="*/ 1790966 h 4086489"/>
              <a:gd name="connsiteX7" fmla="*/ 1713189 w 2310881"/>
              <a:gd name="connsiteY7" fmla="*/ 2176729 h 4086489"/>
              <a:gd name="connsiteX8" fmla="*/ 2065614 w 2310881"/>
              <a:gd name="connsiteY8" fmla="*/ 2793472 h 4086489"/>
              <a:gd name="connsiteX9" fmla="*/ 2020370 w 2310881"/>
              <a:gd name="connsiteY9" fmla="*/ 2974448 h 4086489"/>
              <a:gd name="connsiteX10" fmla="*/ 2182294 w 2310881"/>
              <a:gd name="connsiteY10" fmla="*/ 3148277 h 4086489"/>
              <a:gd name="connsiteX11" fmla="*/ 2258495 w 2310881"/>
              <a:gd name="connsiteY11" fmla="*/ 3262578 h 4086489"/>
              <a:gd name="connsiteX12" fmla="*/ 2310881 w 2310881"/>
              <a:gd name="connsiteY12" fmla="*/ 3503085 h 4086489"/>
              <a:gd name="connsiteX13" fmla="*/ 2177532 w 2310881"/>
              <a:gd name="connsiteY13" fmla="*/ 3924565 h 4086489"/>
              <a:gd name="connsiteX14" fmla="*/ 2077520 w 2310881"/>
              <a:gd name="connsiteY14" fmla="*/ 4086489 h 4086489"/>
              <a:gd name="connsiteX15" fmla="*/ 2001319 w 2310881"/>
              <a:gd name="connsiteY15" fmla="*/ 4036484 h 4086489"/>
              <a:gd name="connsiteX16" fmla="*/ 1875113 w 2310881"/>
              <a:gd name="connsiteY16" fmla="*/ 3669772 h 4086489"/>
              <a:gd name="connsiteX17" fmla="*/ 1784626 w 2310881"/>
              <a:gd name="connsiteY17" fmla="*/ 3503084 h 4086489"/>
              <a:gd name="connsiteX18" fmla="*/ 1579837 w 2310881"/>
              <a:gd name="connsiteY18" fmla="*/ 3417359 h 4086489"/>
              <a:gd name="connsiteX19" fmla="*/ 1298851 w 2310881"/>
              <a:gd name="connsiteY19" fmla="*/ 3179235 h 4086489"/>
              <a:gd name="connsiteX20" fmla="*/ 1115494 w 2310881"/>
              <a:gd name="connsiteY20" fmla="*/ 3053029 h 4086489"/>
              <a:gd name="connsiteX21" fmla="*/ 1048819 w 2310881"/>
              <a:gd name="connsiteY21" fmla="*/ 2895866 h 4086489"/>
              <a:gd name="connsiteX22" fmla="*/ 1086920 w 2310881"/>
              <a:gd name="connsiteY22" fmla="*/ 2764898 h 4086489"/>
              <a:gd name="connsiteX23" fmla="*/ 1041677 w 2310881"/>
              <a:gd name="connsiteY23" fmla="*/ 2731560 h 4086489"/>
              <a:gd name="connsiteX24" fmla="*/ 994051 w 2310881"/>
              <a:gd name="connsiteY24" fmla="*/ 2764898 h 4086489"/>
              <a:gd name="connsiteX25" fmla="*/ 820220 w 2310881"/>
              <a:gd name="connsiteY25" fmla="*/ 2652979 h 4086489"/>
              <a:gd name="connsiteX26" fmla="*/ 822601 w 2310881"/>
              <a:gd name="connsiteY26" fmla="*/ 2595828 h 4086489"/>
              <a:gd name="connsiteX27" fmla="*/ 660677 w 2310881"/>
              <a:gd name="connsiteY27" fmla="*/ 2548204 h 4086489"/>
              <a:gd name="connsiteX28" fmla="*/ 510658 w 2310881"/>
              <a:gd name="connsiteY28" fmla="*/ 2462479 h 4086489"/>
              <a:gd name="connsiteX29" fmla="*/ 372545 w 2310881"/>
              <a:gd name="connsiteY29" fmla="*/ 2276740 h 4086489"/>
              <a:gd name="connsiteX30" fmla="*/ 41551 w 2310881"/>
              <a:gd name="connsiteY30" fmla="*/ 2000517 h 4086489"/>
              <a:gd name="connsiteX31" fmla="*/ 8357 w 2310881"/>
              <a:gd name="connsiteY31" fmla="*/ 1767985 h 4086489"/>
              <a:gd name="connsiteX32" fmla="*/ 0 w 2310881"/>
              <a:gd name="connsiteY32" fmla="*/ 1460951 h 4086489"/>
              <a:gd name="connsiteX33" fmla="*/ 38100 w 2310881"/>
              <a:gd name="connsiteY33" fmla="*/ 1360940 h 4086489"/>
              <a:gd name="connsiteX34" fmla="*/ 39651 w 2310881"/>
              <a:gd name="connsiteY34" fmla="*/ 423249 h 4086489"/>
              <a:gd name="connsiteX35" fmla="*/ 855483 w 2310881"/>
              <a:gd name="connsiteY35" fmla="*/ 0 h 4086489"/>
              <a:gd name="connsiteX36" fmla="*/ 1270069 w 2310881"/>
              <a:gd name="connsiteY36" fmla="*/ 551686 h 4086489"/>
              <a:gd name="connsiteX0" fmla="*/ 1270069 w 2310881"/>
              <a:gd name="connsiteY0" fmla="*/ 551686 h 4086489"/>
              <a:gd name="connsiteX1" fmla="*/ 1186338 w 2310881"/>
              <a:gd name="connsiteY1" fmla="*/ 819918 h 4086489"/>
              <a:gd name="connsiteX2" fmla="*/ 1341716 w 2310881"/>
              <a:gd name="connsiteY2" fmla="*/ 1228992 h 4086489"/>
              <a:gd name="connsiteX3" fmla="*/ 1220269 w 2310881"/>
              <a:gd name="connsiteY3" fmla="*/ 1533791 h 4086489"/>
              <a:gd name="connsiteX4" fmla="*/ 1229794 w 2310881"/>
              <a:gd name="connsiteY4" fmla="*/ 1695717 h 4086489"/>
              <a:gd name="connsiteX5" fmla="*/ 1272657 w 2310881"/>
              <a:gd name="connsiteY5" fmla="*/ 1760009 h 4086489"/>
              <a:gd name="connsiteX6" fmla="*/ 1217888 w 2310881"/>
              <a:gd name="connsiteY6" fmla="*/ 1790966 h 4086489"/>
              <a:gd name="connsiteX7" fmla="*/ 1713189 w 2310881"/>
              <a:gd name="connsiteY7" fmla="*/ 2176729 h 4086489"/>
              <a:gd name="connsiteX8" fmla="*/ 2065614 w 2310881"/>
              <a:gd name="connsiteY8" fmla="*/ 2793472 h 4086489"/>
              <a:gd name="connsiteX9" fmla="*/ 2020370 w 2310881"/>
              <a:gd name="connsiteY9" fmla="*/ 2974448 h 4086489"/>
              <a:gd name="connsiteX10" fmla="*/ 2182294 w 2310881"/>
              <a:gd name="connsiteY10" fmla="*/ 3148277 h 4086489"/>
              <a:gd name="connsiteX11" fmla="*/ 2258495 w 2310881"/>
              <a:gd name="connsiteY11" fmla="*/ 3262578 h 4086489"/>
              <a:gd name="connsiteX12" fmla="*/ 2310881 w 2310881"/>
              <a:gd name="connsiteY12" fmla="*/ 3503085 h 4086489"/>
              <a:gd name="connsiteX13" fmla="*/ 2177532 w 2310881"/>
              <a:gd name="connsiteY13" fmla="*/ 3924565 h 4086489"/>
              <a:gd name="connsiteX14" fmla="*/ 2077520 w 2310881"/>
              <a:gd name="connsiteY14" fmla="*/ 4086489 h 4086489"/>
              <a:gd name="connsiteX15" fmla="*/ 2001319 w 2310881"/>
              <a:gd name="connsiteY15" fmla="*/ 4036484 h 4086489"/>
              <a:gd name="connsiteX16" fmla="*/ 1875113 w 2310881"/>
              <a:gd name="connsiteY16" fmla="*/ 3669772 h 4086489"/>
              <a:gd name="connsiteX17" fmla="*/ 1784626 w 2310881"/>
              <a:gd name="connsiteY17" fmla="*/ 3503084 h 4086489"/>
              <a:gd name="connsiteX18" fmla="*/ 1579837 w 2310881"/>
              <a:gd name="connsiteY18" fmla="*/ 3417359 h 4086489"/>
              <a:gd name="connsiteX19" fmla="*/ 1298851 w 2310881"/>
              <a:gd name="connsiteY19" fmla="*/ 3179235 h 4086489"/>
              <a:gd name="connsiteX20" fmla="*/ 1115494 w 2310881"/>
              <a:gd name="connsiteY20" fmla="*/ 3053029 h 4086489"/>
              <a:gd name="connsiteX21" fmla="*/ 1048819 w 2310881"/>
              <a:gd name="connsiteY21" fmla="*/ 2895866 h 4086489"/>
              <a:gd name="connsiteX22" fmla="*/ 1086920 w 2310881"/>
              <a:gd name="connsiteY22" fmla="*/ 2764898 h 4086489"/>
              <a:gd name="connsiteX23" fmla="*/ 1041677 w 2310881"/>
              <a:gd name="connsiteY23" fmla="*/ 2731560 h 4086489"/>
              <a:gd name="connsiteX24" fmla="*/ 994051 w 2310881"/>
              <a:gd name="connsiteY24" fmla="*/ 2764898 h 4086489"/>
              <a:gd name="connsiteX25" fmla="*/ 820220 w 2310881"/>
              <a:gd name="connsiteY25" fmla="*/ 2652979 h 4086489"/>
              <a:gd name="connsiteX26" fmla="*/ 822601 w 2310881"/>
              <a:gd name="connsiteY26" fmla="*/ 2595828 h 4086489"/>
              <a:gd name="connsiteX27" fmla="*/ 660677 w 2310881"/>
              <a:gd name="connsiteY27" fmla="*/ 2548204 h 4086489"/>
              <a:gd name="connsiteX28" fmla="*/ 510658 w 2310881"/>
              <a:gd name="connsiteY28" fmla="*/ 2462479 h 4086489"/>
              <a:gd name="connsiteX29" fmla="*/ 372545 w 2310881"/>
              <a:gd name="connsiteY29" fmla="*/ 2276740 h 4086489"/>
              <a:gd name="connsiteX30" fmla="*/ 41551 w 2310881"/>
              <a:gd name="connsiteY30" fmla="*/ 2000517 h 4086489"/>
              <a:gd name="connsiteX31" fmla="*/ 8357 w 2310881"/>
              <a:gd name="connsiteY31" fmla="*/ 1767985 h 4086489"/>
              <a:gd name="connsiteX32" fmla="*/ 0 w 2310881"/>
              <a:gd name="connsiteY32" fmla="*/ 1460951 h 4086489"/>
              <a:gd name="connsiteX33" fmla="*/ 38100 w 2310881"/>
              <a:gd name="connsiteY33" fmla="*/ 1360940 h 4086489"/>
              <a:gd name="connsiteX34" fmla="*/ 39651 w 2310881"/>
              <a:gd name="connsiteY34" fmla="*/ 423249 h 4086489"/>
              <a:gd name="connsiteX35" fmla="*/ 644007 w 2310881"/>
              <a:gd name="connsiteY35" fmla="*/ 112183 h 4086489"/>
              <a:gd name="connsiteX36" fmla="*/ 855483 w 2310881"/>
              <a:gd name="connsiteY36" fmla="*/ 0 h 4086489"/>
              <a:gd name="connsiteX37" fmla="*/ 1270069 w 2310881"/>
              <a:gd name="connsiteY37" fmla="*/ 551686 h 4086489"/>
              <a:gd name="connsiteX0" fmla="*/ 1270069 w 2310881"/>
              <a:gd name="connsiteY0" fmla="*/ 613335 h 4148138"/>
              <a:gd name="connsiteX1" fmla="*/ 1186338 w 2310881"/>
              <a:gd name="connsiteY1" fmla="*/ 881567 h 4148138"/>
              <a:gd name="connsiteX2" fmla="*/ 1341716 w 2310881"/>
              <a:gd name="connsiteY2" fmla="*/ 1290641 h 4148138"/>
              <a:gd name="connsiteX3" fmla="*/ 1220269 w 2310881"/>
              <a:gd name="connsiteY3" fmla="*/ 1595440 h 4148138"/>
              <a:gd name="connsiteX4" fmla="*/ 1229794 w 2310881"/>
              <a:gd name="connsiteY4" fmla="*/ 1757366 h 4148138"/>
              <a:gd name="connsiteX5" fmla="*/ 1272657 w 2310881"/>
              <a:gd name="connsiteY5" fmla="*/ 1821658 h 4148138"/>
              <a:gd name="connsiteX6" fmla="*/ 1217888 w 2310881"/>
              <a:gd name="connsiteY6" fmla="*/ 1852615 h 4148138"/>
              <a:gd name="connsiteX7" fmla="*/ 1713189 w 2310881"/>
              <a:gd name="connsiteY7" fmla="*/ 2238378 h 4148138"/>
              <a:gd name="connsiteX8" fmla="*/ 2065614 w 2310881"/>
              <a:gd name="connsiteY8" fmla="*/ 2855121 h 4148138"/>
              <a:gd name="connsiteX9" fmla="*/ 2020370 w 2310881"/>
              <a:gd name="connsiteY9" fmla="*/ 3036097 h 4148138"/>
              <a:gd name="connsiteX10" fmla="*/ 2182294 w 2310881"/>
              <a:gd name="connsiteY10" fmla="*/ 3209926 h 4148138"/>
              <a:gd name="connsiteX11" fmla="*/ 2258495 w 2310881"/>
              <a:gd name="connsiteY11" fmla="*/ 3324227 h 4148138"/>
              <a:gd name="connsiteX12" fmla="*/ 2310881 w 2310881"/>
              <a:gd name="connsiteY12" fmla="*/ 3564734 h 4148138"/>
              <a:gd name="connsiteX13" fmla="*/ 2177532 w 2310881"/>
              <a:gd name="connsiteY13" fmla="*/ 3986214 h 4148138"/>
              <a:gd name="connsiteX14" fmla="*/ 2077520 w 2310881"/>
              <a:gd name="connsiteY14" fmla="*/ 4148138 h 4148138"/>
              <a:gd name="connsiteX15" fmla="*/ 2001319 w 2310881"/>
              <a:gd name="connsiteY15" fmla="*/ 4098133 h 4148138"/>
              <a:gd name="connsiteX16" fmla="*/ 1875113 w 2310881"/>
              <a:gd name="connsiteY16" fmla="*/ 3731421 h 4148138"/>
              <a:gd name="connsiteX17" fmla="*/ 1784626 w 2310881"/>
              <a:gd name="connsiteY17" fmla="*/ 3564733 h 4148138"/>
              <a:gd name="connsiteX18" fmla="*/ 1579837 w 2310881"/>
              <a:gd name="connsiteY18" fmla="*/ 3479008 h 4148138"/>
              <a:gd name="connsiteX19" fmla="*/ 1298851 w 2310881"/>
              <a:gd name="connsiteY19" fmla="*/ 3240884 h 4148138"/>
              <a:gd name="connsiteX20" fmla="*/ 1115494 w 2310881"/>
              <a:gd name="connsiteY20" fmla="*/ 3114678 h 4148138"/>
              <a:gd name="connsiteX21" fmla="*/ 1048819 w 2310881"/>
              <a:gd name="connsiteY21" fmla="*/ 2957515 h 4148138"/>
              <a:gd name="connsiteX22" fmla="*/ 1086920 w 2310881"/>
              <a:gd name="connsiteY22" fmla="*/ 2826547 h 4148138"/>
              <a:gd name="connsiteX23" fmla="*/ 1041677 w 2310881"/>
              <a:gd name="connsiteY23" fmla="*/ 2793209 h 4148138"/>
              <a:gd name="connsiteX24" fmla="*/ 994051 w 2310881"/>
              <a:gd name="connsiteY24" fmla="*/ 2826547 h 4148138"/>
              <a:gd name="connsiteX25" fmla="*/ 820220 w 2310881"/>
              <a:gd name="connsiteY25" fmla="*/ 2714628 h 4148138"/>
              <a:gd name="connsiteX26" fmla="*/ 822601 w 2310881"/>
              <a:gd name="connsiteY26" fmla="*/ 2657477 h 4148138"/>
              <a:gd name="connsiteX27" fmla="*/ 660677 w 2310881"/>
              <a:gd name="connsiteY27" fmla="*/ 2609853 h 4148138"/>
              <a:gd name="connsiteX28" fmla="*/ 510658 w 2310881"/>
              <a:gd name="connsiteY28" fmla="*/ 2524128 h 4148138"/>
              <a:gd name="connsiteX29" fmla="*/ 372545 w 2310881"/>
              <a:gd name="connsiteY29" fmla="*/ 2338389 h 4148138"/>
              <a:gd name="connsiteX30" fmla="*/ 41551 w 2310881"/>
              <a:gd name="connsiteY30" fmla="*/ 2062166 h 4148138"/>
              <a:gd name="connsiteX31" fmla="*/ 8357 w 2310881"/>
              <a:gd name="connsiteY31" fmla="*/ 1829634 h 4148138"/>
              <a:gd name="connsiteX32" fmla="*/ 0 w 2310881"/>
              <a:gd name="connsiteY32" fmla="*/ 1522600 h 4148138"/>
              <a:gd name="connsiteX33" fmla="*/ 38100 w 2310881"/>
              <a:gd name="connsiteY33" fmla="*/ 1422589 h 4148138"/>
              <a:gd name="connsiteX34" fmla="*/ 39651 w 2310881"/>
              <a:gd name="connsiteY34" fmla="*/ 484898 h 4148138"/>
              <a:gd name="connsiteX35" fmla="*/ 474938 w 2310881"/>
              <a:gd name="connsiteY35" fmla="*/ 0 h 4148138"/>
              <a:gd name="connsiteX36" fmla="*/ 855483 w 2310881"/>
              <a:gd name="connsiteY36" fmla="*/ 61649 h 4148138"/>
              <a:gd name="connsiteX37" fmla="*/ 1270069 w 2310881"/>
              <a:gd name="connsiteY37" fmla="*/ 613335 h 4148138"/>
              <a:gd name="connsiteX0" fmla="*/ 1270069 w 2310881"/>
              <a:gd name="connsiteY0" fmla="*/ 613335 h 4148138"/>
              <a:gd name="connsiteX1" fmla="*/ 1186338 w 2310881"/>
              <a:gd name="connsiteY1" fmla="*/ 881567 h 4148138"/>
              <a:gd name="connsiteX2" fmla="*/ 1341716 w 2310881"/>
              <a:gd name="connsiteY2" fmla="*/ 1290641 h 4148138"/>
              <a:gd name="connsiteX3" fmla="*/ 1220269 w 2310881"/>
              <a:gd name="connsiteY3" fmla="*/ 1595440 h 4148138"/>
              <a:gd name="connsiteX4" fmla="*/ 1229794 w 2310881"/>
              <a:gd name="connsiteY4" fmla="*/ 1757366 h 4148138"/>
              <a:gd name="connsiteX5" fmla="*/ 1272657 w 2310881"/>
              <a:gd name="connsiteY5" fmla="*/ 1821658 h 4148138"/>
              <a:gd name="connsiteX6" fmla="*/ 1217888 w 2310881"/>
              <a:gd name="connsiteY6" fmla="*/ 1852615 h 4148138"/>
              <a:gd name="connsiteX7" fmla="*/ 1713189 w 2310881"/>
              <a:gd name="connsiteY7" fmla="*/ 2238378 h 4148138"/>
              <a:gd name="connsiteX8" fmla="*/ 2065614 w 2310881"/>
              <a:gd name="connsiteY8" fmla="*/ 2855121 h 4148138"/>
              <a:gd name="connsiteX9" fmla="*/ 2020370 w 2310881"/>
              <a:gd name="connsiteY9" fmla="*/ 3036097 h 4148138"/>
              <a:gd name="connsiteX10" fmla="*/ 2182294 w 2310881"/>
              <a:gd name="connsiteY10" fmla="*/ 3209926 h 4148138"/>
              <a:gd name="connsiteX11" fmla="*/ 2258495 w 2310881"/>
              <a:gd name="connsiteY11" fmla="*/ 3324227 h 4148138"/>
              <a:gd name="connsiteX12" fmla="*/ 2310881 w 2310881"/>
              <a:gd name="connsiteY12" fmla="*/ 3564734 h 4148138"/>
              <a:gd name="connsiteX13" fmla="*/ 2177532 w 2310881"/>
              <a:gd name="connsiteY13" fmla="*/ 3986214 h 4148138"/>
              <a:gd name="connsiteX14" fmla="*/ 2077520 w 2310881"/>
              <a:gd name="connsiteY14" fmla="*/ 4148138 h 4148138"/>
              <a:gd name="connsiteX15" fmla="*/ 2001319 w 2310881"/>
              <a:gd name="connsiteY15" fmla="*/ 4098133 h 4148138"/>
              <a:gd name="connsiteX16" fmla="*/ 1875113 w 2310881"/>
              <a:gd name="connsiteY16" fmla="*/ 3731421 h 4148138"/>
              <a:gd name="connsiteX17" fmla="*/ 1784626 w 2310881"/>
              <a:gd name="connsiteY17" fmla="*/ 3564733 h 4148138"/>
              <a:gd name="connsiteX18" fmla="*/ 1579837 w 2310881"/>
              <a:gd name="connsiteY18" fmla="*/ 3479008 h 4148138"/>
              <a:gd name="connsiteX19" fmla="*/ 1298851 w 2310881"/>
              <a:gd name="connsiteY19" fmla="*/ 3240884 h 4148138"/>
              <a:gd name="connsiteX20" fmla="*/ 1115494 w 2310881"/>
              <a:gd name="connsiteY20" fmla="*/ 3114678 h 4148138"/>
              <a:gd name="connsiteX21" fmla="*/ 1048819 w 2310881"/>
              <a:gd name="connsiteY21" fmla="*/ 2957515 h 4148138"/>
              <a:gd name="connsiteX22" fmla="*/ 1086920 w 2310881"/>
              <a:gd name="connsiteY22" fmla="*/ 2826547 h 4148138"/>
              <a:gd name="connsiteX23" fmla="*/ 1041677 w 2310881"/>
              <a:gd name="connsiteY23" fmla="*/ 2793209 h 4148138"/>
              <a:gd name="connsiteX24" fmla="*/ 994051 w 2310881"/>
              <a:gd name="connsiteY24" fmla="*/ 2826547 h 4148138"/>
              <a:gd name="connsiteX25" fmla="*/ 820220 w 2310881"/>
              <a:gd name="connsiteY25" fmla="*/ 2714628 h 4148138"/>
              <a:gd name="connsiteX26" fmla="*/ 822601 w 2310881"/>
              <a:gd name="connsiteY26" fmla="*/ 2657477 h 4148138"/>
              <a:gd name="connsiteX27" fmla="*/ 660677 w 2310881"/>
              <a:gd name="connsiteY27" fmla="*/ 2609853 h 4148138"/>
              <a:gd name="connsiteX28" fmla="*/ 510658 w 2310881"/>
              <a:gd name="connsiteY28" fmla="*/ 2524128 h 4148138"/>
              <a:gd name="connsiteX29" fmla="*/ 372545 w 2310881"/>
              <a:gd name="connsiteY29" fmla="*/ 2338389 h 4148138"/>
              <a:gd name="connsiteX30" fmla="*/ 41551 w 2310881"/>
              <a:gd name="connsiteY30" fmla="*/ 2062166 h 4148138"/>
              <a:gd name="connsiteX31" fmla="*/ 8357 w 2310881"/>
              <a:gd name="connsiteY31" fmla="*/ 1829634 h 4148138"/>
              <a:gd name="connsiteX32" fmla="*/ 0 w 2310881"/>
              <a:gd name="connsiteY32" fmla="*/ 1522600 h 4148138"/>
              <a:gd name="connsiteX33" fmla="*/ 38100 w 2310881"/>
              <a:gd name="connsiteY33" fmla="*/ 1422589 h 4148138"/>
              <a:gd name="connsiteX34" fmla="*/ 39651 w 2310881"/>
              <a:gd name="connsiteY34" fmla="*/ 484898 h 4148138"/>
              <a:gd name="connsiteX35" fmla="*/ 436838 w 2310881"/>
              <a:gd name="connsiteY35" fmla="*/ 33338 h 4148138"/>
              <a:gd name="connsiteX36" fmla="*/ 474938 w 2310881"/>
              <a:gd name="connsiteY36" fmla="*/ 0 h 4148138"/>
              <a:gd name="connsiteX37" fmla="*/ 855483 w 2310881"/>
              <a:gd name="connsiteY37" fmla="*/ 61649 h 4148138"/>
              <a:gd name="connsiteX38" fmla="*/ 1270069 w 2310881"/>
              <a:gd name="connsiteY38" fmla="*/ 613335 h 4148138"/>
              <a:gd name="connsiteX0" fmla="*/ 1270069 w 2310881"/>
              <a:gd name="connsiteY0" fmla="*/ 613335 h 4148138"/>
              <a:gd name="connsiteX1" fmla="*/ 1186338 w 2310881"/>
              <a:gd name="connsiteY1" fmla="*/ 881567 h 4148138"/>
              <a:gd name="connsiteX2" fmla="*/ 1341716 w 2310881"/>
              <a:gd name="connsiteY2" fmla="*/ 1290641 h 4148138"/>
              <a:gd name="connsiteX3" fmla="*/ 1220269 w 2310881"/>
              <a:gd name="connsiteY3" fmla="*/ 1595440 h 4148138"/>
              <a:gd name="connsiteX4" fmla="*/ 1229794 w 2310881"/>
              <a:gd name="connsiteY4" fmla="*/ 1757366 h 4148138"/>
              <a:gd name="connsiteX5" fmla="*/ 1272657 w 2310881"/>
              <a:gd name="connsiteY5" fmla="*/ 1821658 h 4148138"/>
              <a:gd name="connsiteX6" fmla="*/ 1217888 w 2310881"/>
              <a:gd name="connsiteY6" fmla="*/ 1852615 h 4148138"/>
              <a:gd name="connsiteX7" fmla="*/ 1713189 w 2310881"/>
              <a:gd name="connsiteY7" fmla="*/ 2238378 h 4148138"/>
              <a:gd name="connsiteX8" fmla="*/ 2065614 w 2310881"/>
              <a:gd name="connsiteY8" fmla="*/ 2855121 h 4148138"/>
              <a:gd name="connsiteX9" fmla="*/ 2020370 w 2310881"/>
              <a:gd name="connsiteY9" fmla="*/ 3036097 h 4148138"/>
              <a:gd name="connsiteX10" fmla="*/ 2182294 w 2310881"/>
              <a:gd name="connsiteY10" fmla="*/ 3209926 h 4148138"/>
              <a:gd name="connsiteX11" fmla="*/ 2258495 w 2310881"/>
              <a:gd name="connsiteY11" fmla="*/ 3324227 h 4148138"/>
              <a:gd name="connsiteX12" fmla="*/ 2310881 w 2310881"/>
              <a:gd name="connsiteY12" fmla="*/ 3564734 h 4148138"/>
              <a:gd name="connsiteX13" fmla="*/ 2177532 w 2310881"/>
              <a:gd name="connsiteY13" fmla="*/ 3986214 h 4148138"/>
              <a:gd name="connsiteX14" fmla="*/ 2077520 w 2310881"/>
              <a:gd name="connsiteY14" fmla="*/ 4148138 h 4148138"/>
              <a:gd name="connsiteX15" fmla="*/ 2001319 w 2310881"/>
              <a:gd name="connsiteY15" fmla="*/ 4098133 h 4148138"/>
              <a:gd name="connsiteX16" fmla="*/ 1875113 w 2310881"/>
              <a:gd name="connsiteY16" fmla="*/ 3731421 h 4148138"/>
              <a:gd name="connsiteX17" fmla="*/ 1784626 w 2310881"/>
              <a:gd name="connsiteY17" fmla="*/ 3564733 h 4148138"/>
              <a:gd name="connsiteX18" fmla="*/ 1579837 w 2310881"/>
              <a:gd name="connsiteY18" fmla="*/ 3479008 h 4148138"/>
              <a:gd name="connsiteX19" fmla="*/ 1298851 w 2310881"/>
              <a:gd name="connsiteY19" fmla="*/ 3240884 h 4148138"/>
              <a:gd name="connsiteX20" fmla="*/ 1115494 w 2310881"/>
              <a:gd name="connsiteY20" fmla="*/ 3114678 h 4148138"/>
              <a:gd name="connsiteX21" fmla="*/ 1048819 w 2310881"/>
              <a:gd name="connsiteY21" fmla="*/ 2957515 h 4148138"/>
              <a:gd name="connsiteX22" fmla="*/ 1086920 w 2310881"/>
              <a:gd name="connsiteY22" fmla="*/ 2826547 h 4148138"/>
              <a:gd name="connsiteX23" fmla="*/ 1041677 w 2310881"/>
              <a:gd name="connsiteY23" fmla="*/ 2793209 h 4148138"/>
              <a:gd name="connsiteX24" fmla="*/ 994051 w 2310881"/>
              <a:gd name="connsiteY24" fmla="*/ 2826547 h 4148138"/>
              <a:gd name="connsiteX25" fmla="*/ 820220 w 2310881"/>
              <a:gd name="connsiteY25" fmla="*/ 2714628 h 4148138"/>
              <a:gd name="connsiteX26" fmla="*/ 822601 w 2310881"/>
              <a:gd name="connsiteY26" fmla="*/ 2657477 h 4148138"/>
              <a:gd name="connsiteX27" fmla="*/ 660677 w 2310881"/>
              <a:gd name="connsiteY27" fmla="*/ 2609853 h 4148138"/>
              <a:gd name="connsiteX28" fmla="*/ 510658 w 2310881"/>
              <a:gd name="connsiteY28" fmla="*/ 2524128 h 4148138"/>
              <a:gd name="connsiteX29" fmla="*/ 372545 w 2310881"/>
              <a:gd name="connsiteY29" fmla="*/ 2338389 h 4148138"/>
              <a:gd name="connsiteX30" fmla="*/ 41551 w 2310881"/>
              <a:gd name="connsiteY30" fmla="*/ 2062166 h 4148138"/>
              <a:gd name="connsiteX31" fmla="*/ 8357 w 2310881"/>
              <a:gd name="connsiteY31" fmla="*/ 1829634 h 4148138"/>
              <a:gd name="connsiteX32" fmla="*/ 0 w 2310881"/>
              <a:gd name="connsiteY32" fmla="*/ 1522600 h 4148138"/>
              <a:gd name="connsiteX33" fmla="*/ 38100 w 2310881"/>
              <a:gd name="connsiteY33" fmla="*/ 1422589 h 4148138"/>
              <a:gd name="connsiteX34" fmla="*/ 39651 w 2310881"/>
              <a:gd name="connsiteY34" fmla="*/ 484898 h 4148138"/>
              <a:gd name="connsiteX35" fmla="*/ 232051 w 2310881"/>
              <a:gd name="connsiteY35" fmla="*/ 40482 h 4148138"/>
              <a:gd name="connsiteX36" fmla="*/ 474938 w 2310881"/>
              <a:gd name="connsiteY36" fmla="*/ 0 h 4148138"/>
              <a:gd name="connsiteX37" fmla="*/ 855483 w 2310881"/>
              <a:gd name="connsiteY37" fmla="*/ 61649 h 4148138"/>
              <a:gd name="connsiteX38" fmla="*/ 1270069 w 2310881"/>
              <a:gd name="connsiteY38" fmla="*/ 613335 h 414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310881" h="4148138">
                <a:moveTo>
                  <a:pt x="1270069" y="613335"/>
                </a:moveTo>
                <a:lnTo>
                  <a:pt x="1186338" y="881567"/>
                </a:lnTo>
                <a:lnTo>
                  <a:pt x="1341716" y="1290641"/>
                </a:lnTo>
                <a:lnTo>
                  <a:pt x="1220269" y="1595440"/>
                </a:lnTo>
                <a:lnTo>
                  <a:pt x="1229794" y="1757366"/>
                </a:lnTo>
                <a:lnTo>
                  <a:pt x="1272657" y="1821658"/>
                </a:lnTo>
                <a:lnTo>
                  <a:pt x="1217888" y="1852615"/>
                </a:lnTo>
                <a:lnTo>
                  <a:pt x="1713189" y="2238378"/>
                </a:lnTo>
                <a:lnTo>
                  <a:pt x="2065614" y="2855121"/>
                </a:lnTo>
                <a:lnTo>
                  <a:pt x="2020370" y="3036097"/>
                </a:lnTo>
                <a:lnTo>
                  <a:pt x="2182294" y="3209926"/>
                </a:lnTo>
                <a:lnTo>
                  <a:pt x="2258495" y="3324227"/>
                </a:lnTo>
                <a:lnTo>
                  <a:pt x="2310881" y="3564734"/>
                </a:lnTo>
                <a:lnTo>
                  <a:pt x="2177532" y="3986214"/>
                </a:lnTo>
                <a:lnTo>
                  <a:pt x="2077520" y="4148138"/>
                </a:lnTo>
                <a:lnTo>
                  <a:pt x="2001319" y="4098133"/>
                </a:lnTo>
                <a:lnTo>
                  <a:pt x="1875113" y="3731421"/>
                </a:lnTo>
                <a:lnTo>
                  <a:pt x="1784626" y="3564733"/>
                </a:lnTo>
                <a:lnTo>
                  <a:pt x="1579837" y="3479008"/>
                </a:lnTo>
                <a:lnTo>
                  <a:pt x="1298851" y="3240884"/>
                </a:lnTo>
                <a:lnTo>
                  <a:pt x="1115494" y="3114678"/>
                </a:lnTo>
                <a:lnTo>
                  <a:pt x="1048819" y="2957515"/>
                </a:lnTo>
                <a:lnTo>
                  <a:pt x="1086920" y="2826547"/>
                </a:lnTo>
                <a:lnTo>
                  <a:pt x="1041677" y="2793209"/>
                </a:lnTo>
                <a:lnTo>
                  <a:pt x="994051" y="2826547"/>
                </a:lnTo>
                <a:lnTo>
                  <a:pt x="820220" y="2714628"/>
                </a:lnTo>
                <a:cubicBezTo>
                  <a:pt x="821014" y="2695578"/>
                  <a:pt x="821807" y="2676527"/>
                  <a:pt x="822601" y="2657477"/>
                </a:cubicBezTo>
                <a:lnTo>
                  <a:pt x="660677" y="2609853"/>
                </a:lnTo>
                <a:lnTo>
                  <a:pt x="510658" y="2524128"/>
                </a:lnTo>
                <a:lnTo>
                  <a:pt x="372545" y="2338389"/>
                </a:lnTo>
                <a:lnTo>
                  <a:pt x="41551" y="2062166"/>
                </a:lnTo>
                <a:lnTo>
                  <a:pt x="8357" y="1829634"/>
                </a:lnTo>
                <a:lnTo>
                  <a:pt x="0" y="1522600"/>
                </a:lnTo>
                <a:lnTo>
                  <a:pt x="38100" y="1422589"/>
                </a:lnTo>
                <a:lnTo>
                  <a:pt x="39651" y="484898"/>
                </a:lnTo>
                <a:lnTo>
                  <a:pt x="232051" y="40482"/>
                </a:lnTo>
                <a:lnTo>
                  <a:pt x="474938" y="0"/>
                </a:lnTo>
                <a:lnTo>
                  <a:pt x="855483" y="61649"/>
                </a:lnTo>
                <a:lnTo>
                  <a:pt x="1270069" y="613335"/>
                </a:lnTo>
                <a:close/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66334887-F3AD-4BDD-901E-0DF5D49F60CA}"/>
              </a:ext>
            </a:extLst>
          </p:cNvPr>
          <p:cNvSpPr/>
          <p:nvPr/>
        </p:nvSpPr>
        <p:spPr bwMode="auto">
          <a:xfrm rot="13682788">
            <a:off x="4318437" y="1326104"/>
            <a:ext cx="2338448" cy="924526"/>
          </a:xfrm>
          <a:custGeom>
            <a:avLst/>
            <a:gdLst>
              <a:gd name="connsiteX0" fmla="*/ 0 w 209550"/>
              <a:gd name="connsiteY0" fmla="*/ 171450 h 171450"/>
              <a:gd name="connsiteX1" fmla="*/ 4762 w 209550"/>
              <a:gd name="connsiteY1" fmla="*/ 66675 h 171450"/>
              <a:gd name="connsiteX2" fmla="*/ 114300 w 209550"/>
              <a:gd name="connsiteY2" fmla="*/ 61912 h 171450"/>
              <a:gd name="connsiteX3" fmla="*/ 119062 w 209550"/>
              <a:gd name="connsiteY3" fmla="*/ 0 h 171450"/>
              <a:gd name="connsiteX4" fmla="*/ 209550 w 209550"/>
              <a:gd name="connsiteY4" fmla="*/ 0 h 171450"/>
              <a:gd name="connsiteX5" fmla="*/ 209550 w 209550"/>
              <a:gd name="connsiteY5" fmla="*/ 152400 h 171450"/>
              <a:gd name="connsiteX6" fmla="*/ 0 w 209550"/>
              <a:gd name="connsiteY6" fmla="*/ 171450 h 171450"/>
              <a:gd name="connsiteX0" fmla="*/ 0 w 209550"/>
              <a:gd name="connsiteY0" fmla="*/ 260805 h 260805"/>
              <a:gd name="connsiteX1" fmla="*/ 4762 w 209550"/>
              <a:gd name="connsiteY1" fmla="*/ 156030 h 260805"/>
              <a:gd name="connsiteX2" fmla="*/ 114300 w 209550"/>
              <a:gd name="connsiteY2" fmla="*/ 151267 h 260805"/>
              <a:gd name="connsiteX3" fmla="*/ 8858 w 209550"/>
              <a:gd name="connsiteY3" fmla="*/ 0 h 260805"/>
              <a:gd name="connsiteX4" fmla="*/ 209550 w 209550"/>
              <a:gd name="connsiteY4" fmla="*/ 89355 h 260805"/>
              <a:gd name="connsiteX5" fmla="*/ 209550 w 209550"/>
              <a:gd name="connsiteY5" fmla="*/ 241755 h 260805"/>
              <a:gd name="connsiteX6" fmla="*/ 0 w 209550"/>
              <a:gd name="connsiteY6" fmla="*/ 260805 h 260805"/>
              <a:gd name="connsiteX0" fmla="*/ 37604 w 247154"/>
              <a:gd name="connsiteY0" fmla="*/ 260805 h 260805"/>
              <a:gd name="connsiteX1" fmla="*/ 42366 w 247154"/>
              <a:gd name="connsiteY1" fmla="*/ 156030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241755 h 260805"/>
              <a:gd name="connsiteX5" fmla="*/ 37604 w 247154"/>
              <a:gd name="connsiteY5" fmla="*/ 260805 h 260805"/>
              <a:gd name="connsiteX0" fmla="*/ 37604 w 136949"/>
              <a:gd name="connsiteY0" fmla="*/ 260805 h 260805"/>
              <a:gd name="connsiteX1" fmla="*/ 104915 w 136949"/>
              <a:gd name="connsiteY1" fmla="*/ 105395 h 260805"/>
              <a:gd name="connsiteX2" fmla="*/ 0 w 136949"/>
              <a:gd name="connsiteY2" fmla="*/ 35105 h 260805"/>
              <a:gd name="connsiteX3" fmla="*/ 46462 w 136949"/>
              <a:gd name="connsiteY3" fmla="*/ 0 h 260805"/>
              <a:gd name="connsiteX4" fmla="*/ 136949 w 136949"/>
              <a:gd name="connsiteY4" fmla="*/ 74959 h 260805"/>
              <a:gd name="connsiteX5" fmla="*/ 37604 w 136949"/>
              <a:gd name="connsiteY5" fmla="*/ 260805 h 26080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46462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28591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50639"/>
              <a:gd name="connsiteX1" fmla="*/ 38240 w 136949"/>
              <a:gd name="connsiteY1" fmla="*/ 150639 h 150639"/>
              <a:gd name="connsiteX2" fmla="*/ 0 w 136949"/>
              <a:gd name="connsiteY2" fmla="*/ 35105 h 150639"/>
              <a:gd name="connsiteX3" fmla="*/ 28591 w 136949"/>
              <a:gd name="connsiteY3" fmla="*/ 0 h 150639"/>
              <a:gd name="connsiteX4" fmla="*/ 136949 w 136949"/>
              <a:gd name="connsiteY4" fmla="*/ 74959 h 150639"/>
              <a:gd name="connsiteX0" fmla="*/ 286967 w 286967"/>
              <a:gd name="connsiteY0" fmla="*/ 89247 h 150639"/>
              <a:gd name="connsiteX1" fmla="*/ 38240 w 286967"/>
              <a:gd name="connsiteY1" fmla="*/ 150639 h 150639"/>
              <a:gd name="connsiteX2" fmla="*/ 0 w 286967"/>
              <a:gd name="connsiteY2" fmla="*/ 35105 h 150639"/>
              <a:gd name="connsiteX3" fmla="*/ 28591 w 286967"/>
              <a:gd name="connsiteY3" fmla="*/ 0 h 150639"/>
              <a:gd name="connsiteX4" fmla="*/ 286967 w 286967"/>
              <a:gd name="connsiteY4" fmla="*/ 89247 h 1506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286967 w 333391"/>
              <a:gd name="connsiteY4" fmla="*/ 279747 h 3411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303954 w 333391"/>
              <a:gd name="connsiteY4" fmla="*/ 156234 h 341139"/>
              <a:gd name="connsiteX5" fmla="*/ 286967 w 333391"/>
              <a:gd name="connsiteY5" fmla="*/ 279747 h 341139"/>
              <a:gd name="connsiteX0" fmla="*/ 286967 w 425398"/>
              <a:gd name="connsiteY0" fmla="*/ 279747 h 341139"/>
              <a:gd name="connsiteX1" fmla="*/ 38240 w 425398"/>
              <a:gd name="connsiteY1" fmla="*/ 341139 h 341139"/>
              <a:gd name="connsiteX2" fmla="*/ 0 w 425398"/>
              <a:gd name="connsiteY2" fmla="*/ 225605 h 341139"/>
              <a:gd name="connsiteX3" fmla="*/ 333391 w 425398"/>
              <a:gd name="connsiteY3" fmla="*/ 0 h 341139"/>
              <a:gd name="connsiteX4" fmla="*/ 425398 w 425398"/>
              <a:gd name="connsiteY4" fmla="*/ 203859 h 341139"/>
              <a:gd name="connsiteX5" fmla="*/ 286967 w 425398"/>
              <a:gd name="connsiteY5" fmla="*/ 279747 h 341139"/>
              <a:gd name="connsiteX0" fmla="*/ 286967 w 425398"/>
              <a:gd name="connsiteY0" fmla="*/ 279747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286967 w 425398"/>
              <a:gd name="connsiteY5" fmla="*/ 279747 h 422102"/>
              <a:gd name="connsiteX0" fmla="*/ 184574 w 425398"/>
              <a:gd name="connsiteY0" fmla="*/ 351185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184574 w 425398"/>
              <a:gd name="connsiteY5" fmla="*/ 351185 h 422102"/>
              <a:gd name="connsiteX0" fmla="*/ 184574 w 333391"/>
              <a:gd name="connsiteY0" fmla="*/ 351185 h 422102"/>
              <a:gd name="connsiteX1" fmla="*/ 73959 w 333391"/>
              <a:gd name="connsiteY1" fmla="*/ 422102 h 422102"/>
              <a:gd name="connsiteX2" fmla="*/ 0 w 333391"/>
              <a:gd name="connsiteY2" fmla="*/ 225605 h 422102"/>
              <a:gd name="connsiteX3" fmla="*/ 333391 w 333391"/>
              <a:gd name="connsiteY3" fmla="*/ 0 h 422102"/>
              <a:gd name="connsiteX4" fmla="*/ 184574 w 333391"/>
              <a:gd name="connsiteY4" fmla="*/ 351185 h 422102"/>
              <a:gd name="connsiteX0" fmla="*/ 184574 w 184574"/>
              <a:gd name="connsiteY0" fmla="*/ 182117 h 253034"/>
              <a:gd name="connsiteX1" fmla="*/ 73959 w 184574"/>
              <a:gd name="connsiteY1" fmla="*/ 253034 h 253034"/>
              <a:gd name="connsiteX2" fmla="*/ 0 w 184574"/>
              <a:gd name="connsiteY2" fmla="*/ 56537 h 253034"/>
              <a:gd name="connsiteX3" fmla="*/ 88123 w 184574"/>
              <a:gd name="connsiteY3" fmla="*/ 0 h 253034"/>
              <a:gd name="connsiteX4" fmla="*/ 184574 w 184574"/>
              <a:gd name="connsiteY4" fmla="*/ 182117 h 253034"/>
              <a:gd name="connsiteX0" fmla="*/ 184574 w 184574"/>
              <a:gd name="connsiteY0" fmla="*/ 125580 h 196497"/>
              <a:gd name="connsiteX1" fmla="*/ 73959 w 184574"/>
              <a:gd name="connsiteY1" fmla="*/ 196497 h 196497"/>
              <a:gd name="connsiteX2" fmla="*/ 0 w 184574"/>
              <a:gd name="connsiteY2" fmla="*/ 0 h 196497"/>
              <a:gd name="connsiteX3" fmla="*/ 87464 w 184574"/>
              <a:gd name="connsiteY3" fmla="*/ 26120 h 196497"/>
              <a:gd name="connsiteX4" fmla="*/ 184574 w 184574"/>
              <a:gd name="connsiteY4" fmla="*/ 125580 h 196497"/>
              <a:gd name="connsiteX0" fmla="*/ 175880 w 175880"/>
              <a:gd name="connsiteY0" fmla="*/ 99460 h 170377"/>
              <a:gd name="connsiteX1" fmla="*/ 65265 w 175880"/>
              <a:gd name="connsiteY1" fmla="*/ 170377 h 170377"/>
              <a:gd name="connsiteX2" fmla="*/ 0 w 175880"/>
              <a:gd name="connsiteY2" fmla="*/ 10513 h 170377"/>
              <a:gd name="connsiteX3" fmla="*/ 78770 w 175880"/>
              <a:gd name="connsiteY3" fmla="*/ 0 h 170377"/>
              <a:gd name="connsiteX4" fmla="*/ 175880 w 175880"/>
              <a:gd name="connsiteY4" fmla="*/ 99460 h 170377"/>
              <a:gd name="connsiteX0" fmla="*/ 175880 w 175880"/>
              <a:gd name="connsiteY0" fmla="*/ 99460 h 118483"/>
              <a:gd name="connsiteX1" fmla="*/ 121520 w 175880"/>
              <a:gd name="connsiteY1" fmla="*/ 118483 h 118483"/>
              <a:gd name="connsiteX2" fmla="*/ 0 w 175880"/>
              <a:gd name="connsiteY2" fmla="*/ 10513 h 118483"/>
              <a:gd name="connsiteX3" fmla="*/ 78770 w 175880"/>
              <a:gd name="connsiteY3" fmla="*/ 0 h 118483"/>
              <a:gd name="connsiteX4" fmla="*/ 175880 w 175880"/>
              <a:gd name="connsiteY4" fmla="*/ 99460 h 118483"/>
              <a:gd name="connsiteX0" fmla="*/ 175880 w 175880"/>
              <a:gd name="connsiteY0" fmla="*/ 99460 h 151254"/>
              <a:gd name="connsiteX1" fmla="*/ 76051 w 175880"/>
              <a:gd name="connsiteY1" fmla="*/ 151254 h 151254"/>
              <a:gd name="connsiteX2" fmla="*/ 0 w 175880"/>
              <a:gd name="connsiteY2" fmla="*/ 10513 h 151254"/>
              <a:gd name="connsiteX3" fmla="*/ 78770 w 175880"/>
              <a:gd name="connsiteY3" fmla="*/ 0 h 151254"/>
              <a:gd name="connsiteX4" fmla="*/ 175880 w 175880"/>
              <a:gd name="connsiteY4" fmla="*/ 99460 h 151254"/>
              <a:gd name="connsiteX0" fmla="*/ 175880 w 175880"/>
              <a:gd name="connsiteY0" fmla="*/ 88947 h 140741"/>
              <a:gd name="connsiteX1" fmla="*/ 76051 w 175880"/>
              <a:gd name="connsiteY1" fmla="*/ 140741 h 140741"/>
              <a:gd name="connsiteX2" fmla="*/ 0 w 175880"/>
              <a:gd name="connsiteY2" fmla="*/ 0 h 140741"/>
              <a:gd name="connsiteX3" fmla="*/ 72082 w 175880"/>
              <a:gd name="connsiteY3" fmla="*/ 53918 h 140741"/>
              <a:gd name="connsiteX4" fmla="*/ 175880 w 175880"/>
              <a:gd name="connsiteY4" fmla="*/ 88947 h 140741"/>
              <a:gd name="connsiteX0" fmla="*/ 175880 w 175880"/>
              <a:gd name="connsiteY0" fmla="*/ 102643 h 154437"/>
              <a:gd name="connsiteX1" fmla="*/ 76051 w 175880"/>
              <a:gd name="connsiteY1" fmla="*/ 154437 h 154437"/>
              <a:gd name="connsiteX2" fmla="*/ 0 w 175880"/>
              <a:gd name="connsiteY2" fmla="*/ 13696 h 154437"/>
              <a:gd name="connsiteX3" fmla="*/ 75228 w 175880"/>
              <a:gd name="connsiteY3" fmla="*/ 0 h 154437"/>
              <a:gd name="connsiteX4" fmla="*/ 175880 w 175880"/>
              <a:gd name="connsiteY4" fmla="*/ 102643 h 154437"/>
              <a:gd name="connsiteX0" fmla="*/ 113202 w 113202"/>
              <a:gd name="connsiteY0" fmla="*/ 102643 h 154437"/>
              <a:gd name="connsiteX1" fmla="*/ 13373 w 113202"/>
              <a:gd name="connsiteY1" fmla="*/ 154437 h 154437"/>
              <a:gd name="connsiteX2" fmla="*/ 0 w 113202"/>
              <a:gd name="connsiteY2" fmla="*/ 50829 h 154437"/>
              <a:gd name="connsiteX3" fmla="*/ 12550 w 113202"/>
              <a:gd name="connsiteY3" fmla="*/ 0 h 154437"/>
              <a:gd name="connsiteX4" fmla="*/ 113202 w 113202"/>
              <a:gd name="connsiteY4" fmla="*/ 102643 h 154437"/>
              <a:gd name="connsiteX0" fmla="*/ 152519 w 152519"/>
              <a:gd name="connsiteY0" fmla="*/ 102643 h 154437"/>
              <a:gd name="connsiteX1" fmla="*/ 52690 w 152519"/>
              <a:gd name="connsiteY1" fmla="*/ 154437 h 154437"/>
              <a:gd name="connsiteX2" fmla="*/ 0 w 152519"/>
              <a:gd name="connsiteY2" fmla="*/ 9081 h 154437"/>
              <a:gd name="connsiteX3" fmla="*/ 51867 w 152519"/>
              <a:gd name="connsiteY3" fmla="*/ 0 h 154437"/>
              <a:gd name="connsiteX4" fmla="*/ 152519 w 152519"/>
              <a:gd name="connsiteY4" fmla="*/ 102643 h 154437"/>
              <a:gd name="connsiteX0" fmla="*/ 91452 w 91452"/>
              <a:gd name="connsiteY0" fmla="*/ 95776 h 154437"/>
              <a:gd name="connsiteX1" fmla="*/ 52690 w 91452"/>
              <a:gd name="connsiteY1" fmla="*/ 154437 h 154437"/>
              <a:gd name="connsiteX2" fmla="*/ 0 w 91452"/>
              <a:gd name="connsiteY2" fmla="*/ 9081 h 154437"/>
              <a:gd name="connsiteX3" fmla="*/ 51867 w 91452"/>
              <a:gd name="connsiteY3" fmla="*/ 0 h 154437"/>
              <a:gd name="connsiteX4" fmla="*/ 91452 w 91452"/>
              <a:gd name="connsiteY4" fmla="*/ 95776 h 154437"/>
              <a:gd name="connsiteX0" fmla="*/ 136241 w 136241"/>
              <a:gd name="connsiteY0" fmla="*/ 113627 h 154437"/>
              <a:gd name="connsiteX1" fmla="*/ 52690 w 136241"/>
              <a:gd name="connsiteY1" fmla="*/ 154437 h 154437"/>
              <a:gd name="connsiteX2" fmla="*/ 0 w 136241"/>
              <a:gd name="connsiteY2" fmla="*/ 9081 h 154437"/>
              <a:gd name="connsiteX3" fmla="*/ 51867 w 136241"/>
              <a:gd name="connsiteY3" fmla="*/ 0 h 154437"/>
              <a:gd name="connsiteX4" fmla="*/ 136241 w 136241"/>
              <a:gd name="connsiteY4" fmla="*/ 113627 h 154437"/>
              <a:gd name="connsiteX0" fmla="*/ 136241 w 785521"/>
              <a:gd name="connsiteY0" fmla="*/ 712485 h 753295"/>
              <a:gd name="connsiteX1" fmla="*/ 52690 w 785521"/>
              <a:gd name="connsiteY1" fmla="*/ 753295 h 753295"/>
              <a:gd name="connsiteX2" fmla="*/ 0 w 785521"/>
              <a:gd name="connsiteY2" fmla="*/ 607939 h 753295"/>
              <a:gd name="connsiteX3" fmla="*/ 785521 w 785521"/>
              <a:gd name="connsiteY3" fmla="*/ 0 h 753295"/>
              <a:gd name="connsiteX4" fmla="*/ 136241 w 785521"/>
              <a:gd name="connsiteY4" fmla="*/ 712485 h 753295"/>
              <a:gd name="connsiteX0" fmla="*/ 785521 w 876961"/>
              <a:gd name="connsiteY0" fmla="*/ 0 h 753295"/>
              <a:gd name="connsiteX1" fmla="*/ 136241 w 876961"/>
              <a:gd name="connsiteY1" fmla="*/ 712485 h 753295"/>
              <a:gd name="connsiteX2" fmla="*/ 52690 w 876961"/>
              <a:gd name="connsiteY2" fmla="*/ 753295 h 753295"/>
              <a:gd name="connsiteX3" fmla="*/ 0 w 876961"/>
              <a:gd name="connsiteY3" fmla="*/ 607939 h 753295"/>
              <a:gd name="connsiteX4" fmla="*/ 876961 w 876961"/>
              <a:gd name="connsiteY4" fmla="*/ 91440 h 753295"/>
              <a:gd name="connsiteX0" fmla="*/ 785521 w 785521"/>
              <a:gd name="connsiteY0" fmla="*/ 227427 h 980722"/>
              <a:gd name="connsiteX1" fmla="*/ 136241 w 785521"/>
              <a:gd name="connsiteY1" fmla="*/ 939912 h 980722"/>
              <a:gd name="connsiteX2" fmla="*/ 52690 w 785521"/>
              <a:gd name="connsiteY2" fmla="*/ 980722 h 980722"/>
              <a:gd name="connsiteX3" fmla="*/ 0 w 785521"/>
              <a:gd name="connsiteY3" fmla="*/ 835366 h 980722"/>
              <a:gd name="connsiteX4" fmla="*/ 436759 w 785521"/>
              <a:gd name="connsiteY4" fmla="*/ 0 h 980722"/>
              <a:gd name="connsiteX0" fmla="*/ 785521 w 785521"/>
              <a:gd name="connsiteY0" fmla="*/ 227427 h 980722"/>
              <a:gd name="connsiteX1" fmla="*/ 136241 w 785521"/>
              <a:gd name="connsiteY1" fmla="*/ 939912 h 980722"/>
              <a:gd name="connsiteX2" fmla="*/ 52690 w 785521"/>
              <a:gd name="connsiteY2" fmla="*/ 980722 h 980722"/>
              <a:gd name="connsiteX3" fmla="*/ 0 w 785521"/>
              <a:gd name="connsiteY3" fmla="*/ 835366 h 980722"/>
              <a:gd name="connsiteX4" fmla="*/ 436759 w 785521"/>
              <a:gd name="connsiteY4" fmla="*/ 0 h 980722"/>
              <a:gd name="connsiteX0" fmla="*/ 732831 w 732831"/>
              <a:gd name="connsiteY0" fmla="*/ 227427 h 980722"/>
              <a:gd name="connsiteX1" fmla="*/ 83551 w 732831"/>
              <a:gd name="connsiteY1" fmla="*/ 939912 h 980722"/>
              <a:gd name="connsiteX2" fmla="*/ 0 w 732831"/>
              <a:gd name="connsiteY2" fmla="*/ 980722 h 980722"/>
              <a:gd name="connsiteX3" fmla="*/ 577338 w 732831"/>
              <a:gd name="connsiteY3" fmla="*/ 95326 h 980722"/>
              <a:gd name="connsiteX4" fmla="*/ 384069 w 732831"/>
              <a:gd name="connsiteY4" fmla="*/ 0 h 980722"/>
              <a:gd name="connsiteX0" fmla="*/ 732831 w 732831"/>
              <a:gd name="connsiteY0" fmla="*/ 184077 h 937372"/>
              <a:gd name="connsiteX1" fmla="*/ 83551 w 732831"/>
              <a:gd name="connsiteY1" fmla="*/ 896562 h 937372"/>
              <a:gd name="connsiteX2" fmla="*/ 0 w 732831"/>
              <a:gd name="connsiteY2" fmla="*/ 937372 h 937372"/>
              <a:gd name="connsiteX3" fmla="*/ 577338 w 732831"/>
              <a:gd name="connsiteY3" fmla="*/ 51976 h 937372"/>
              <a:gd name="connsiteX4" fmla="*/ 108157 w 732831"/>
              <a:gd name="connsiteY4" fmla="*/ 0 h 937372"/>
              <a:gd name="connsiteX0" fmla="*/ 732831 w 732831"/>
              <a:gd name="connsiteY0" fmla="*/ 201449 h 954744"/>
              <a:gd name="connsiteX1" fmla="*/ 83551 w 732831"/>
              <a:gd name="connsiteY1" fmla="*/ 913934 h 954744"/>
              <a:gd name="connsiteX2" fmla="*/ 0 w 732831"/>
              <a:gd name="connsiteY2" fmla="*/ 954744 h 954744"/>
              <a:gd name="connsiteX3" fmla="*/ 518003 w 732831"/>
              <a:gd name="connsiteY3" fmla="*/ 0 h 954744"/>
              <a:gd name="connsiteX4" fmla="*/ 108157 w 732831"/>
              <a:gd name="connsiteY4" fmla="*/ 17372 h 954744"/>
              <a:gd name="connsiteX0" fmla="*/ 649280 w 688121"/>
              <a:gd name="connsiteY0" fmla="*/ 208429 h 920914"/>
              <a:gd name="connsiteX1" fmla="*/ 0 w 688121"/>
              <a:gd name="connsiteY1" fmla="*/ 920914 h 920914"/>
              <a:gd name="connsiteX2" fmla="*/ 688121 w 688121"/>
              <a:gd name="connsiteY2" fmla="*/ 0 h 920914"/>
              <a:gd name="connsiteX3" fmla="*/ 434452 w 688121"/>
              <a:gd name="connsiteY3" fmla="*/ 6980 h 920914"/>
              <a:gd name="connsiteX4" fmla="*/ 24606 w 688121"/>
              <a:gd name="connsiteY4" fmla="*/ 24352 h 920914"/>
              <a:gd name="connsiteX0" fmla="*/ 1481682 w 1481682"/>
              <a:gd name="connsiteY0" fmla="*/ 0 h 1040064"/>
              <a:gd name="connsiteX1" fmla="*/ 0 w 1481682"/>
              <a:gd name="connsiteY1" fmla="*/ 1040064 h 1040064"/>
              <a:gd name="connsiteX2" fmla="*/ 688121 w 1481682"/>
              <a:gd name="connsiteY2" fmla="*/ 119150 h 1040064"/>
              <a:gd name="connsiteX3" fmla="*/ 434452 w 1481682"/>
              <a:gd name="connsiteY3" fmla="*/ 126130 h 1040064"/>
              <a:gd name="connsiteX4" fmla="*/ 24606 w 1481682"/>
              <a:gd name="connsiteY4" fmla="*/ 143502 h 1040064"/>
              <a:gd name="connsiteX0" fmla="*/ 1457076 w 1457076"/>
              <a:gd name="connsiteY0" fmla="*/ 0 h 143502"/>
              <a:gd name="connsiteX1" fmla="*/ 975541 w 1457076"/>
              <a:gd name="connsiteY1" fmla="*/ 30770 h 143502"/>
              <a:gd name="connsiteX2" fmla="*/ 663515 w 1457076"/>
              <a:gd name="connsiteY2" fmla="*/ 119150 h 143502"/>
              <a:gd name="connsiteX3" fmla="*/ 409846 w 1457076"/>
              <a:gd name="connsiteY3" fmla="*/ 126130 h 143502"/>
              <a:gd name="connsiteX4" fmla="*/ 0 w 1457076"/>
              <a:gd name="connsiteY4" fmla="*/ 143502 h 143502"/>
              <a:gd name="connsiteX0" fmla="*/ 1047230 w 1047230"/>
              <a:gd name="connsiteY0" fmla="*/ 0 h 126130"/>
              <a:gd name="connsiteX1" fmla="*/ 565695 w 1047230"/>
              <a:gd name="connsiteY1" fmla="*/ 30770 h 126130"/>
              <a:gd name="connsiteX2" fmla="*/ 253669 w 1047230"/>
              <a:gd name="connsiteY2" fmla="*/ 119150 h 126130"/>
              <a:gd name="connsiteX3" fmla="*/ 0 w 1047230"/>
              <a:gd name="connsiteY3" fmla="*/ 126130 h 126130"/>
              <a:gd name="connsiteX0" fmla="*/ 793561 w 793561"/>
              <a:gd name="connsiteY0" fmla="*/ 0 h 119150"/>
              <a:gd name="connsiteX1" fmla="*/ 312026 w 793561"/>
              <a:gd name="connsiteY1" fmla="*/ 30770 h 119150"/>
              <a:gd name="connsiteX2" fmla="*/ 0 w 793561"/>
              <a:gd name="connsiteY2" fmla="*/ 119150 h 119150"/>
              <a:gd name="connsiteX0" fmla="*/ 793561 w 793561"/>
              <a:gd name="connsiteY0" fmla="*/ 0 h 119150"/>
              <a:gd name="connsiteX1" fmla="*/ 791412 w 793561"/>
              <a:gd name="connsiteY1" fmla="*/ 286 h 119150"/>
              <a:gd name="connsiteX2" fmla="*/ 312026 w 793561"/>
              <a:gd name="connsiteY2" fmla="*/ 30770 h 119150"/>
              <a:gd name="connsiteX3" fmla="*/ 0 w 793561"/>
              <a:gd name="connsiteY3" fmla="*/ 119150 h 119150"/>
              <a:gd name="connsiteX0" fmla="*/ 793561 w 1040828"/>
              <a:gd name="connsiteY0" fmla="*/ 0 h 346169"/>
              <a:gd name="connsiteX1" fmla="*/ 1040828 w 1040828"/>
              <a:gd name="connsiteY1" fmla="*/ 346169 h 346169"/>
              <a:gd name="connsiteX2" fmla="*/ 312026 w 1040828"/>
              <a:gd name="connsiteY2" fmla="*/ 30770 h 346169"/>
              <a:gd name="connsiteX3" fmla="*/ 0 w 1040828"/>
              <a:gd name="connsiteY3" fmla="*/ 119150 h 346169"/>
              <a:gd name="connsiteX0" fmla="*/ 1967652 w 1967652"/>
              <a:gd name="connsiteY0" fmla="*/ 390678 h 390678"/>
              <a:gd name="connsiteX1" fmla="*/ 1040828 w 1967652"/>
              <a:gd name="connsiteY1" fmla="*/ 315399 h 390678"/>
              <a:gd name="connsiteX2" fmla="*/ 312026 w 1967652"/>
              <a:gd name="connsiteY2" fmla="*/ 0 h 390678"/>
              <a:gd name="connsiteX3" fmla="*/ 0 w 1967652"/>
              <a:gd name="connsiteY3" fmla="*/ 88380 h 390678"/>
              <a:gd name="connsiteX0" fmla="*/ 1967652 w 1967652"/>
              <a:gd name="connsiteY0" fmla="*/ 433539 h 433539"/>
              <a:gd name="connsiteX1" fmla="*/ 770521 w 1967652"/>
              <a:gd name="connsiteY1" fmla="*/ 0 h 433539"/>
              <a:gd name="connsiteX2" fmla="*/ 312026 w 1967652"/>
              <a:gd name="connsiteY2" fmla="*/ 42861 h 433539"/>
              <a:gd name="connsiteX3" fmla="*/ 0 w 1967652"/>
              <a:gd name="connsiteY3" fmla="*/ 131241 h 433539"/>
              <a:gd name="connsiteX0" fmla="*/ 1967652 w 1967652"/>
              <a:gd name="connsiteY0" fmla="*/ 433539 h 433539"/>
              <a:gd name="connsiteX1" fmla="*/ 995706 w 1967652"/>
              <a:gd name="connsiteY1" fmla="*/ 80754 h 433539"/>
              <a:gd name="connsiteX2" fmla="*/ 770521 w 1967652"/>
              <a:gd name="connsiteY2" fmla="*/ 0 h 433539"/>
              <a:gd name="connsiteX3" fmla="*/ 312026 w 1967652"/>
              <a:gd name="connsiteY3" fmla="*/ 42861 h 433539"/>
              <a:gd name="connsiteX4" fmla="*/ 0 w 1967652"/>
              <a:gd name="connsiteY4" fmla="*/ 131241 h 433539"/>
              <a:gd name="connsiteX0" fmla="*/ 1967652 w 1967652"/>
              <a:gd name="connsiteY0" fmla="*/ 433539 h 433539"/>
              <a:gd name="connsiteX1" fmla="*/ 953496 w 1967652"/>
              <a:gd name="connsiteY1" fmla="*/ 238130 h 433539"/>
              <a:gd name="connsiteX2" fmla="*/ 770521 w 1967652"/>
              <a:gd name="connsiteY2" fmla="*/ 0 h 433539"/>
              <a:gd name="connsiteX3" fmla="*/ 312026 w 1967652"/>
              <a:gd name="connsiteY3" fmla="*/ 42861 h 433539"/>
              <a:gd name="connsiteX4" fmla="*/ 0 w 1967652"/>
              <a:gd name="connsiteY4" fmla="*/ 131241 h 433539"/>
              <a:gd name="connsiteX0" fmla="*/ 1967652 w 1967652"/>
              <a:gd name="connsiteY0" fmla="*/ 433539 h 433539"/>
              <a:gd name="connsiteX1" fmla="*/ 1060768 w 1967652"/>
              <a:gd name="connsiteY1" fmla="*/ 257713 h 433539"/>
              <a:gd name="connsiteX2" fmla="*/ 953496 w 1967652"/>
              <a:gd name="connsiteY2" fmla="*/ 238130 h 433539"/>
              <a:gd name="connsiteX3" fmla="*/ 770521 w 1967652"/>
              <a:gd name="connsiteY3" fmla="*/ 0 h 433539"/>
              <a:gd name="connsiteX4" fmla="*/ 312026 w 1967652"/>
              <a:gd name="connsiteY4" fmla="*/ 42861 h 433539"/>
              <a:gd name="connsiteX5" fmla="*/ 0 w 1967652"/>
              <a:gd name="connsiteY5" fmla="*/ 131241 h 433539"/>
              <a:gd name="connsiteX0" fmla="*/ 1967652 w 1967652"/>
              <a:gd name="connsiteY0" fmla="*/ 433539 h 532015"/>
              <a:gd name="connsiteX1" fmla="*/ 1134383 w 1967652"/>
              <a:gd name="connsiteY1" fmla="*/ 532015 h 532015"/>
              <a:gd name="connsiteX2" fmla="*/ 953496 w 1967652"/>
              <a:gd name="connsiteY2" fmla="*/ 238130 h 532015"/>
              <a:gd name="connsiteX3" fmla="*/ 770521 w 1967652"/>
              <a:gd name="connsiteY3" fmla="*/ 0 h 532015"/>
              <a:gd name="connsiteX4" fmla="*/ 312026 w 1967652"/>
              <a:gd name="connsiteY4" fmla="*/ 42861 h 532015"/>
              <a:gd name="connsiteX5" fmla="*/ 0 w 1967652"/>
              <a:gd name="connsiteY5" fmla="*/ 131241 h 532015"/>
              <a:gd name="connsiteX0" fmla="*/ 1967652 w 1967652"/>
              <a:gd name="connsiteY0" fmla="*/ 433539 h 532015"/>
              <a:gd name="connsiteX1" fmla="*/ 1325529 w 1967652"/>
              <a:gd name="connsiteY1" fmla="*/ 511725 h 532015"/>
              <a:gd name="connsiteX2" fmla="*/ 1134383 w 1967652"/>
              <a:gd name="connsiteY2" fmla="*/ 532015 h 532015"/>
              <a:gd name="connsiteX3" fmla="*/ 953496 w 1967652"/>
              <a:gd name="connsiteY3" fmla="*/ 238130 h 532015"/>
              <a:gd name="connsiteX4" fmla="*/ 770521 w 1967652"/>
              <a:gd name="connsiteY4" fmla="*/ 0 h 532015"/>
              <a:gd name="connsiteX5" fmla="*/ 312026 w 1967652"/>
              <a:gd name="connsiteY5" fmla="*/ 42861 h 532015"/>
              <a:gd name="connsiteX6" fmla="*/ 0 w 1967652"/>
              <a:gd name="connsiteY6" fmla="*/ 131241 h 532015"/>
              <a:gd name="connsiteX0" fmla="*/ 1967652 w 1967652"/>
              <a:gd name="connsiteY0" fmla="*/ 433539 h 829923"/>
              <a:gd name="connsiteX1" fmla="*/ 1398108 w 1967652"/>
              <a:gd name="connsiteY1" fmla="*/ 829923 h 829923"/>
              <a:gd name="connsiteX2" fmla="*/ 1134383 w 1967652"/>
              <a:gd name="connsiteY2" fmla="*/ 532015 h 829923"/>
              <a:gd name="connsiteX3" fmla="*/ 953496 w 1967652"/>
              <a:gd name="connsiteY3" fmla="*/ 238130 h 829923"/>
              <a:gd name="connsiteX4" fmla="*/ 770521 w 1967652"/>
              <a:gd name="connsiteY4" fmla="*/ 0 h 829923"/>
              <a:gd name="connsiteX5" fmla="*/ 312026 w 1967652"/>
              <a:gd name="connsiteY5" fmla="*/ 42861 h 829923"/>
              <a:gd name="connsiteX6" fmla="*/ 0 w 1967652"/>
              <a:gd name="connsiteY6" fmla="*/ 131241 h 829923"/>
              <a:gd name="connsiteX0" fmla="*/ 1967652 w 1967652"/>
              <a:gd name="connsiteY0" fmla="*/ 433539 h 829923"/>
              <a:gd name="connsiteX1" fmla="*/ 1911717 w 1967652"/>
              <a:gd name="connsiteY1" fmla="*/ 468724 h 829923"/>
              <a:gd name="connsiteX2" fmla="*/ 1398108 w 1967652"/>
              <a:gd name="connsiteY2" fmla="*/ 829923 h 829923"/>
              <a:gd name="connsiteX3" fmla="*/ 1134383 w 1967652"/>
              <a:gd name="connsiteY3" fmla="*/ 532015 h 829923"/>
              <a:gd name="connsiteX4" fmla="*/ 953496 w 1967652"/>
              <a:gd name="connsiteY4" fmla="*/ 238130 h 829923"/>
              <a:gd name="connsiteX5" fmla="*/ 770521 w 1967652"/>
              <a:gd name="connsiteY5" fmla="*/ 0 h 829923"/>
              <a:gd name="connsiteX6" fmla="*/ 312026 w 1967652"/>
              <a:gd name="connsiteY6" fmla="*/ 42861 h 829923"/>
              <a:gd name="connsiteX7" fmla="*/ 0 w 1967652"/>
              <a:gd name="connsiteY7" fmla="*/ 131241 h 829923"/>
              <a:gd name="connsiteX0" fmla="*/ 2272145 w 2272145"/>
              <a:gd name="connsiteY0" fmla="*/ 832134 h 832134"/>
              <a:gd name="connsiteX1" fmla="*/ 1911717 w 2272145"/>
              <a:gd name="connsiteY1" fmla="*/ 468724 h 832134"/>
              <a:gd name="connsiteX2" fmla="*/ 1398108 w 2272145"/>
              <a:gd name="connsiteY2" fmla="*/ 829923 h 832134"/>
              <a:gd name="connsiteX3" fmla="*/ 1134383 w 2272145"/>
              <a:gd name="connsiteY3" fmla="*/ 532015 h 832134"/>
              <a:gd name="connsiteX4" fmla="*/ 953496 w 2272145"/>
              <a:gd name="connsiteY4" fmla="*/ 238130 h 832134"/>
              <a:gd name="connsiteX5" fmla="*/ 770521 w 2272145"/>
              <a:gd name="connsiteY5" fmla="*/ 0 h 832134"/>
              <a:gd name="connsiteX6" fmla="*/ 312026 w 2272145"/>
              <a:gd name="connsiteY6" fmla="*/ 42861 h 832134"/>
              <a:gd name="connsiteX7" fmla="*/ 0 w 2272145"/>
              <a:gd name="connsiteY7" fmla="*/ 131241 h 832134"/>
              <a:gd name="connsiteX0" fmla="*/ 2272145 w 2272145"/>
              <a:gd name="connsiteY0" fmla="*/ 832134 h 832134"/>
              <a:gd name="connsiteX1" fmla="*/ 2084389 w 2272145"/>
              <a:gd name="connsiteY1" fmla="*/ 639956 h 832134"/>
              <a:gd name="connsiteX2" fmla="*/ 1911717 w 2272145"/>
              <a:gd name="connsiteY2" fmla="*/ 468724 h 832134"/>
              <a:gd name="connsiteX3" fmla="*/ 1398108 w 2272145"/>
              <a:gd name="connsiteY3" fmla="*/ 829923 h 832134"/>
              <a:gd name="connsiteX4" fmla="*/ 1134383 w 2272145"/>
              <a:gd name="connsiteY4" fmla="*/ 532015 h 832134"/>
              <a:gd name="connsiteX5" fmla="*/ 953496 w 2272145"/>
              <a:gd name="connsiteY5" fmla="*/ 238130 h 832134"/>
              <a:gd name="connsiteX6" fmla="*/ 770521 w 2272145"/>
              <a:gd name="connsiteY6" fmla="*/ 0 h 832134"/>
              <a:gd name="connsiteX7" fmla="*/ 312026 w 2272145"/>
              <a:gd name="connsiteY7" fmla="*/ 42861 h 832134"/>
              <a:gd name="connsiteX8" fmla="*/ 0 w 2272145"/>
              <a:gd name="connsiteY8" fmla="*/ 131241 h 832134"/>
              <a:gd name="connsiteX0" fmla="*/ 2272145 w 2343327"/>
              <a:gd name="connsiteY0" fmla="*/ 832134 h 832134"/>
              <a:gd name="connsiteX1" fmla="*/ 2343327 w 2343327"/>
              <a:gd name="connsiteY1" fmla="*/ 626175 h 832134"/>
              <a:gd name="connsiteX2" fmla="*/ 1911717 w 2343327"/>
              <a:gd name="connsiteY2" fmla="*/ 468724 h 832134"/>
              <a:gd name="connsiteX3" fmla="*/ 1398108 w 2343327"/>
              <a:gd name="connsiteY3" fmla="*/ 829923 h 832134"/>
              <a:gd name="connsiteX4" fmla="*/ 1134383 w 2343327"/>
              <a:gd name="connsiteY4" fmla="*/ 532015 h 832134"/>
              <a:gd name="connsiteX5" fmla="*/ 953496 w 2343327"/>
              <a:gd name="connsiteY5" fmla="*/ 238130 h 832134"/>
              <a:gd name="connsiteX6" fmla="*/ 770521 w 2343327"/>
              <a:gd name="connsiteY6" fmla="*/ 0 h 832134"/>
              <a:gd name="connsiteX7" fmla="*/ 312026 w 2343327"/>
              <a:gd name="connsiteY7" fmla="*/ 42861 h 832134"/>
              <a:gd name="connsiteX8" fmla="*/ 0 w 2343327"/>
              <a:gd name="connsiteY8" fmla="*/ 131241 h 832134"/>
              <a:gd name="connsiteX0" fmla="*/ 2272145 w 2343327"/>
              <a:gd name="connsiteY0" fmla="*/ 832134 h 832134"/>
              <a:gd name="connsiteX1" fmla="*/ 2343327 w 2343327"/>
              <a:gd name="connsiteY1" fmla="*/ 626175 h 832134"/>
              <a:gd name="connsiteX2" fmla="*/ 2123094 w 2343327"/>
              <a:gd name="connsiteY2" fmla="*/ 543470 h 832134"/>
              <a:gd name="connsiteX3" fmla="*/ 1911717 w 2343327"/>
              <a:gd name="connsiteY3" fmla="*/ 468724 h 832134"/>
              <a:gd name="connsiteX4" fmla="*/ 1398108 w 2343327"/>
              <a:gd name="connsiteY4" fmla="*/ 829923 h 832134"/>
              <a:gd name="connsiteX5" fmla="*/ 1134383 w 2343327"/>
              <a:gd name="connsiteY5" fmla="*/ 532015 h 832134"/>
              <a:gd name="connsiteX6" fmla="*/ 953496 w 2343327"/>
              <a:gd name="connsiteY6" fmla="*/ 238130 h 832134"/>
              <a:gd name="connsiteX7" fmla="*/ 770521 w 2343327"/>
              <a:gd name="connsiteY7" fmla="*/ 0 h 832134"/>
              <a:gd name="connsiteX8" fmla="*/ 312026 w 2343327"/>
              <a:gd name="connsiteY8" fmla="*/ 42861 h 832134"/>
              <a:gd name="connsiteX9" fmla="*/ 0 w 2343327"/>
              <a:gd name="connsiteY9" fmla="*/ 131241 h 832134"/>
              <a:gd name="connsiteX0" fmla="*/ 2272145 w 2343327"/>
              <a:gd name="connsiteY0" fmla="*/ 832134 h 832134"/>
              <a:gd name="connsiteX1" fmla="*/ 2343327 w 2343327"/>
              <a:gd name="connsiteY1" fmla="*/ 626175 h 832134"/>
              <a:gd name="connsiteX2" fmla="*/ 2153144 w 2343327"/>
              <a:gd name="connsiteY2" fmla="*/ 474424 h 832134"/>
              <a:gd name="connsiteX3" fmla="*/ 1911717 w 2343327"/>
              <a:gd name="connsiteY3" fmla="*/ 468724 h 832134"/>
              <a:gd name="connsiteX4" fmla="*/ 1398108 w 2343327"/>
              <a:gd name="connsiteY4" fmla="*/ 829923 h 832134"/>
              <a:gd name="connsiteX5" fmla="*/ 1134383 w 2343327"/>
              <a:gd name="connsiteY5" fmla="*/ 532015 h 832134"/>
              <a:gd name="connsiteX6" fmla="*/ 953496 w 2343327"/>
              <a:gd name="connsiteY6" fmla="*/ 238130 h 832134"/>
              <a:gd name="connsiteX7" fmla="*/ 770521 w 2343327"/>
              <a:gd name="connsiteY7" fmla="*/ 0 h 832134"/>
              <a:gd name="connsiteX8" fmla="*/ 312026 w 2343327"/>
              <a:gd name="connsiteY8" fmla="*/ 42861 h 832134"/>
              <a:gd name="connsiteX9" fmla="*/ 0 w 2343327"/>
              <a:gd name="connsiteY9" fmla="*/ 131241 h 832134"/>
              <a:gd name="connsiteX0" fmla="*/ 2272145 w 2343327"/>
              <a:gd name="connsiteY0" fmla="*/ 832134 h 832134"/>
              <a:gd name="connsiteX1" fmla="*/ 2343327 w 2343327"/>
              <a:gd name="connsiteY1" fmla="*/ 626175 h 832134"/>
              <a:gd name="connsiteX2" fmla="*/ 2153144 w 2343327"/>
              <a:gd name="connsiteY2" fmla="*/ 474424 h 832134"/>
              <a:gd name="connsiteX3" fmla="*/ 2045174 w 2343327"/>
              <a:gd name="connsiteY3" fmla="*/ 473425 h 832134"/>
              <a:gd name="connsiteX4" fmla="*/ 1911717 w 2343327"/>
              <a:gd name="connsiteY4" fmla="*/ 468724 h 832134"/>
              <a:gd name="connsiteX5" fmla="*/ 1398108 w 2343327"/>
              <a:gd name="connsiteY5" fmla="*/ 829923 h 832134"/>
              <a:gd name="connsiteX6" fmla="*/ 1134383 w 2343327"/>
              <a:gd name="connsiteY6" fmla="*/ 532015 h 832134"/>
              <a:gd name="connsiteX7" fmla="*/ 953496 w 2343327"/>
              <a:gd name="connsiteY7" fmla="*/ 238130 h 832134"/>
              <a:gd name="connsiteX8" fmla="*/ 770521 w 2343327"/>
              <a:gd name="connsiteY8" fmla="*/ 0 h 832134"/>
              <a:gd name="connsiteX9" fmla="*/ 312026 w 2343327"/>
              <a:gd name="connsiteY9" fmla="*/ 42861 h 832134"/>
              <a:gd name="connsiteX10" fmla="*/ 0 w 2343327"/>
              <a:gd name="connsiteY10" fmla="*/ 131241 h 832134"/>
              <a:gd name="connsiteX0" fmla="*/ 2272145 w 2343327"/>
              <a:gd name="connsiteY0" fmla="*/ 832134 h 832134"/>
              <a:gd name="connsiteX1" fmla="*/ 2343327 w 2343327"/>
              <a:gd name="connsiteY1" fmla="*/ 626175 h 832134"/>
              <a:gd name="connsiteX2" fmla="*/ 2153144 w 2343327"/>
              <a:gd name="connsiteY2" fmla="*/ 474424 h 832134"/>
              <a:gd name="connsiteX3" fmla="*/ 2024978 w 2343327"/>
              <a:gd name="connsiteY3" fmla="*/ 442462 h 832134"/>
              <a:gd name="connsiteX4" fmla="*/ 1911717 w 2343327"/>
              <a:gd name="connsiteY4" fmla="*/ 468724 h 832134"/>
              <a:gd name="connsiteX5" fmla="*/ 1398108 w 2343327"/>
              <a:gd name="connsiteY5" fmla="*/ 829923 h 832134"/>
              <a:gd name="connsiteX6" fmla="*/ 1134383 w 2343327"/>
              <a:gd name="connsiteY6" fmla="*/ 532015 h 832134"/>
              <a:gd name="connsiteX7" fmla="*/ 953496 w 2343327"/>
              <a:gd name="connsiteY7" fmla="*/ 238130 h 832134"/>
              <a:gd name="connsiteX8" fmla="*/ 770521 w 2343327"/>
              <a:gd name="connsiteY8" fmla="*/ 0 h 832134"/>
              <a:gd name="connsiteX9" fmla="*/ 312026 w 2343327"/>
              <a:gd name="connsiteY9" fmla="*/ 42861 h 832134"/>
              <a:gd name="connsiteX10" fmla="*/ 0 w 2343327"/>
              <a:gd name="connsiteY10" fmla="*/ 131241 h 832134"/>
              <a:gd name="connsiteX0" fmla="*/ 2272145 w 2343327"/>
              <a:gd name="connsiteY0" fmla="*/ 832134 h 832134"/>
              <a:gd name="connsiteX1" fmla="*/ 2343327 w 2343327"/>
              <a:gd name="connsiteY1" fmla="*/ 626175 h 832134"/>
              <a:gd name="connsiteX2" fmla="*/ 2153144 w 2343327"/>
              <a:gd name="connsiteY2" fmla="*/ 474424 h 832134"/>
              <a:gd name="connsiteX3" fmla="*/ 2024978 w 2343327"/>
              <a:gd name="connsiteY3" fmla="*/ 442462 h 832134"/>
              <a:gd name="connsiteX4" fmla="*/ 1911717 w 2343327"/>
              <a:gd name="connsiteY4" fmla="*/ 468724 h 832134"/>
              <a:gd name="connsiteX5" fmla="*/ 1687734 w 2343327"/>
              <a:gd name="connsiteY5" fmla="*/ 632402 h 832134"/>
              <a:gd name="connsiteX6" fmla="*/ 1398108 w 2343327"/>
              <a:gd name="connsiteY6" fmla="*/ 829923 h 832134"/>
              <a:gd name="connsiteX7" fmla="*/ 1134383 w 2343327"/>
              <a:gd name="connsiteY7" fmla="*/ 532015 h 832134"/>
              <a:gd name="connsiteX8" fmla="*/ 953496 w 2343327"/>
              <a:gd name="connsiteY8" fmla="*/ 238130 h 832134"/>
              <a:gd name="connsiteX9" fmla="*/ 770521 w 2343327"/>
              <a:gd name="connsiteY9" fmla="*/ 0 h 832134"/>
              <a:gd name="connsiteX10" fmla="*/ 312026 w 2343327"/>
              <a:gd name="connsiteY10" fmla="*/ 42861 h 832134"/>
              <a:gd name="connsiteX11" fmla="*/ 0 w 2343327"/>
              <a:gd name="connsiteY11" fmla="*/ 131241 h 832134"/>
              <a:gd name="connsiteX0" fmla="*/ 2272145 w 2343327"/>
              <a:gd name="connsiteY0" fmla="*/ 832134 h 885132"/>
              <a:gd name="connsiteX1" fmla="*/ 2343327 w 2343327"/>
              <a:gd name="connsiteY1" fmla="*/ 626175 h 885132"/>
              <a:gd name="connsiteX2" fmla="*/ 2153144 w 2343327"/>
              <a:gd name="connsiteY2" fmla="*/ 474424 h 885132"/>
              <a:gd name="connsiteX3" fmla="*/ 2024978 w 2343327"/>
              <a:gd name="connsiteY3" fmla="*/ 442462 h 885132"/>
              <a:gd name="connsiteX4" fmla="*/ 1911717 w 2343327"/>
              <a:gd name="connsiteY4" fmla="*/ 468724 h 885132"/>
              <a:gd name="connsiteX5" fmla="*/ 1723104 w 2343327"/>
              <a:gd name="connsiteY5" fmla="*/ 885132 h 885132"/>
              <a:gd name="connsiteX6" fmla="*/ 1398108 w 2343327"/>
              <a:gd name="connsiteY6" fmla="*/ 829923 h 885132"/>
              <a:gd name="connsiteX7" fmla="*/ 1134383 w 2343327"/>
              <a:gd name="connsiteY7" fmla="*/ 532015 h 885132"/>
              <a:gd name="connsiteX8" fmla="*/ 953496 w 2343327"/>
              <a:gd name="connsiteY8" fmla="*/ 238130 h 885132"/>
              <a:gd name="connsiteX9" fmla="*/ 770521 w 2343327"/>
              <a:gd name="connsiteY9" fmla="*/ 0 h 885132"/>
              <a:gd name="connsiteX10" fmla="*/ 312026 w 2343327"/>
              <a:gd name="connsiteY10" fmla="*/ 42861 h 885132"/>
              <a:gd name="connsiteX11" fmla="*/ 0 w 2343327"/>
              <a:gd name="connsiteY11" fmla="*/ 131241 h 885132"/>
              <a:gd name="connsiteX0" fmla="*/ 2272145 w 2343327"/>
              <a:gd name="connsiteY0" fmla="*/ 832134 h 885132"/>
              <a:gd name="connsiteX1" fmla="*/ 2343327 w 2343327"/>
              <a:gd name="connsiteY1" fmla="*/ 626175 h 885132"/>
              <a:gd name="connsiteX2" fmla="*/ 2153144 w 2343327"/>
              <a:gd name="connsiteY2" fmla="*/ 474424 h 885132"/>
              <a:gd name="connsiteX3" fmla="*/ 2024978 w 2343327"/>
              <a:gd name="connsiteY3" fmla="*/ 442462 h 885132"/>
              <a:gd name="connsiteX4" fmla="*/ 1911717 w 2343327"/>
              <a:gd name="connsiteY4" fmla="*/ 468724 h 885132"/>
              <a:gd name="connsiteX5" fmla="*/ 1829529 w 2343327"/>
              <a:gd name="connsiteY5" fmla="*/ 667010 h 885132"/>
              <a:gd name="connsiteX6" fmla="*/ 1723104 w 2343327"/>
              <a:gd name="connsiteY6" fmla="*/ 885132 h 885132"/>
              <a:gd name="connsiteX7" fmla="*/ 1398108 w 2343327"/>
              <a:gd name="connsiteY7" fmla="*/ 829923 h 885132"/>
              <a:gd name="connsiteX8" fmla="*/ 1134383 w 2343327"/>
              <a:gd name="connsiteY8" fmla="*/ 532015 h 885132"/>
              <a:gd name="connsiteX9" fmla="*/ 953496 w 2343327"/>
              <a:gd name="connsiteY9" fmla="*/ 238130 h 885132"/>
              <a:gd name="connsiteX10" fmla="*/ 770521 w 2343327"/>
              <a:gd name="connsiteY10" fmla="*/ 0 h 885132"/>
              <a:gd name="connsiteX11" fmla="*/ 312026 w 2343327"/>
              <a:gd name="connsiteY11" fmla="*/ 42861 h 885132"/>
              <a:gd name="connsiteX12" fmla="*/ 0 w 2343327"/>
              <a:gd name="connsiteY12" fmla="*/ 131241 h 885132"/>
              <a:gd name="connsiteX0" fmla="*/ 2272145 w 2343327"/>
              <a:gd name="connsiteY0" fmla="*/ 832134 h 885132"/>
              <a:gd name="connsiteX1" fmla="*/ 2343327 w 2343327"/>
              <a:gd name="connsiteY1" fmla="*/ 626175 h 885132"/>
              <a:gd name="connsiteX2" fmla="*/ 2153144 w 2343327"/>
              <a:gd name="connsiteY2" fmla="*/ 474424 h 885132"/>
              <a:gd name="connsiteX3" fmla="*/ 2024978 w 2343327"/>
              <a:gd name="connsiteY3" fmla="*/ 442462 h 885132"/>
              <a:gd name="connsiteX4" fmla="*/ 1911717 w 2343327"/>
              <a:gd name="connsiteY4" fmla="*/ 468724 h 885132"/>
              <a:gd name="connsiteX5" fmla="*/ 1858739 w 2343327"/>
              <a:gd name="connsiteY5" fmla="*/ 677259 h 885132"/>
              <a:gd name="connsiteX6" fmla="*/ 1723104 w 2343327"/>
              <a:gd name="connsiteY6" fmla="*/ 885132 h 885132"/>
              <a:gd name="connsiteX7" fmla="*/ 1398108 w 2343327"/>
              <a:gd name="connsiteY7" fmla="*/ 829923 h 885132"/>
              <a:gd name="connsiteX8" fmla="*/ 1134383 w 2343327"/>
              <a:gd name="connsiteY8" fmla="*/ 532015 h 885132"/>
              <a:gd name="connsiteX9" fmla="*/ 953496 w 2343327"/>
              <a:gd name="connsiteY9" fmla="*/ 238130 h 885132"/>
              <a:gd name="connsiteX10" fmla="*/ 770521 w 2343327"/>
              <a:gd name="connsiteY10" fmla="*/ 0 h 885132"/>
              <a:gd name="connsiteX11" fmla="*/ 312026 w 2343327"/>
              <a:gd name="connsiteY11" fmla="*/ 42861 h 885132"/>
              <a:gd name="connsiteX12" fmla="*/ 0 w 2343327"/>
              <a:gd name="connsiteY12" fmla="*/ 131241 h 885132"/>
              <a:gd name="connsiteX0" fmla="*/ 2272145 w 2343327"/>
              <a:gd name="connsiteY0" fmla="*/ 832134 h 885132"/>
              <a:gd name="connsiteX1" fmla="*/ 2343327 w 2343327"/>
              <a:gd name="connsiteY1" fmla="*/ 626175 h 885132"/>
              <a:gd name="connsiteX2" fmla="*/ 2153144 w 2343327"/>
              <a:gd name="connsiteY2" fmla="*/ 474424 h 885132"/>
              <a:gd name="connsiteX3" fmla="*/ 2024978 w 2343327"/>
              <a:gd name="connsiteY3" fmla="*/ 442462 h 885132"/>
              <a:gd name="connsiteX4" fmla="*/ 1911717 w 2343327"/>
              <a:gd name="connsiteY4" fmla="*/ 468724 h 885132"/>
              <a:gd name="connsiteX5" fmla="*/ 1858739 w 2343327"/>
              <a:gd name="connsiteY5" fmla="*/ 677259 h 885132"/>
              <a:gd name="connsiteX6" fmla="*/ 1723104 w 2343327"/>
              <a:gd name="connsiteY6" fmla="*/ 885132 h 885132"/>
              <a:gd name="connsiteX7" fmla="*/ 1540956 w 2343327"/>
              <a:gd name="connsiteY7" fmla="*/ 852673 h 885132"/>
              <a:gd name="connsiteX8" fmla="*/ 1398108 w 2343327"/>
              <a:gd name="connsiteY8" fmla="*/ 829923 h 885132"/>
              <a:gd name="connsiteX9" fmla="*/ 1134383 w 2343327"/>
              <a:gd name="connsiteY9" fmla="*/ 532015 h 885132"/>
              <a:gd name="connsiteX10" fmla="*/ 953496 w 2343327"/>
              <a:gd name="connsiteY10" fmla="*/ 238130 h 885132"/>
              <a:gd name="connsiteX11" fmla="*/ 770521 w 2343327"/>
              <a:gd name="connsiteY11" fmla="*/ 0 h 885132"/>
              <a:gd name="connsiteX12" fmla="*/ 312026 w 2343327"/>
              <a:gd name="connsiteY12" fmla="*/ 42861 h 885132"/>
              <a:gd name="connsiteX13" fmla="*/ 0 w 2343327"/>
              <a:gd name="connsiteY13" fmla="*/ 131241 h 885132"/>
              <a:gd name="connsiteX0" fmla="*/ 2272145 w 2343327"/>
              <a:gd name="connsiteY0" fmla="*/ 832134 h 937638"/>
              <a:gd name="connsiteX1" fmla="*/ 2343327 w 2343327"/>
              <a:gd name="connsiteY1" fmla="*/ 626175 h 937638"/>
              <a:gd name="connsiteX2" fmla="*/ 2153144 w 2343327"/>
              <a:gd name="connsiteY2" fmla="*/ 474424 h 937638"/>
              <a:gd name="connsiteX3" fmla="*/ 2024978 w 2343327"/>
              <a:gd name="connsiteY3" fmla="*/ 442462 h 937638"/>
              <a:gd name="connsiteX4" fmla="*/ 1911717 w 2343327"/>
              <a:gd name="connsiteY4" fmla="*/ 468724 h 937638"/>
              <a:gd name="connsiteX5" fmla="*/ 1858739 w 2343327"/>
              <a:gd name="connsiteY5" fmla="*/ 677259 h 937638"/>
              <a:gd name="connsiteX6" fmla="*/ 1723104 w 2343327"/>
              <a:gd name="connsiteY6" fmla="*/ 885132 h 937638"/>
              <a:gd name="connsiteX7" fmla="*/ 1528615 w 2343327"/>
              <a:gd name="connsiteY7" fmla="*/ 937638 h 937638"/>
              <a:gd name="connsiteX8" fmla="*/ 1398108 w 2343327"/>
              <a:gd name="connsiteY8" fmla="*/ 829923 h 937638"/>
              <a:gd name="connsiteX9" fmla="*/ 1134383 w 2343327"/>
              <a:gd name="connsiteY9" fmla="*/ 532015 h 937638"/>
              <a:gd name="connsiteX10" fmla="*/ 953496 w 2343327"/>
              <a:gd name="connsiteY10" fmla="*/ 238130 h 937638"/>
              <a:gd name="connsiteX11" fmla="*/ 770521 w 2343327"/>
              <a:gd name="connsiteY11" fmla="*/ 0 h 937638"/>
              <a:gd name="connsiteX12" fmla="*/ 312026 w 2343327"/>
              <a:gd name="connsiteY12" fmla="*/ 42861 h 937638"/>
              <a:gd name="connsiteX13" fmla="*/ 0 w 2343327"/>
              <a:gd name="connsiteY13" fmla="*/ 131241 h 937638"/>
              <a:gd name="connsiteX0" fmla="*/ 2272145 w 2338448"/>
              <a:gd name="connsiteY0" fmla="*/ 832134 h 937638"/>
              <a:gd name="connsiteX1" fmla="*/ 2338448 w 2338448"/>
              <a:gd name="connsiteY1" fmla="*/ 756270 h 937638"/>
              <a:gd name="connsiteX2" fmla="*/ 2153144 w 2338448"/>
              <a:gd name="connsiteY2" fmla="*/ 474424 h 937638"/>
              <a:gd name="connsiteX3" fmla="*/ 2024978 w 2338448"/>
              <a:gd name="connsiteY3" fmla="*/ 442462 h 937638"/>
              <a:gd name="connsiteX4" fmla="*/ 1911717 w 2338448"/>
              <a:gd name="connsiteY4" fmla="*/ 468724 h 937638"/>
              <a:gd name="connsiteX5" fmla="*/ 1858739 w 2338448"/>
              <a:gd name="connsiteY5" fmla="*/ 677259 h 937638"/>
              <a:gd name="connsiteX6" fmla="*/ 1723104 w 2338448"/>
              <a:gd name="connsiteY6" fmla="*/ 885132 h 937638"/>
              <a:gd name="connsiteX7" fmla="*/ 1528615 w 2338448"/>
              <a:gd name="connsiteY7" fmla="*/ 937638 h 937638"/>
              <a:gd name="connsiteX8" fmla="*/ 1398108 w 2338448"/>
              <a:gd name="connsiteY8" fmla="*/ 829923 h 937638"/>
              <a:gd name="connsiteX9" fmla="*/ 1134383 w 2338448"/>
              <a:gd name="connsiteY9" fmla="*/ 532015 h 937638"/>
              <a:gd name="connsiteX10" fmla="*/ 953496 w 2338448"/>
              <a:gd name="connsiteY10" fmla="*/ 238130 h 937638"/>
              <a:gd name="connsiteX11" fmla="*/ 770521 w 2338448"/>
              <a:gd name="connsiteY11" fmla="*/ 0 h 937638"/>
              <a:gd name="connsiteX12" fmla="*/ 312026 w 2338448"/>
              <a:gd name="connsiteY12" fmla="*/ 42861 h 937638"/>
              <a:gd name="connsiteX13" fmla="*/ 0 w 2338448"/>
              <a:gd name="connsiteY13" fmla="*/ 131241 h 937638"/>
              <a:gd name="connsiteX0" fmla="*/ 2162085 w 2338448"/>
              <a:gd name="connsiteY0" fmla="*/ 886890 h 937638"/>
              <a:gd name="connsiteX1" fmla="*/ 2338448 w 2338448"/>
              <a:gd name="connsiteY1" fmla="*/ 756270 h 937638"/>
              <a:gd name="connsiteX2" fmla="*/ 2153144 w 2338448"/>
              <a:gd name="connsiteY2" fmla="*/ 474424 h 937638"/>
              <a:gd name="connsiteX3" fmla="*/ 2024978 w 2338448"/>
              <a:gd name="connsiteY3" fmla="*/ 442462 h 937638"/>
              <a:gd name="connsiteX4" fmla="*/ 1911717 w 2338448"/>
              <a:gd name="connsiteY4" fmla="*/ 468724 h 937638"/>
              <a:gd name="connsiteX5" fmla="*/ 1858739 w 2338448"/>
              <a:gd name="connsiteY5" fmla="*/ 677259 h 937638"/>
              <a:gd name="connsiteX6" fmla="*/ 1723104 w 2338448"/>
              <a:gd name="connsiteY6" fmla="*/ 885132 h 937638"/>
              <a:gd name="connsiteX7" fmla="*/ 1528615 w 2338448"/>
              <a:gd name="connsiteY7" fmla="*/ 937638 h 937638"/>
              <a:gd name="connsiteX8" fmla="*/ 1398108 w 2338448"/>
              <a:gd name="connsiteY8" fmla="*/ 829923 h 937638"/>
              <a:gd name="connsiteX9" fmla="*/ 1134383 w 2338448"/>
              <a:gd name="connsiteY9" fmla="*/ 532015 h 937638"/>
              <a:gd name="connsiteX10" fmla="*/ 953496 w 2338448"/>
              <a:gd name="connsiteY10" fmla="*/ 238130 h 937638"/>
              <a:gd name="connsiteX11" fmla="*/ 770521 w 2338448"/>
              <a:gd name="connsiteY11" fmla="*/ 0 h 937638"/>
              <a:gd name="connsiteX12" fmla="*/ 312026 w 2338448"/>
              <a:gd name="connsiteY12" fmla="*/ 42861 h 937638"/>
              <a:gd name="connsiteX13" fmla="*/ 0 w 2338448"/>
              <a:gd name="connsiteY13" fmla="*/ 131241 h 937638"/>
              <a:gd name="connsiteX0" fmla="*/ 2171137 w 2338448"/>
              <a:gd name="connsiteY0" fmla="*/ 930249 h 937638"/>
              <a:gd name="connsiteX1" fmla="*/ 2338448 w 2338448"/>
              <a:gd name="connsiteY1" fmla="*/ 756270 h 937638"/>
              <a:gd name="connsiteX2" fmla="*/ 2153144 w 2338448"/>
              <a:gd name="connsiteY2" fmla="*/ 474424 h 937638"/>
              <a:gd name="connsiteX3" fmla="*/ 2024978 w 2338448"/>
              <a:gd name="connsiteY3" fmla="*/ 442462 h 937638"/>
              <a:gd name="connsiteX4" fmla="*/ 1911717 w 2338448"/>
              <a:gd name="connsiteY4" fmla="*/ 468724 h 937638"/>
              <a:gd name="connsiteX5" fmla="*/ 1858739 w 2338448"/>
              <a:gd name="connsiteY5" fmla="*/ 677259 h 937638"/>
              <a:gd name="connsiteX6" fmla="*/ 1723104 w 2338448"/>
              <a:gd name="connsiteY6" fmla="*/ 885132 h 937638"/>
              <a:gd name="connsiteX7" fmla="*/ 1528615 w 2338448"/>
              <a:gd name="connsiteY7" fmla="*/ 937638 h 937638"/>
              <a:gd name="connsiteX8" fmla="*/ 1398108 w 2338448"/>
              <a:gd name="connsiteY8" fmla="*/ 829923 h 937638"/>
              <a:gd name="connsiteX9" fmla="*/ 1134383 w 2338448"/>
              <a:gd name="connsiteY9" fmla="*/ 532015 h 937638"/>
              <a:gd name="connsiteX10" fmla="*/ 953496 w 2338448"/>
              <a:gd name="connsiteY10" fmla="*/ 238130 h 937638"/>
              <a:gd name="connsiteX11" fmla="*/ 770521 w 2338448"/>
              <a:gd name="connsiteY11" fmla="*/ 0 h 937638"/>
              <a:gd name="connsiteX12" fmla="*/ 312026 w 2338448"/>
              <a:gd name="connsiteY12" fmla="*/ 42861 h 937638"/>
              <a:gd name="connsiteX13" fmla="*/ 0 w 2338448"/>
              <a:gd name="connsiteY13" fmla="*/ 131241 h 937638"/>
              <a:gd name="connsiteX0" fmla="*/ 2171137 w 2338448"/>
              <a:gd name="connsiteY0" fmla="*/ 930249 h 937638"/>
              <a:gd name="connsiteX1" fmla="*/ 2338448 w 2338448"/>
              <a:gd name="connsiteY1" fmla="*/ 756270 h 937638"/>
              <a:gd name="connsiteX2" fmla="*/ 2153144 w 2338448"/>
              <a:gd name="connsiteY2" fmla="*/ 474424 h 937638"/>
              <a:gd name="connsiteX3" fmla="*/ 2024978 w 2338448"/>
              <a:gd name="connsiteY3" fmla="*/ 442462 h 937638"/>
              <a:gd name="connsiteX4" fmla="*/ 1911717 w 2338448"/>
              <a:gd name="connsiteY4" fmla="*/ 468724 h 937638"/>
              <a:gd name="connsiteX5" fmla="*/ 1858739 w 2338448"/>
              <a:gd name="connsiteY5" fmla="*/ 677259 h 937638"/>
              <a:gd name="connsiteX6" fmla="*/ 1723104 w 2338448"/>
              <a:gd name="connsiteY6" fmla="*/ 885132 h 937638"/>
              <a:gd name="connsiteX7" fmla="*/ 1528615 w 2338448"/>
              <a:gd name="connsiteY7" fmla="*/ 937638 h 937638"/>
              <a:gd name="connsiteX8" fmla="*/ 1398108 w 2338448"/>
              <a:gd name="connsiteY8" fmla="*/ 829923 h 937638"/>
              <a:gd name="connsiteX9" fmla="*/ 1134383 w 2338448"/>
              <a:gd name="connsiteY9" fmla="*/ 532015 h 937638"/>
              <a:gd name="connsiteX10" fmla="*/ 953496 w 2338448"/>
              <a:gd name="connsiteY10" fmla="*/ 238130 h 937638"/>
              <a:gd name="connsiteX11" fmla="*/ 832340 w 2338448"/>
              <a:gd name="connsiteY11" fmla="*/ 84390 h 937638"/>
              <a:gd name="connsiteX12" fmla="*/ 770521 w 2338448"/>
              <a:gd name="connsiteY12" fmla="*/ 0 h 937638"/>
              <a:gd name="connsiteX13" fmla="*/ 312026 w 2338448"/>
              <a:gd name="connsiteY13" fmla="*/ 42861 h 937638"/>
              <a:gd name="connsiteX14" fmla="*/ 0 w 2338448"/>
              <a:gd name="connsiteY14" fmla="*/ 131241 h 937638"/>
              <a:gd name="connsiteX0" fmla="*/ 2171137 w 2338448"/>
              <a:gd name="connsiteY0" fmla="*/ 930249 h 937638"/>
              <a:gd name="connsiteX1" fmla="*/ 2338448 w 2338448"/>
              <a:gd name="connsiteY1" fmla="*/ 756270 h 937638"/>
              <a:gd name="connsiteX2" fmla="*/ 2153144 w 2338448"/>
              <a:gd name="connsiteY2" fmla="*/ 474424 h 937638"/>
              <a:gd name="connsiteX3" fmla="*/ 2024978 w 2338448"/>
              <a:gd name="connsiteY3" fmla="*/ 442462 h 937638"/>
              <a:gd name="connsiteX4" fmla="*/ 1911717 w 2338448"/>
              <a:gd name="connsiteY4" fmla="*/ 468724 h 937638"/>
              <a:gd name="connsiteX5" fmla="*/ 1858739 w 2338448"/>
              <a:gd name="connsiteY5" fmla="*/ 677259 h 937638"/>
              <a:gd name="connsiteX6" fmla="*/ 1723104 w 2338448"/>
              <a:gd name="connsiteY6" fmla="*/ 885132 h 937638"/>
              <a:gd name="connsiteX7" fmla="*/ 1528615 w 2338448"/>
              <a:gd name="connsiteY7" fmla="*/ 937638 h 937638"/>
              <a:gd name="connsiteX8" fmla="*/ 1398108 w 2338448"/>
              <a:gd name="connsiteY8" fmla="*/ 829923 h 937638"/>
              <a:gd name="connsiteX9" fmla="*/ 1134383 w 2338448"/>
              <a:gd name="connsiteY9" fmla="*/ 532015 h 937638"/>
              <a:gd name="connsiteX10" fmla="*/ 953496 w 2338448"/>
              <a:gd name="connsiteY10" fmla="*/ 238130 h 937638"/>
              <a:gd name="connsiteX11" fmla="*/ 850925 w 2338448"/>
              <a:gd name="connsiteY11" fmla="*/ 85087 h 937638"/>
              <a:gd name="connsiteX12" fmla="*/ 770521 w 2338448"/>
              <a:gd name="connsiteY12" fmla="*/ 0 h 937638"/>
              <a:gd name="connsiteX13" fmla="*/ 312026 w 2338448"/>
              <a:gd name="connsiteY13" fmla="*/ 42861 h 937638"/>
              <a:gd name="connsiteX14" fmla="*/ 0 w 2338448"/>
              <a:gd name="connsiteY14" fmla="*/ 131241 h 937638"/>
              <a:gd name="connsiteX0" fmla="*/ 2171137 w 2338448"/>
              <a:gd name="connsiteY0" fmla="*/ 917137 h 924526"/>
              <a:gd name="connsiteX1" fmla="*/ 2338448 w 2338448"/>
              <a:gd name="connsiteY1" fmla="*/ 743158 h 924526"/>
              <a:gd name="connsiteX2" fmla="*/ 2153144 w 2338448"/>
              <a:gd name="connsiteY2" fmla="*/ 461312 h 924526"/>
              <a:gd name="connsiteX3" fmla="*/ 2024978 w 2338448"/>
              <a:gd name="connsiteY3" fmla="*/ 429350 h 924526"/>
              <a:gd name="connsiteX4" fmla="*/ 1911717 w 2338448"/>
              <a:gd name="connsiteY4" fmla="*/ 455612 h 924526"/>
              <a:gd name="connsiteX5" fmla="*/ 1858739 w 2338448"/>
              <a:gd name="connsiteY5" fmla="*/ 664147 h 924526"/>
              <a:gd name="connsiteX6" fmla="*/ 1723104 w 2338448"/>
              <a:gd name="connsiteY6" fmla="*/ 872020 h 924526"/>
              <a:gd name="connsiteX7" fmla="*/ 1528615 w 2338448"/>
              <a:gd name="connsiteY7" fmla="*/ 924526 h 924526"/>
              <a:gd name="connsiteX8" fmla="*/ 1398108 w 2338448"/>
              <a:gd name="connsiteY8" fmla="*/ 816811 h 924526"/>
              <a:gd name="connsiteX9" fmla="*/ 1134383 w 2338448"/>
              <a:gd name="connsiteY9" fmla="*/ 518903 h 924526"/>
              <a:gd name="connsiteX10" fmla="*/ 953496 w 2338448"/>
              <a:gd name="connsiteY10" fmla="*/ 225018 h 924526"/>
              <a:gd name="connsiteX11" fmla="*/ 850925 w 2338448"/>
              <a:gd name="connsiteY11" fmla="*/ 71975 h 924526"/>
              <a:gd name="connsiteX12" fmla="*/ 745927 w 2338448"/>
              <a:gd name="connsiteY12" fmla="*/ 0 h 924526"/>
              <a:gd name="connsiteX13" fmla="*/ 312026 w 2338448"/>
              <a:gd name="connsiteY13" fmla="*/ 29749 h 924526"/>
              <a:gd name="connsiteX14" fmla="*/ 0 w 2338448"/>
              <a:gd name="connsiteY14" fmla="*/ 118129 h 92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38448" h="924526">
                <a:moveTo>
                  <a:pt x="2171137" y="917137"/>
                </a:moveTo>
                <a:lnTo>
                  <a:pt x="2338448" y="743158"/>
                </a:lnTo>
                <a:lnTo>
                  <a:pt x="2153144" y="461312"/>
                </a:lnTo>
                <a:lnTo>
                  <a:pt x="2024978" y="429350"/>
                </a:lnTo>
                <a:lnTo>
                  <a:pt x="1911717" y="455612"/>
                </a:lnTo>
                <a:lnTo>
                  <a:pt x="1858739" y="664147"/>
                </a:lnTo>
                <a:lnTo>
                  <a:pt x="1723104" y="872020"/>
                </a:lnTo>
                <a:lnTo>
                  <a:pt x="1528615" y="924526"/>
                </a:lnTo>
                <a:lnTo>
                  <a:pt x="1398108" y="816811"/>
                </a:lnTo>
                <a:lnTo>
                  <a:pt x="1134383" y="518903"/>
                </a:lnTo>
                <a:lnTo>
                  <a:pt x="953496" y="225018"/>
                </a:lnTo>
                <a:lnTo>
                  <a:pt x="850925" y="71975"/>
                </a:lnTo>
                <a:lnTo>
                  <a:pt x="745927" y="0"/>
                </a:lnTo>
                <a:lnTo>
                  <a:pt x="312026" y="29749"/>
                </a:lnTo>
                <a:lnTo>
                  <a:pt x="0" y="118129"/>
                </a:lnTo>
              </a:path>
            </a:pathLst>
          </a:cu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358788FF-EB8A-423F-92E3-06995B2057C3}"/>
              </a:ext>
            </a:extLst>
          </p:cNvPr>
          <p:cNvSpPr/>
          <p:nvPr/>
        </p:nvSpPr>
        <p:spPr bwMode="auto">
          <a:xfrm rot="13682788">
            <a:off x="3613263" y="2714138"/>
            <a:ext cx="3861547" cy="861526"/>
          </a:xfrm>
          <a:custGeom>
            <a:avLst/>
            <a:gdLst>
              <a:gd name="connsiteX0" fmla="*/ 0 w 209550"/>
              <a:gd name="connsiteY0" fmla="*/ 171450 h 171450"/>
              <a:gd name="connsiteX1" fmla="*/ 4762 w 209550"/>
              <a:gd name="connsiteY1" fmla="*/ 66675 h 171450"/>
              <a:gd name="connsiteX2" fmla="*/ 114300 w 209550"/>
              <a:gd name="connsiteY2" fmla="*/ 61912 h 171450"/>
              <a:gd name="connsiteX3" fmla="*/ 119062 w 209550"/>
              <a:gd name="connsiteY3" fmla="*/ 0 h 171450"/>
              <a:gd name="connsiteX4" fmla="*/ 209550 w 209550"/>
              <a:gd name="connsiteY4" fmla="*/ 0 h 171450"/>
              <a:gd name="connsiteX5" fmla="*/ 209550 w 209550"/>
              <a:gd name="connsiteY5" fmla="*/ 152400 h 171450"/>
              <a:gd name="connsiteX6" fmla="*/ 0 w 209550"/>
              <a:gd name="connsiteY6" fmla="*/ 171450 h 171450"/>
              <a:gd name="connsiteX0" fmla="*/ 0 w 209550"/>
              <a:gd name="connsiteY0" fmla="*/ 260805 h 260805"/>
              <a:gd name="connsiteX1" fmla="*/ 4762 w 209550"/>
              <a:gd name="connsiteY1" fmla="*/ 156030 h 260805"/>
              <a:gd name="connsiteX2" fmla="*/ 114300 w 209550"/>
              <a:gd name="connsiteY2" fmla="*/ 151267 h 260805"/>
              <a:gd name="connsiteX3" fmla="*/ 8858 w 209550"/>
              <a:gd name="connsiteY3" fmla="*/ 0 h 260805"/>
              <a:gd name="connsiteX4" fmla="*/ 209550 w 209550"/>
              <a:gd name="connsiteY4" fmla="*/ 89355 h 260805"/>
              <a:gd name="connsiteX5" fmla="*/ 209550 w 209550"/>
              <a:gd name="connsiteY5" fmla="*/ 241755 h 260805"/>
              <a:gd name="connsiteX6" fmla="*/ 0 w 209550"/>
              <a:gd name="connsiteY6" fmla="*/ 260805 h 260805"/>
              <a:gd name="connsiteX0" fmla="*/ 37604 w 247154"/>
              <a:gd name="connsiteY0" fmla="*/ 260805 h 260805"/>
              <a:gd name="connsiteX1" fmla="*/ 42366 w 247154"/>
              <a:gd name="connsiteY1" fmla="*/ 156030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241755 h 260805"/>
              <a:gd name="connsiteX5" fmla="*/ 37604 w 247154"/>
              <a:gd name="connsiteY5" fmla="*/ 260805 h 260805"/>
              <a:gd name="connsiteX0" fmla="*/ 37604 w 136949"/>
              <a:gd name="connsiteY0" fmla="*/ 260805 h 260805"/>
              <a:gd name="connsiteX1" fmla="*/ 104915 w 136949"/>
              <a:gd name="connsiteY1" fmla="*/ 105395 h 260805"/>
              <a:gd name="connsiteX2" fmla="*/ 0 w 136949"/>
              <a:gd name="connsiteY2" fmla="*/ 35105 h 260805"/>
              <a:gd name="connsiteX3" fmla="*/ 46462 w 136949"/>
              <a:gd name="connsiteY3" fmla="*/ 0 h 260805"/>
              <a:gd name="connsiteX4" fmla="*/ 136949 w 136949"/>
              <a:gd name="connsiteY4" fmla="*/ 74959 h 260805"/>
              <a:gd name="connsiteX5" fmla="*/ 37604 w 136949"/>
              <a:gd name="connsiteY5" fmla="*/ 260805 h 26080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46462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28591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50639"/>
              <a:gd name="connsiteX1" fmla="*/ 38240 w 136949"/>
              <a:gd name="connsiteY1" fmla="*/ 150639 h 150639"/>
              <a:gd name="connsiteX2" fmla="*/ 0 w 136949"/>
              <a:gd name="connsiteY2" fmla="*/ 35105 h 150639"/>
              <a:gd name="connsiteX3" fmla="*/ 28591 w 136949"/>
              <a:gd name="connsiteY3" fmla="*/ 0 h 150639"/>
              <a:gd name="connsiteX4" fmla="*/ 136949 w 136949"/>
              <a:gd name="connsiteY4" fmla="*/ 74959 h 150639"/>
              <a:gd name="connsiteX0" fmla="*/ 286967 w 286967"/>
              <a:gd name="connsiteY0" fmla="*/ 89247 h 150639"/>
              <a:gd name="connsiteX1" fmla="*/ 38240 w 286967"/>
              <a:gd name="connsiteY1" fmla="*/ 150639 h 150639"/>
              <a:gd name="connsiteX2" fmla="*/ 0 w 286967"/>
              <a:gd name="connsiteY2" fmla="*/ 35105 h 150639"/>
              <a:gd name="connsiteX3" fmla="*/ 28591 w 286967"/>
              <a:gd name="connsiteY3" fmla="*/ 0 h 150639"/>
              <a:gd name="connsiteX4" fmla="*/ 286967 w 286967"/>
              <a:gd name="connsiteY4" fmla="*/ 89247 h 1506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286967 w 333391"/>
              <a:gd name="connsiteY4" fmla="*/ 279747 h 3411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303954 w 333391"/>
              <a:gd name="connsiteY4" fmla="*/ 156234 h 341139"/>
              <a:gd name="connsiteX5" fmla="*/ 286967 w 333391"/>
              <a:gd name="connsiteY5" fmla="*/ 279747 h 341139"/>
              <a:gd name="connsiteX0" fmla="*/ 286967 w 425398"/>
              <a:gd name="connsiteY0" fmla="*/ 279747 h 341139"/>
              <a:gd name="connsiteX1" fmla="*/ 38240 w 425398"/>
              <a:gd name="connsiteY1" fmla="*/ 341139 h 341139"/>
              <a:gd name="connsiteX2" fmla="*/ 0 w 425398"/>
              <a:gd name="connsiteY2" fmla="*/ 225605 h 341139"/>
              <a:gd name="connsiteX3" fmla="*/ 333391 w 425398"/>
              <a:gd name="connsiteY3" fmla="*/ 0 h 341139"/>
              <a:gd name="connsiteX4" fmla="*/ 425398 w 425398"/>
              <a:gd name="connsiteY4" fmla="*/ 203859 h 341139"/>
              <a:gd name="connsiteX5" fmla="*/ 286967 w 425398"/>
              <a:gd name="connsiteY5" fmla="*/ 279747 h 341139"/>
              <a:gd name="connsiteX0" fmla="*/ 286967 w 425398"/>
              <a:gd name="connsiteY0" fmla="*/ 279747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286967 w 425398"/>
              <a:gd name="connsiteY5" fmla="*/ 279747 h 422102"/>
              <a:gd name="connsiteX0" fmla="*/ 184574 w 425398"/>
              <a:gd name="connsiteY0" fmla="*/ 351185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184574 w 425398"/>
              <a:gd name="connsiteY5" fmla="*/ 351185 h 422102"/>
              <a:gd name="connsiteX0" fmla="*/ 184574 w 333391"/>
              <a:gd name="connsiteY0" fmla="*/ 351185 h 422102"/>
              <a:gd name="connsiteX1" fmla="*/ 73959 w 333391"/>
              <a:gd name="connsiteY1" fmla="*/ 422102 h 422102"/>
              <a:gd name="connsiteX2" fmla="*/ 0 w 333391"/>
              <a:gd name="connsiteY2" fmla="*/ 225605 h 422102"/>
              <a:gd name="connsiteX3" fmla="*/ 333391 w 333391"/>
              <a:gd name="connsiteY3" fmla="*/ 0 h 422102"/>
              <a:gd name="connsiteX4" fmla="*/ 184574 w 333391"/>
              <a:gd name="connsiteY4" fmla="*/ 351185 h 422102"/>
              <a:gd name="connsiteX0" fmla="*/ 184574 w 184574"/>
              <a:gd name="connsiteY0" fmla="*/ 182117 h 253034"/>
              <a:gd name="connsiteX1" fmla="*/ 73959 w 184574"/>
              <a:gd name="connsiteY1" fmla="*/ 253034 h 253034"/>
              <a:gd name="connsiteX2" fmla="*/ 0 w 184574"/>
              <a:gd name="connsiteY2" fmla="*/ 56537 h 253034"/>
              <a:gd name="connsiteX3" fmla="*/ 88123 w 184574"/>
              <a:gd name="connsiteY3" fmla="*/ 0 h 253034"/>
              <a:gd name="connsiteX4" fmla="*/ 184574 w 184574"/>
              <a:gd name="connsiteY4" fmla="*/ 182117 h 253034"/>
              <a:gd name="connsiteX0" fmla="*/ 184574 w 184574"/>
              <a:gd name="connsiteY0" fmla="*/ 125580 h 196497"/>
              <a:gd name="connsiteX1" fmla="*/ 73959 w 184574"/>
              <a:gd name="connsiteY1" fmla="*/ 196497 h 196497"/>
              <a:gd name="connsiteX2" fmla="*/ 0 w 184574"/>
              <a:gd name="connsiteY2" fmla="*/ 0 h 196497"/>
              <a:gd name="connsiteX3" fmla="*/ 87464 w 184574"/>
              <a:gd name="connsiteY3" fmla="*/ 26120 h 196497"/>
              <a:gd name="connsiteX4" fmla="*/ 184574 w 184574"/>
              <a:gd name="connsiteY4" fmla="*/ 125580 h 196497"/>
              <a:gd name="connsiteX0" fmla="*/ 175880 w 175880"/>
              <a:gd name="connsiteY0" fmla="*/ 99460 h 170377"/>
              <a:gd name="connsiteX1" fmla="*/ 65265 w 175880"/>
              <a:gd name="connsiteY1" fmla="*/ 170377 h 170377"/>
              <a:gd name="connsiteX2" fmla="*/ 0 w 175880"/>
              <a:gd name="connsiteY2" fmla="*/ 10513 h 170377"/>
              <a:gd name="connsiteX3" fmla="*/ 78770 w 175880"/>
              <a:gd name="connsiteY3" fmla="*/ 0 h 170377"/>
              <a:gd name="connsiteX4" fmla="*/ 175880 w 175880"/>
              <a:gd name="connsiteY4" fmla="*/ 99460 h 170377"/>
              <a:gd name="connsiteX0" fmla="*/ 175880 w 175880"/>
              <a:gd name="connsiteY0" fmla="*/ 99460 h 118483"/>
              <a:gd name="connsiteX1" fmla="*/ 121520 w 175880"/>
              <a:gd name="connsiteY1" fmla="*/ 118483 h 118483"/>
              <a:gd name="connsiteX2" fmla="*/ 0 w 175880"/>
              <a:gd name="connsiteY2" fmla="*/ 10513 h 118483"/>
              <a:gd name="connsiteX3" fmla="*/ 78770 w 175880"/>
              <a:gd name="connsiteY3" fmla="*/ 0 h 118483"/>
              <a:gd name="connsiteX4" fmla="*/ 175880 w 175880"/>
              <a:gd name="connsiteY4" fmla="*/ 99460 h 118483"/>
              <a:gd name="connsiteX0" fmla="*/ 175880 w 175880"/>
              <a:gd name="connsiteY0" fmla="*/ 99460 h 151254"/>
              <a:gd name="connsiteX1" fmla="*/ 76051 w 175880"/>
              <a:gd name="connsiteY1" fmla="*/ 151254 h 151254"/>
              <a:gd name="connsiteX2" fmla="*/ 0 w 175880"/>
              <a:gd name="connsiteY2" fmla="*/ 10513 h 151254"/>
              <a:gd name="connsiteX3" fmla="*/ 78770 w 175880"/>
              <a:gd name="connsiteY3" fmla="*/ 0 h 151254"/>
              <a:gd name="connsiteX4" fmla="*/ 175880 w 175880"/>
              <a:gd name="connsiteY4" fmla="*/ 99460 h 151254"/>
              <a:gd name="connsiteX0" fmla="*/ 175880 w 175880"/>
              <a:gd name="connsiteY0" fmla="*/ 88947 h 140741"/>
              <a:gd name="connsiteX1" fmla="*/ 76051 w 175880"/>
              <a:gd name="connsiteY1" fmla="*/ 140741 h 140741"/>
              <a:gd name="connsiteX2" fmla="*/ 0 w 175880"/>
              <a:gd name="connsiteY2" fmla="*/ 0 h 140741"/>
              <a:gd name="connsiteX3" fmla="*/ 72082 w 175880"/>
              <a:gd name="connsiteY3" fmla="*/ 53918 h 140741"/>
              <a:gd name="connsiteX4" fmla="*/ 175880 w 175880"/>
              <a:gd name="connsiteY4" fmla="*/ 88947 h 140741"/>
              <a:gd name="connsiteX0" fmla="*/ 175880 w 175880"/>
              <a:gd name="connsiteY0" fmla="*/ 102643 h 154437"/>
              <a:gd name="connsiteX1" fmla="*/ 76051 w 175880"/>
              <a:gd name="connsiteY1" fmla="*/ 154437 h 154437"/>
              <a:gd name="connsiteX2" fmla="*/ 0 w 175880"/>
              <a:gd name="connsiteY2" fmla="*/ 13696 h 154437"/>
              <a:gd name="connsiteX3" fmla="*/ 75228 w 175880"/>
              <a:gd name="connsiteY3" fmla="*/ 0 h 154437"/>
              <a:gd name="connsiteX4" fmla="*/ 175880 w 175880"/>
              <a:gd name="connsiteY4" fmla="*/ 102643 h 154437"/>
              <a:gd name="connsiteX0" fmla="*/ 113202 w 113202"/>
              <a:gd name="connsiteY0" fmla="*/ 102643 h 154437"/>
              <a:gd name="connsiteX1" fmla="*/ 13373 w 113202"/>
              <a:gd name="connsiteY1" fmla="*/ 154437 h 154437"/>
              <a:gd name="connsiteX2" fmla="*/ 0 w 113202"/>
              <a:gd name="connsiteY2" fmla="*/ 50829 h 154437"/>
              <a:gd name="connsiteX3" fmla="*/ 12550 w 113202"/>
              <a:gd name="connsiteY3" fmla="*/ 0 h 154437"/>
              <a:gd name="connsiteX4" fmla="*/ 113202 w 113202"/>
              <a:gd name="connsiteY4" fmla="*/ 102643 h 154437"/>
              <a:gd name="connsiteX0" fmla="*/ 152519 w 152519"/>
              <a:gd name="connsiteY0" fmla="*/ 102643 h 154437"/>
              <a:gd name="connsiteX1" fmla="*/ 52690 w 152519"/>
              <a:gd name="connsiteY1" fmla="*/ 154437 h 154437"/>
              <a:gd name="connsiteX2" fmla="*/ 0 w 152519"/>
              <a:gd name="connsiteY2" fmla="*/ 9081 h 154437"/>
              <a:gd name="connsiteX3" fmla="*/ 51867 w 152519"/>
              <a:gd name="connsiteY3" fmla="*/ 0 h 154437"/>
              <a:gd name="connsiteX4" fmla="*/ 152519 w 152519"/>
              <a:gd name="connsiteY4" fmla="*/ 102643 h 154437"/>
              <a:gd name="connsiteX0" fmla="*/ 91452 w 91452"/>
              <a:gd name="connsiteY0" fmla="*/ 95776 h 154437"/>
              <a:gd name="connsiteX1" fmla="*/ 52690 w 91452"/>
              <a:gd name="connsiteY1" fmla="*/ 154437 h 154437"/>
              <a:gd name="connsiteX2" fmla="*/ 0 w 91452"/>
              <a:gd name="connsiteY2" fmla="*/ 9081 h 154437"/>
              <a:gd name="connsiteX3" fmla="*/ 51867 w 91452"/>
              <a:gd name="connsiteY3" fmla="*/ 0 h 154437"/>
              <a:gd name="connsiteX4" fmla="*/ 91452 w 91452"/>
              <a:gd name="connsiteY4" fmla="*/ 95776 h 154437"/>
              <a:gd name="connsiteX0" fmla="*/ 136241 w 136241"/>
              <a:gd name="connsiteY0" fmla="*/ 113627 h 154437"/>
              <a:gd name="connsiteX1" fmla="*/ 52690 w 136241"/>
              <a:gd name="connsiteY1" fmla="*/ 154437 h 154437"/>
              <a:gd name="connsiteX2" fmla="*/ 0 w 136241"/>
              <a:gd name="connsiteY2" fmla="*/ 9081 h 154437"/>
              <a:gd name="connsiteX3" fmla="*/ 51867 w 136241"/>
              <a:gd name="connsiteY3" fmla="*/ 0 h 154437"/>
              <a:gd name="connsiteX4" fmla="*/ 136241 w 136241"/>
              <a:gd name="connsiteY4" fmla="*/ 113627 h 154437"/>
              <a:gd name="connsiteX0" fmla="*/ 136241 w 227681"/>
              <a:gd name="connsiteY0" fmla="*/ 113627 h 205067"/>
              <a:gd name="connsiteX1" fmla="*/ 52690 w 227681"/>
              <a:gd name="connsiteY1" fmla="*/ 154437 h 205067"/>
              <a:gd name="connsiteX2" fmla="*/ 0 w 227681"/>
              <a:gd name="connsiteY2" fmla="*/ 9081 h 205067"/>
              <a:gd name="connsiteX3" fmla="*/ 51867 w 227681"/>
              <a:gd name="connsiteY3" fmla="*/ 0 h 205067"/>
              <a:gd name="connsiteX4" fmla="*/ 227681 w 227681"/>
              <a:gd name="connsiteY4" fmla="*/ 205067 h 205067"/>
              <a:gd name="connsiteX0" fmla="*/ 136241 w 1318022"/>
              <a:gd name="connsiteY0" fmla="*/ 141952 h 182762"/>
              <a:gd name="connsiteX1" fmla="*/ 52690 w 1318022"/>
              <a:gd name="connsiteY1" fmla="*/ 182762 h 182762"/>
              <a:gd name="connsiteX2" fmla="*/ 0 w 1318022"/>
              <a:gd name="connsiteY2" fmla="*/ 37406 h 182762"/>
              <a:gd name="connsiteX3" fmla="*/ 51867 w 1318022"/>
              <a:gd name="connsiteY3" fmla="*/ 28325 h 182762"/>
              <a:gd name="connsiteX4" fmla="*/ 1318022 w 1318022"/>
              <a:gd name="connsiteY4" fmla="*/ 0 h 182762"/>
              <a:gd name="connsiteX0" fmla="*/ 136241 w 1993896"/>
              <a:gd name="connsiteY0" fmla="*/ 274035 h 314845"/>
              <a:gd name="connsiteX1" fmla="*/ 52690 w 1993896"/>
              <a:gd name="connsiteY1" fmla="*/ 314845 h 314845"/>
              <a:gd name="connsiteX2" fmla="*/ 0 w 1993896"/>
              <a:gd name="connsiteY2" fmla="*/ 169489 h 314845"/>
              <a:gd name="connsiteX3" fmla="*/ 51867 w 1993896"/>
              <a:gd name="connsiteY3" fmla="*/ 160408 h 314845"/>
              <a:gd name="connsiteX4" fmla="*/ 1993896 w 1993896"/>
              <a:gd name="connsiteY4" fmla="*/ 0 h 314845"/>
              <a:gd name="connsiteX0" fmla="*/ 0 w 3861547"/>
              <a:gd name="connsiteY0" fmla="*/ 0 h 529383"/>
              <a:gd name="connsiteX1" fmla="*/ 1920341 w 3861547"/>
              <a:gd name="connsiteY1" fmla="*/ 529383 h 529383"/>
              <a:gd name="connsiteX2" fmla="*/ 1867651 w 3861547"/>
              <a:gd name="connsiteY2" fmla="*/ 384027 h 529383"/>
              <a:gd name="connsiteX3" fmla="*/ 1919518 w 3861547"/>
              <a:gd name="connsiteY3" fmla="*/ 374946 h 529383"/>
              <a:gd name="connsiteX4" fmla="*/ 3861547 w 3861547"/>
              <a:gd name="connsiteY4" fmla="*/ 214538 h 529383"/>
              <a:gd name="connsiteX0" fmla="*/ 0 w 3861547"/>
              <a:gd name="connsiteY0" fmla="*/ 0 h 592844"/>
              <a:gd name="connsiteX1" fmla="*/ 252713 w 3861547"/>
              <a:gd name="connsiteY1" fmla="*/ 592844 h 592844"/>
              <a:gd name="connsiteX2" fmla="*/ 1867651 w 3861547"/>
              <a:gd name="connsiteY2" fmla="*/ 384027 h 592844"/>
              <a:gd name="connsiteX3" fmla="*/ 1919518 w 3861547"/>
              <a:gd name="connsiteY3" fmla="*/ 374946 h 592844"/>
              <a:gd name="connsiteX4" fmla="*/ 3861547 w 3861547"/>
              <a:gd name="connsiteY4" fmla="*/ 214538 h 592844"/>
              <a:gd name="connsiteX0" fmla="*/ 0 w 3861547"/>
              <a:gd name="connsiteY0" fmla="*/ 0 h 728252"/>
              <a:gd name="connsiteX1" fmla="*/ 252713 w 3861547"/>
              <a:gd name="connsiteY1" fmla="*/ 592844 h 728252"/>
              <a:gd name="connsiteX2" fmla="*/ 722506 w 3861547"/>
              <a:gd name="connsiteY2" fmla="*/ 728252 h 728252"/>
              <a:gd name="connsiteX3" fmla="*/ 1919518 w 3861547"/>
              <a:gd name="connsiteY3" fmla="*/ 374946 h 728252"/>
              <a:gd name="connsiteX4" fmla="*/ 3861547 w 3861547"/>
              <a:gd name="connsiteY4" fmla="*/ 214538 h 728252"/>
              <a:gd name="connsiteX0" fmla="*/ 0 w 3861547"/>
              <a:gd name="connsiteY0" fmla="*/ 0 h 728252"/>
              <a:gd name="connsiteX1" fmla="*/ 252713 w 3861547"/>
              <a:gd name="connsiteY1" fmla="*/ 592844 h 728252"/>
              <a:gd name="connsiteX2" fmla="*/ 722506 w 3861547"/>
              <a:gd name="connsiteY2" fmla="*/ 728252 h 728252"/>
              <a:gd name="connsiteX3" fmla="*/ 1601669 w 3861547"/>
              <a:gd name="connsiteY3" fmla="*/ 469261 h 728252"/>
              <a:gd name="connsiteX4" fmla="*/ 1919518 w 3861547"/>
              <a:gd name="connsiteY4" fmla="*/ 374946 h 728252"/>
              <a:gd name="connsiteX5" fmla="*/ 3861547 w 3861547"/>
              <a:gd name="connsiteY5" fmla="*/ 214538 h 728252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919518 w 3861547"/>
              <a:gd name="connsiteY4" fmla="*/ 374946 h 861526"/>
              <a:gd name="connsiteX5" fmla="*/ 3861547 w 3861547"/>
              <a:gd name="connsiteY5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919518 w 3861547"/>
              <a:gd name="connsiteY4" fmla="*/ 374946 h 861526"/>
              <a:gd name="connsiteX5" fmla="*/ 3861547 w 3861547"/>
              <a:gd name="connsiteY5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862001 w 3861547"/>
              <a:gd name="connsiteY4" fmla="*/ 418311 h 861526"/>
              <a:gd name="connsiteX5" fmla="*/ 1919518 w 3861547"/>
              <a:gd name="connsiteY5" fmla="*/ 374946 h 861526"/>
              <a:gd name="connsiteX6" fmla="*/ 3861547 w 3861547"/>
              <a:gd name="connsiteY6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1919518 w 3861547"/>
              <a:gd name="connsiteY5" fmla="*/ 374946 h 861526"/>
              <a:gd name="connsiteX6" fmla="*/ 3861547 w 3861547"/>
              <a:gd name="connsiteY6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3861547 w 3861547"/>
              <a:gd name="connsiteY6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847764 w 3861547"/>
              <a:gd name="connsiteY6" fmla="*/ 532779 h 861526"/>
              <a:gd name="connsiteX7" fmla="*/ 3861547 w 3861547"/>
              <a:gd name="connsiteY7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3861547 w 3861547"/>
              <a:gd name="connsiteY7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3094127 w 3861547"/>
              <a:gd name="connsiteY7" fmla="*/ 504491 h 861526"/>
              <a:gd name="connsiteX8" fmla="*/ 3861547 w 3861547"/>
              <a:gd name="connsiteY8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861547 w 3861547"/>
              <a:gd name="connsiteY8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79433 w 3861547"/>
              <a:gd name="connsiteY8" fmla="*/ 491521 h 861526"/>
              <a:gd name="connsiteX9" fmla="*/ 3861547 w 3861547"/>
              <a:gd name="connsiteY9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861547 w 3861547"/>
              <a:gd name="connsiteY9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434235 w 3861547"/>
              <a:gd name="connsiteY9" fmla="*/ 368358 h 861526"/>
              <a:gd name="connsiteX10" fmla="*/ 3861547 w 3861547"/>
              <a:gd name="connsiteY10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818926 w 3861547"/>
              <a:gd name="connsiteY9" fmla="*/ 499640 h 861526"/>
              <a:gd name="connsiteX10" fmla="*/ 3861547 w 3861547"/>
              <a:gd name="connsiteY10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422273 w 3861547"/>
              <a:gd name="connsiteY9" fmla="*/ 492086 h 861526"/>
              <a:gd name="connsiteX10" fmla="*/ 3818926 w 3861547"/>
              <a:gd name="connsiteY10" fmla="*/ 499640 h 861526"/>
              <a:gd name="connsiteX11" fmla="*/ 3861547 w 3861547"/>
              <a:gd name="connsiteY11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634009 w 3861547"/>
              <a:gd name="connsiteY9" fmla="*/ 573556 h 861526"/>
              <a:gd name="connsiteX10" fmla="*/ 3818926 w 3861547"/>
              <a:gd name="connsiteY10" fmla="*/ 499640 h 861526"/>
              <a:gd name="connsiteX11" fmla="*/ 3861547 w 3861547"/>
              <a:gd name="connsiteY11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331316 w 3861547"/>
              <a:gd name="connsiteY9" fmla="*/ 525592 h 861526"/>
              <a:gd name="connsiteX10" fmla="*/ 3634009 w 3861547"/>
              <a:gd name="connsiteY10" fmla="*/ 573556 h 861526"/>
              <a:gd name="connsiteX11" fmla="*/ 3818926 w 3861547"/>
              <a:gd name="connsiteY11" fmla="*/ 499640 h 861526"/>
              <a:gd name="connsiteX12" fmla="*/ 3861547 w 3861547"/>
              <a:gd name="connsiteY12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426050 w 3861547"/>
              <a:gd name="connsiteY9" fmla="*/ 594742 h 861526"/>
              <a:gd name="connsiteX10" fmla="*/ 3634009 w 3861547"/>
              <a:gd name="connsiteY10" fmla="*/ 573556 h 861526"/>
              <a:gd name="connsiteX11" fmla="*/ 3818926 w 3861547"/>
              <a:gd name="connsiteY11" fmla="*/ 499640 h 861526"/>
              <a:gd name="connsiteX12" fmla="*/ 3861547 w 3861547"/>
              <a:gd name="connsiteY12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236977 w 3861547"/>
              <a:gd name="connsiteY9" fmla="*/ 527240 h 861526"/>
              <a:gd name="connsiteX10" fmla="*/ 3426050 w 3861547"/>
              <a:gd name="connsiteY10" fmla="*/ 594742 h 861526"/>
              <a:gd name="connsiteX11" fmla="*/ 3634009 w 3861547"/>
              <a:gd name="connsiteY11" fmla="*/ 573556 h 861526"/>
              <a:gd name="connsiteX12" fmla="*/ 3818926 w 3861547"/>
              <a:gd name="connsiteY12" fmla="*/ 499640 h 861526"/>
              <a:gd name="connsiteX13" fmla="*/ 3861547 w 3861547"/>
              <a:gd name="connsiteY13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256618 w 3861547"/>
              <a:gd name="connsiteY9" fmla="*/ 516078 h 861526"/>
              <a:gd name="connsiteX10" fmla="*/ 3426050 w 3861547"/>
              <a:gd name="connsiteY10" fmla="*/ 594742 h 861526"/>
              <a:gd name="connsiteX11" fmla="*/ 3634009 w 3861547"/>
              <a:gd name="connsiteY11" fmla="*/ 573556 h 861526"/>
              <a:gd name="connsiteX12" fmla="*/ 3818926 w 3861547"/>
              <a:gd name="connsiteY12" fmla="*/ 499640 h 861526"/>
              <a:gd name="connsiteX13" fmla="*/ 3861547 w 3861547"/>
              <a:gd name="connsiteY13" fmla="*/ 214538 h 86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61547" h="861526">
                <a:moveTo>
                  <a:pt x="0" y="0"/>
                </a:moveTo>
                <a:lnTo>
                  <a:pt x="252713" y="592844"/>
                </a:lnTo>
                <a:lnTo>
                  <a:pt x="722506" y="728252"/>
                </a:lnTo>
                <a:lnTo>
                  <a:pt x="1233038" y="861526"/>
                </a:lnTo>
                <a:lnTo>
                  <a:pt x="1680417" y="744977"/>
                </a:lnTo>
                <a:lnTo>
                  <a:pt x="2148775" y="753939"/>
                </a:lnTo>
                <a:lnTo>
                  <a:pt x="2535830" y="723058"/>
                </a:lnTo>
                <a:lnTo>
                  <a:pt x="2913466" y="595042"/>
                </a:lnTo>
                <a:lnTo>
                  <a:pt x="3116595" y="483063"/>
                </a:lnTo>
                <a:lnTo>
                  <a:pt x="3256618" y="516078"/>
                </a:lnTo>
                <a:lnTo>
                  <a:pt x="3426050" y="594742"/>
                </a:lnTo>
                <a:lnTo>
                  <a:pt x="3634009" y="573556"/>
                </a:lnTo>
                <a:lnTo>
                  <a:pt x="3818926" y="499640"/>
                </a:lnTo>
                <a:lnTo>
                  <a:pt x="3861547" y="214538"/>
                </a:lnTo>
              </a:path>
            </a:pathLst>
          </a:cu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EBCD68E-A795-405E-949B-41E8B7FF1CA3}"/>
              </a:ext>
            </a:extLst>
          </p:cNvPr>
          <p:cNvSpPr/>
          <p:nvPr/>
        </p:nvSpPr>
        <p:spPr bwMode="auto">
          <a:xfrm>
            <a:off x="-8626" y="-6137"/>
            <a:ext cx="9144000" cy="630977"/>
          </a:xfrm>
          <a:prstGeom prst="rect">
            <a:avLst/>
          </a:prstGeom>
          <a:solidFill>
            <a:schemeClr val="bg1">
              <a:alpha val="40000"/>
            </a:schemeClr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B08DBBD-43E0-4C27-84CE-E159BB3B037F}"/>
              </a:ext>
            </a:extLst>
          </p:cNvPr>
          <p:cNvSpPr/>
          <p:nvPr/>
        </p:nvSpPr>
        <p:spPr>
          <a:xfrm>
            <a:off x="131276" y="112218"/>
            <a:ext cx="9089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/>
              <a:t>ИНЖЕНЕРНАЯ ЗАЩИТА ТЕРРИТОРИИ</a:t>
            </a:r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2DB497CE-1DCF-4830-9ABB-A7B7C4C5ED98}"/>
              </a:ext>
            </a:extLst>
          </p:cNvPr>
          <p:cNvSpPr/>
          <p:nvPr/>
        </p:nvSpPr>
        <p:spPr bwMode="auto">
          <a:xfrm rot="13682788">
            <a:off x="5263875" y="2546291"/>
            <a:ext cx="307290" cy="39908"/>
          </a:xfrm>
          <a:custGeom>
            <a:avLst/>
            <a:gdLst>
              <a:gd name="connsiteX0" fmla="*/ 0 w 209550"/>
              <a:gd name="connsiteY0" fmla="*/ 171450 h 171450"/>
              <a:gd name="connsiteX1" fmla="*/ 4762 w 209550"/>
              <a:gd name="connsiteY1" fmla="*/ 66675 h 171450"/>
              <a:gd name="connsiteX2" fmla="*/ 114300 w 209550"/>
              <a:gd name="connsiteY2" fmla="*/ 61912 h 171450"/>
              <a:gd name="connsiteX3" fmla="*/ 119062 w 209550"/>
              <a:gd name="connsiteY3" fmla="*/ 0 h 171450"/>
              <a:gd name="connsiteX4" fmla="*/ 209550 w 209550"/>
              <a:gd name="connsiteY4" fmla="*/ 0 h 171450"/>
              <a:gd name="connsiteX5" fmla="*/ 209550 w 209550"/>
              <a:gd name="connsiteY5" fmla="*/ 152400 h 171450"/>
              <a:gd name="connsiteX6" fmla="*/ 0 w 209550"/>
              <a:gd name="connsiteY6" fmla="*/ 171450 h 171450"/>
              <a:gd name="connsiteX0" fmla="*/ 0 w 209550"/>
              <a:gd name="connsiteY0" fmla="*/ 260805 h 260805"/>
              <a:gd name="connsiteX1" fmla="*/ 4762 w 209550"/>
              <a:gd name="connsiteY1" fmla="*/ 156030 h 260805"/>
              <a:gd name="connsiteX2" fmla="*/ 114300 w 209550"/>
              <a:gd name="connsiteY2" fmla="*/ 151267 h 260805"/>
              <a:gd name="connsiteX3" fmla="*/ 8858 w 209550"/>
              <a:gd name="connsiteY3" fmla="*/ 0 h 260805"/>
              <a:gd name="connsiteX4" fmla="*/ 209550 w 209550"/>
              <a:gd name="connsiteY4" fmla="*/ 89355 h 260805"/>
              <a:gd name="connsiteX5" fmla="*/ 209550 w 209550"/>
              <a:gd name="connsiteY5" fmla="*/ 241755 h 260805"/>
              <a:gd name="connsiteX6" fmla="*/ 0 w 209550"/>
              <a:gd name="connsiteY6" fmla="*/ 260805 h 260805"/>
              <a:gd name="connsiteX0" fmla="*/ 37604 w 247154"/>
              <a:gd name="connsiteY0" fmla="*/ 260805 h 260805"/>
              <a:gd name="connsiteX1" fmla="*/ 42366 w 247154"/>
              <a:gd name="connsiteY1" fmla="*/ 156030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241755 h 260805"/>
              <a:gd name="connsiteX5" fmla="*/ 37604 w 247154"/>
              <a:gd name="connsiteY5" fmla="*/ 260805 h 260805"/>
              <a:gd name="connsiteX0" fmla="*/ 37604 w 136949"/>
              <a:gd name="connsiteY0" fmla="*/ 260805 h 260805"/>
              <a:gd name="connsiteX1" fmla="*/ 104915 w 136949"/>
              <a:gd name="connsiteY1" fmla="*/ 105395 h 260805"/>
              <a:gd name="connsiteX2" fmla="*/ 0 w 136949"/>
              <a:gd name="connsiteY2" fmla="*/ 35105 h 260805"/>
              <a:gd name="connsiteX3" fmla="*/ 46462 w 136949"/>
              <a:gd name="connsiteY3" fmla="*/ 0 h 260805"/>
              <a:gd name="connsiteX4" fmla="*/ 136949 w 136949"/>
              <a:gd name="connsiteY4" fmla="*/ 74959 h 260805"/>
              <a:gd name="connsiteX5" fmla="*/ 37604 w 136949"/>
              <a:gd name="connsiteY5" fmla="*/ 260805 h 26080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46462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28591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50639"/>
              <a:gd name="connsiteX1" fmla="*/ 38240 w 136949"/>
              <a:gd name="connsiteY1" fmla="*/ 150639 h 150639"/>
              <a:gd name="connsiteX2" fmla="*/ 0 w 136949"/>
              <a:gd name="connsiteY2" fmla="*/ 35105 h 150639"/>
              <a:gd name="connsiteX3" fmla="*/ 28591 w 136949"/>
              <a:gd name="connsiteY3" fmla="*/ 0 h 150639"/>
              <a:gd name="connsiteX4" fmla="*/ 136949 w 136949"/>
              <a:gd name="connsiteY4" fmla="*/ 74959 h 150639"/>
              <a:gd name="connsiteX0" fmla="*/ 286967 w 286967"/>
              <a:gd name="connsiteY0" fmla="*/ 89247 h 150639"/>
              <a:gd name="connsiteX1" fmla="*/ 38240 w 286967"/>
              <a:gd name="connsiteY1" fmla="*/ 150639 h 150639"/>
              <a:gd name="connsiteX2" fmla="*/ 0 w 286967"/>
              <a:gd name="connsiteY2" fmla="*/ 35105 h 150639"/>
              <a:gd name="connsiteX3" fmla="*/ 28591 w 286967"/>
              <a:gd name="connsiteY3" fmla="*/ 0 h 150639"/>
              <a:gd name="connsiteX4" fmla="*/ 286967 w 286967"/>
              <a:gd name="connsiteY4" fmla="*/ 89247 h 1506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286967 w 333391"/>
              <a:gd name="connsiteY4" fmla="*/ 279747 h 3411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303954 w 333391"/>
              <a:gd name="connsiteY4" fmla="*/ 156234 h 341139"/>
              <a:gd name="connsiteX5" fmla="*/ 286967 w 333391"/>
              <a:gd name="connsiteY5" fmla="*/ 279747 h 341139"/>
              <a:gd name="connsiteX0" fmla="*/ 286967 w 425398"/>
              <a:gd name="connsiteY0" fmla="*/ 279747 h 341139"/>
              <a:gd name="connsiteX1" fmla="*/ 38240 w 425398"/>
              <a:gd name="connsiteY1" fmla="*/ 341139 h 341139"/>
              <a:gd name="connsiteX2" fmla="*/ 0 w 425398"/>
              <a:gd name="connsiteY2" fmla="*/ 225605 h 341139"/>
              <a:gd name="connsiteX3" fmla="*/ 333391 w 425398"/>
              <a:gd name="connsiteY3" fmla="*/ 0 h 341139"/>
              <a:gd name="connsiteX4" fmla="*/ 425398 w 425398"/>
              <a:gd name="connsiteY4" fmla="*/ 203859 h 341139"/>
              <a:gd name="connsiteX5" fmla="*/ 286967 w 425398"/>
              <a:gd name="connsiteY5" fmla="*/ 279747 h 341139"/>
              <a:gd name="connsiteX0" fmla="*/ 286967 w 425398"/>
              <a:gd name="connsiteY0" fmla="*/ 279747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286967 w 425398"/>
              <a:gd name="connsiteY5" fmla="*/ 279747 h 422102"/>
              <a:gd name="connsiteX0" fmla="*/ 184574 w 425398"/>
              <a:gd name="connsiteY0" fmla="*/ 351185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184574 w 425398"/>
              <a:gd name="connsiteY5" fmla="*/ 351185 h 422102"/>
              <a:gd name="connsiteX0" fmla="*/ 184574 w 333391"/>
              <a:gd name="connsiteY0" fmla="*/ 351185 h 422102"/>
              <a:gd name="connsiteX1" fmla="*/ 73959 w 333391"/>
              <a:gd name="connsiteY1" fmla="*/ 422102 h 422102"/>
              <a:gd name="connsiteX2" fmla="*/ 0 w 333391"/>
              <a:gd name="connsiteY2" fmla="*/ 225605 h 422102"/>
              <a:gd name="connsiteX3" fmla="*/ 333391 w 333391"/>
              <a:gd name="connsiteY3" fmla="*/ 0 h 422102"/>
              <a:gd name="connsiteX4" fmla="*/ 184574 w 333391"/>
              <a:gd name="connsiteY4" fmla="*/ 351185 h 422102"/>
              <a:gd name="connsiteX0" fmla="*/ 184574 w 184574"/>
              <a:gd name="connsiteY0" fmla="*/ 182117 h 253034"/>
              <a:gd name="connsiteX1" fmla="*/ 73959 w 184574"/>
              <a:gd name="connsiteY1" fmla="*/ 253034 h 253034"/>
              <a:gd name="connsiteX2" fmla="*/ 0 w 184574"/>
              <a:gd name="connsiteY2" fmla="*/ 56537 h 253034"/>
              <a:gd name="connsiteX3" fmla="*/ 88123 w 184574"/>
              <a:gd name="connsiteY3" fmla="*/ 0 h 253034"/>
              <a:gd name="connsiteX4" fmla="*/ 184574 w 184574"/>
              <a:gd name="connsiteY4" fmla="*/ 182117 h 253034"/>
              <a:gd name="connsiteX0" fmla="*/ 184574 w 184574"/>
              <a:gd name="connsiteY0" fmla="*/ 125580 h 196497"/>
              <a:gd name="connsiteX1" fmla="*/ 73959 w 184574"/>
              <a:gd name="connsiteY1" fmla="*/ 196497 h 196497"/>
              <a:gd name="connsiteX2" fmla="*/ 0 w 184574"/>
              <a:gd name="connsiteY2" fmla="*/ 0 h 196497"/>
              <a:gd name="connsiteX3" fmla="*/ 87464 w 184574"/>
              <a:gd name="connsiteY3" fmla="*/ 26120 h 196497"/>
              <a:gd name="connsiteX4" fmla="*/ 184574 w 184574"/>
              <a:gd name="connsiteY4" fmla="*/ 125580 h 196497"/>
              <a:gd name="connsiteX0" fmla="*/ 175880 w 175880"/>
              <a:gd name="connsiteY0" fmla="*/ 99460 h 170377"/>
              <a:gd name="connsiteX1" fmla="*/ 65265 w 175880"/>
              <a:gd name="connsiteY1" fmla="*/ 170377 h 170377"/>
              <a:gd name="connsiteX2" fmla="*/ 0 w 175880"/>
              <a:gd name="connsiteY2" fmla="*/ 10513 h 170377"/>
              <a:gd name="connsiteX3" fmla="*/ 78770 w 175880"/>
              <a:gd name="connsiteY3" fmla="*/ 0 h 170377"/>
              <a:gd name="connsiteX4" fmla="*/ 175880 w 175880"/>
              <a:gd name="connsiteY4" fmla="*/ 99460 h 170377"/>
              <a:gd name="connsiteX0" fmla="*/ 175880 w 175880"/>
              <a:gd name="connsiteY0" fmla="*/ 99460 h 118483"/>
              <a:gd name="connsiteX1" fmla="*/ 121520 w 175880"/>
              <a:gd name="connsiteY1" fmla="*/ 118483 h 118483"/>
              <a:gd name="connsiteX2" fmla="*/ 0 w 175880"/>
              <a:gd name="connsiteY2" fmla="*/ 10513 h 118483"/>
              <a:gd name="connsiteX3" fmla="*/ 78770 w 175880"/>
              <a:gd name="connsiteY3" fmla="*/ 0 h 118483"/>
              <a:gd name="connsiteX4" fmla="*/ 175880 w 175880"/>
              <a:gd name="connsiteY4" fmla="*/ 99460 h 118483"/>
              <a:gd name="connsiteX0" fmla="*/ 175880 w 175880"/>
              <a:gd name="connsiteY0" fmla="*/ 99460 h 151254"/>
              <a:gd name="connsiteX1" fmla="*/ 76051 w 175880"/>
              <a:gd name="connsiteY1" fmla="*/ 151254 h 151254"/>
              <a:gd name="connsiteX2" fmla="*/ 0 w 175880"/>
              <a:gd name="connsiteY2" fmla="*/ 10513 h 151254"/>
              <a:gd name="connsiteX3" fmla="*/ 78770 w 175880"/>
              <a:gd name="connsiteY3" fmla="*/ 0 h 151254"/>
              <a:gd name="connsiteX4" fmla="*/ 175880 w 175880"/>
              <a:gd name="connsiteY4" fmla="*/ 99460 h 151254"/>
              <a:gd name="connsiteX0" fmla="*/ 175880 w 175880"/>
              <a:gd name="connsiteY0" fmla="*/ 88947 h 140741"/>
              <a:gd name="connsiteX1" fmla="*/ 76051 w 175880"/>
              <a:gd name="connsiteY1" fmla="*/ 140741 h 140741"/>
              <a:gd name="connsiteX2" fmla="*/ 0 w 175880"/>
              <a:gd name="connsiteY2" fmla="*/ 0 h 140741"/>
              <a:gd name="connsiteX3" fmla="*/ 72082 w 175880"/>
              <a:gd name="connsiteY3" fmla="*/ 53918 h 140741"/>
              <a:gd name="connsiteX4" fmla="*/ 175880 w 175880"/>
              <a:gd name="connsiteY4" fmla="*/ 88947 h 140741"/>
              <a:gd name="connsiteX0" fmla="*/ 175880 w 175880"/>
              <a:gd name="connsiteY0" fmla="*/ 102643 h 154437"/>
              <a:gd name="connsiteX1" fmla="*/ 76051 w 175880"/>
              <a:gd name="connsiteY1" fmla="*/ 154437 h 154437"/>
              <a:gd name="connsiteX2" fmla="*/ 0 w 175880"/>
              <a:gd name="connsiteY2" fmla="*/ 13696 h 154437"/>
              <a:gd name="connsiteX3" fmla="*/ 75228 w 175880"/>
              <a:gd name="connsiteY3" fmla="*/ 0 h 154437"/>
              <a:gd name="connsiteX4" fmla="*/ 175880 w 175880"/>
              <a:gd name="connsiteY4" fmla="*/ 102643 h 154437"/>
              <a:gd name="connsiteX0" fmla="*/ 113202 w 113202"/>
              <a:gd name="connsiteY0" fmla="*/ 102643 h 154437"/>
              <a:gd name="connsiteX1" fmla="*/ 13373 w 113202"/>
              <a:gd name="connsiteY1" fmla="*/ 154437 h 154437"/>
              <a:gd name="connsiteX2" fmla="*/ 0 w 113202"/>
              <a:gd name="connsiteY2" fmla="*/ 50829 h 154437"/>
              <a:gd name="connsiteX3" fmla="*/ 12550 w 113202"/>
              <a:gd name="connsiteY3" fmla="*/ 0 h 154437"/>
              <a:gd name="connsiteX4" fmla="*/ 113202 w 113202"/>
              <a:gd name="connsiteY4" fmla="*/ 102643 h 154437"/>
              <a:gd name="connsiteX0" fmla="*/ 152519 w 152519"/>
              <a:gd name="connsiteY0" fmla="*/ 102643 h 154437"/>
              <a:gd name="connsiteX1" fmla="*/ 52690 w 152519"/>
              <a:gd name="connsiteY1" fmla="*/ 154437 h 154437"/>
              <a:gd name="connsiteX2" fmla="*/ 0 w 152519"/>
              <a:gd name="connsiteY2" fmla="*/ 9081 h 154437"/>
              <a:gd name="connsiteX3" fmla="*/ 51867 w 152519"/>
              <a:gd name="connsiteY3" fmla="*/ 0 h 154437"/>
              <a:gd name="connsiteX4" fmla="*/ 152519 w 152519"/>
              <a:gd name="connsiteY4" fmla="*/ 102643 h 154437"/>
              <a:gd name="connsiteX0" fmla="*/ 91452 w 91452"/>
              <a:gd name="connsiteY0" fmla="*/ 95776 h 154437"/>
              <a:gd name="connsiteX1" fmla="*/ 52690 w 91452"/>
              <a:gd name="connsiteY1" fmla="*/ 154437 h 154437"/>
              <a:gd name="connsiteX2" fmla="*/ 0 w 91452"/>
              <a:gd name="connsiteY2" fmla="*/ 9081 h 154437"/>
              <a:gd name="connsiteX3" fmla="*/ 51867 w 91452"/>
              <a:gd name="connsiteY3" fmla="*/ 0 h 154437"/>
              <a:gd name="connsiteX4" fmla="*/ 91452 w 91452"/>
              <a:gd name="connsiteY4" fmla="*/ 95776 h 154437"/>
              <a:gd name="connsiteX0" fmla="*/ 136241 w 136241"/>
              <a:gd name="connsiteY0" fmla="*/ 113627 h 154437"/>
              <a:gd name="connsiteX1" fmla="*/ 52690 w 136241"/>
              <a:gd name="connsiteY1" fmla="*/ 154437 h 154437"/>
              <a:gd name="connsiteX2" fmla="*/ 0 w 136241"/>
              <a:gd name="connsiteY2" fmla="*/ 9081 h 154437"/>
              <a:gd name="connsiteX3" fmla="*/ 51867 w 136241"/>
              <a:gd name="connsiteY3" fmla="*/ 0 h 154437"/>
              <a:gd name="connsiteX4" fmla="*/ 136241 w 136241"/>
              <a:gd name="connsiteY4" fmla="*/ 113627 h 154437"/>
              <a:gd name="connsiteX0" fmla="*/ 136241 w 227681"/>
              <a:gd name="connsiteY0" fmla="*/ 113627 h 205067"/>
              <a:gd name="connsiteX1" fmla="*/ 52690 w 227681"/>
              <a:gd name="connsiteY1" fmla="*/ 154437 h 205067"/>
              <a:gd name="connsiteX2" fmla="*/ 0 w 227681"/>
              <a:gd name="connsiteY2" fmla="*/ 9081 h 205067"/>
              <a:gd name="connsiteX3" fmla="*/ 51867 w 227681"/>
              <a:gd name="connsiteY3" fmla="*/ 0 h 205067"/>
              <a:gd name="connsiteX4" fmla="*/ 227681 w 227681"/>
              <a:gd name="connsiteY4" fmla="*/ 205067 h 205067"/>
              <a:gd name="connsiteX0" fmla="*/ 136241 w 1318022"/>
              <a:gd name="connsiteY0" fmla="*/ 141952 h 182762"/>
              <a:gd name="connsiteX1" fmla="*/ 52690 w 1318022"/>
              <a:gd name="connsiteY1" fmla="*/ 182762 h 182762"/>
              <a:gd name="connsiteX2" fmla="*/ 0 w 1318022"/>
              <a:gd name="connsiteY2" fmla="*/ 37406 h 182762"/>
              <a:gd name="connsiteX3" fmla="*/ 51867 w 1318022"/>
              <a:gd name="connsiteY3" fmla="*/ 28325 h 182762"/>
              <a:gd name="connsiteX4" fmla="*/ 1318022 w 1318022"/>
              <a:gd name="connsiteY4" fmla="*/ 0 h 182762"/>
              <a:gd name="connsiteX0" fmla="*/ 136241 w 1993896"/>
              <a:gd name="connsiteY0" fmla="*/ 274035 h 314845"/>
              <a:gd name="connsiteX1" fmla="*/ 52690 w 1993896"/>
              <a:gd name="connsiteY1" fmla="*/ 314845 h 314845"/>
              <a:gd name="connsiteX2" fmla="*/ 0 w 1993896"/>
              <a:gd name="connsiteY2" fmla="*/ 169489 h 314845"/>
              <a:gd name="connsiteX3" fmla="*/ 51867 w 1993896"/>
              <a:gd name="connsiteY3" fmla="*/ 160408 h 314845"/>
              <a:gd name="connsiteX4" fmla="*/ 1993896 w 1993896"/>
              <a:gd name="connsiteY4" fmla="*/ 0 h 314845"/>
              <a:gd name="connsiteX0" fmla="*/ 0 w 3861547"/>
              <a:gd name="connsiteY0" fmla="*/ 0 h 529383"/>
              <a:gd name="connsiteX1" fmla="*/ 1920341 w 3861547"/>
              <a:gd name="connsiteY1" fmla="*/ 529383 h 529383"/>
              <a:gd name="connsiteX2" fmla="*/ 1867651 w 3861547"/>
              <a:gd name="connsiteY2" fmla="*/ 384027 h 529383"/>
              <a:gd name="connsiteX3" fmla="*/ 1919518 w 3861547"/>
              <a:gd name="connsiteY3" fmla="*/ 374946 h 529383"/>
              <a:gd name="connsiteX4" fmla="*/ 3861547 w 3861547"/>
              <a:gd name="connsiteY4" fmla="*/ 214538 h 529383"/>
              <a:gd name="connsiteX0" fmla="*/ 0 w 3861547"/>
              <a:gd name="connsiteY0" fmla="*/ 0 h 592844"/>
              <a:gd name="connsiteX1" fmla="*/ 252713 w 3861547"/>
              <a:gd name="connsiteY1" fmla="*/ 592844 h 592844"/>
              <a:gd name="connsiteX2" fmla="*/ 1867651 w 3861547"/>
              <a:gd name="connsiteY2" fmla="*/ 384027 h 592844"/>
              <a:gd name="connsiteX3" fmla="*/ 1919518 w 3861547"/>
              <a:gd name="connsiteY3" fmla="*/ 374946 h 592844"/>
              <a:gd name="connsiteX4" fmla="*/ 3861547 w 3861547"/>
              <a:gd name="connsiteY4" fmla="*/ 214538 h 592844"/>
              <a:gd name="connsiteX0" fmla="*/ 0 w 3861547"/>
              <a:gd name="connsiteY0" fmla="*/ 0 h 728252"/>
              <a:gd name="connsiteX1" fmla="*/ 252713 w 3861547"/>
              <a:gd name="connsiteY1" fmla="*/ 592844 h 728252"/>
              <a:gd name="connsiteX2" fmla="*/ 722506 w 3861547"/>
              <a:gd name="connsiteY2" fmla="*/ 728252 h 728252"/>
              <a:gd name="connsiteX3" fmla="*/ 1919518 w 3861547"/>
              <a:gd name="connsiteY3" fmla="*/ 374946 h 728252"/>
              <a:gd name="connsiteX4" fmla="*/ 3861547 w 3861547"/>
              <a:gd name="connsiteY4" fmla="*/ 214538 h 728252"/>
              <a:gd name="connsiteX0" fmla="*/ 0 w 3861547"/>
              <a:gd name="connsiteY0" fmla="*/ 0 h 728252"/>
              <a:gd name="connsiteX1" fmla="*/ 252713 w 3861547"/>
              <a:gd name="connsiteY1" fmla="*/ 592844 h 728252"/>
              <a:gd name="connsiteX2" fmla="*/ 722506 w 3861547"/>
              <a:gd name="connsiteY2" fmla="*/ 728252 h 728252"/>
              <a:gd name="connsiteX3" fmla="*/ 1601669 w 3861547"/>
              <a:gd name="connsiteY3" fmla="*/ 469261 h 728252"/>
              <a:gd name="connsiteX4" fmla="*/ 1919518 w 3861547"/>
              <a:gd name="connsiteY4" fmla="*/ 374946 h 728252"/>
              <a:gd name="connsiteX5" fmla="*/ 3861547 w 3861547"/>
              <a:gd name="connsiteY5" fmla="*/ 214538 h 728252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919518 w 3861547"/>
              <a:gd name="connsiteY4" fmla="*/ 374946 h 861526"/>
              <a:gd name="connsiteX5" fmla="*/ 3861547 w 3861547"/>
              <a:gd name="connsiteY5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919518 w 3861547"/>
              <a:gd name="connsiteY4" fmla="*/ 374946 h 861526"/>
              <a:gd name="connsiteX5" fmla="*/ 3861547 w 3861547"/>
              <a:gd name="connsiteY5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862001 w 3861547"/>
              <a:gd name="connsiteY4" fmla="*/ 418311 h 861526"/>
              <a:gd name="connsiteX5" fmla="*/ 1919518 w 3861547"/>
              <a:gd name="connsiteY5" fmla="*/ 374946 h 861526"/>
              <a:gd name="connsiteX6" fmla="*/ 3861547 w 3861547"/>
              <a:gd name="connsiteY6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1919518 w 3861547"/>
              <a:gd name="connsiteY5" fmla="*/ 374946 h 861526"/>
              <a:gd name="connsiteX6" fmla="*/ 3861547 w 3861547"/>
              <a:gd name="connsiteY6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3861547 w 3861547"/>
              <a:gd name="connsiteY6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847764 w 3861547"/>
              <a:gd name="connsiteY6" fmla="*/ 532779 h 861526"/>
              <a:gd name="connsiteX7" fmla="*/ 3861547 w 3861547"/>
              <a:gd name="connsiteY7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3861547 w 3861547"/>
              <a:gd name="connsiteY7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3094127 w 3861547"/>
              <a:gd name="connsiteY7" fmla="*/ 504491 h 861526"/>
              <a:gd name="connsiteX8" fmla="*/ 3861547 w 3861547"/>
              <a:gd name="connsiteY8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861547 w 3861547"/>
              <a:gd name="connsiteY8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79433 w 3861547"/>
              <a:gd name="connsiteY8" fmla="*/ 491521 h 861526"/>
              <a:gd name="connsiteX9" fmla="*/ 3861547 w 3861547"/>
              <a:gd name="connsiteY9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861547 w 3861547"/>
              <a:gd name="connsiteY9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434235 w 3861547"/>
              <a:gd name="connsiteY9" fmla="*/ 368358 h 861526"/>
              <a:gd name="connsiteX10" fmla="*/ 3861547 w 3861547"/>
              <a:gd name="connsiteY10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818926 w 3861547"/>
              <a:gd name="connsiteY9" fmla="*/ 499640 h 861526"/>
              <a:gd name="connsiteX10" fmla="*/ 3861547 w 3861547"/>
              <a:gd name="connsiteY10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422273 w 3861547"/>
              <a:gd name="connsiteY9" fmla="*/ 492086 h 861526"/>
              <a:gd name="connsiteX10" fmla="*/ 3818926 w 3861547"/>
              <a:gd name="connsiteY10" fmla="*/ 499640 h 861526"/>
              <a:gd name="connsiteX11" fmla="*/ 3861547 w 3861547"/>
              <a:gd name="connsiteY11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634009 w 3861547"/>
              <a:gd name="connsiteY9" fmla="*/ 573556 h 861526"/>
              <a:gd name="connsiteX10" fmla="*/ 3818926 w 3861547"/>
              <a:gd name="connsiteY10" fmla="*/ 499640 h 861526"/>
              <a:gd name="connsiteX11" fmla="*/ 3861547 w 3861547"/>
              <a:gd name="connsiteY11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331316 w 3861547"/>
              <a:gd name="connsiteY9" fmla="*/ 525592 h 861526"/>
              <a:gd name="connsiteX10" fmla="*/ 3634009 w 3861547"/>
              <a:gd name="connsiteY10" fmla="*/ 573556 h 861526"/>
              <a:gd name="connsiteX11" fmla="*/ 3818926 w 3861547"/>
              <a:gd name="connsiteY11" fmla="*/ 499640 h 861526"/>
              <a:gd name="connsiteX12" fmla="*/ 3861547 w 3861547"/>
              <a:gd name="connsiteY12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426050 w 3861547"/>
              <a:gd name="connsiteY9" fmla="*/ 594742 h 861526"/>
              <a:gd name="connsiteX10" fmla="*/ 3634009 w 3861547"/>
              <a:gd name="connsiteY10" fmla="*/ 573556 h 861526"/>
              <a:gd name="connsiteX11" fmla="*/ 3818926 w 3861547"/>
              <a:gd name="connsiteY11" fmla="*/ 499640 h 861526"/>
              <a:gd name="connsiteX12" fmla="*/ 3861547 w 3861547"/>
              <a:gd name="connsiteY12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236977 w 3861547"/>
              <a:gd name="connsiteY9" fmla="*/ 527240 h 861526"/>
              <a:gd name="connsiteX10" fmla="*/ 3426050 w 3861547"/>
              <a:gd name="connsiteY10" fmla="*/ 594742 h 861526"/>
              <a:gd name="connsiteX11" fmla="*/ 3634009 w 3861547"/>
              <a:gd name="connsiteY11" fmla="*/ 573556 h 861526"/>
              <a:gd name="connsiteX12" fmla="*/ 3818926 w 3861547"/>
              <a:gd name="connsiteY12" fmla="*/ 499640 h 861526"/>
              <a:gd name="connsiteX13" fmla="*/ 3861547 w 3861547"/>
              <a:gd name="connsiteY13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256618 w 3861547"/>
              <a:gd name="connsiteY9" fmla="*/ 516078 h 861526"/>
              <a:gd name="connsiteX10" fmla="*/ 3426050 w 3861547"/>
              <a:gd name="connsiteY10" fmla="*/ 594742 h 861526"/>
              <a:gd name="connsiteX11" fmla="*/ 3634009 w 3861547"/>
              <a:gd name="connsiteY11" fmla="*/ 573556 h 861526"/>
              <a:gd name="connsiteX12" fmla="*/ 3818926 w 3861547"/>
              <a:gd name="connsiteY12" fmla="*/ 499640 h 861526"/>
              <a:gd name="connsiteX13" fmla="*/ 3861547 w 3861547"/>
              <a:gd name="connsiteY13" fmla="*/ 214538 h 861526"/>
              <a:gd name="connsiteX0" fmla="*/ 0 w 3818926"/>
              <a:gd name="connsiteY0" fmla="*/ 0 h 861526"/>
              <a:gd name="connsiteX1" fmla="*/ 252713 w 3818926"/>
              <a:gd name="connsiteY1" fmla="*/ 592844 h 861526"/>
              <a:gd name="connsiteX2" fmla="*/ 722506 w 3818926"/>
              <a:gd name="connsiteY2" fmla="*/ 728252 h 861526"/>
              <a:gd name="connsiteX3" fmla="*/ 1233038 w 3818926"/>
              <a:gd name="connsiteY3" fmla="*/ 861526 h 861526"/>
              <a:gd name="connsiteX4" fmla="*/ 1680417 w 3818926"/>
              <a:gd name="connsiteY4" fmla="*/ 744977 h 861526"/>
              <a:gd name="connsiteX5" fmla="*/ 2148775 w 3818926"/>
              <a:gd name="connsiteY5" fmla="*/ 753939 h 861526"/>
              <a:gd name="connsiteX6" fmla="*/ 2535830 w 3818926"/>
              <a:gd name="connsiteY6" fmla="*/ 723058 h 861526"/>
              <a:gd name="connsiteX7" fmla="*/ 2913466 w 3818926"/>
              <a:gd name="connsiteY7" fmla="*/ 595042 h 861526"/>
              <a:gd name="connsiteX8" fmla="*/ 3116595 w 3818926"/>
              <a:gd name="connsiteY8" fmla="*/ 483063 h 861526"/>
              <a:gd name="connsiteX9" fmla="*/ 3256618 w 3818926"/>
              <a:gd name="connsiteY9" fmla="*/ 516078 h 861526"/>
              <a:gd name="connsiteX10" fmla="*/ 3426050 w 3818926"/>
              <a:gd name="connsiteY10" fmla="*/ 594742 h 861526"/>
              <a:gd name="connsiteX11" fmla="*/ 3634009 w 3818926"/>
              <a:gd name="connsiteY11" fmla="*/ 573556 h 861526"/>
              <a:gd name="connsiteX12" fmla="*/ 3818926 w 3818926"/>
              <a:gd name="connsiteY12" fmla="*/ 499640 h 861526"/>
              <a:gd name="connsiteX0" fmla="*/ 0 w 3634009"/>
              <a:gd name="connsiteY0" fmla="*/ 0 h 861526"/>
              <a:gd name="connsiteX1" fmla="*/ 252713 w 3634009"/>
              <a:gd name="connsiteY1" fmla="*/ 592844 h 861526"/>
              <a:gd name="connsiteX2" fmla="*/ 722506 w 3634009"/>
              <a:gd name="connsiteY2" fmla="*/ 728252 h 861526"/>
              <a:gd name="connsiteX3" fmla="*/ 1233038 w 3634009"/>
              <a:gd name="connsiteY3" fmla="*/ 861526 h 861526"/>
              <a:gd name="connsiteX4" fmla="*/ 1680417 w 3634009"/>
              <a:gd name="connsiteY4" fmla="*/ 744977 h 861526"/>
              <a:gd name="connsiteX5" fmla="*/ 2148775 w 3634009"/>
              <a:gd name="connsiteY5" fmla="*/ 753939 h 861526"/>
              <a:gd name="connsiteX6" fmla="*/ 2535830 w 3634009"/>
              <a:gd name="connsiteY6" fmla="*/ 723058 h 861526"/>
              <a:gd name="connsiteX7" fmla="*/ 2913466 w 3634009"/>
              <a:gd name="connsiteY7" fmla="*/ 595042 h 861526"/>
              <a:gd name="connsiteX8" fmla="*/ 3116595 w 3634009"/>
              <a:gd name="connsiteY8" fmla="*/ 483063 h 861526"/>
              <a:gd name="connsiteX9" fmla="*/ 3256618 w 3634009"/>
              <a:gd name="connsiteY9" fmla="*/ 516078 h 861526"/>
              <a:gd name="connsiteX10" fmla="*/ 3426050 w 3634009"/>
              <a:gd name="connsiteY10" fmla="*/ 594742 h 861526"/>
              <a:gd name="connsiteX11" fmla="*/ 3634009 w 3634009"/>
              <a:gd name="connsiteY11" fmla="*/ 573556 h 861526"/>
              <a:gd name="connsiteX0" fmla="*/ 0 w 3426050"/>
              <a:gd name="connsiteY0" fmla="*/ 0 h 861526"/>
              <a:gd name="connsiteX1" fmla="*/ 252713 w 3426050"/>
              <a:gd name="connsiteY1" fmla="*/ 592844 h 861526"/>
              <a:gd name="connsiteX2" fmla="*/ 722506 w 3426050"/>
              <a:gd name="connsiteY2" fmla="*/ 728252 h 861526"/>
              <a:gd name="connsiteX3" fmla="*/ 1233038 w 3426050"/>
              <a:gd name="connsiteY3" fmla="*/ 861526 h 861526"/>
              <a:gd name="connsiteX4" fmla="*/ 1680417 w 3426050"/>
              <a:gd name="connsiteY4" fmla="*/ 744977 h 861526"/>
              <a:gd name="connsiteX5" fmla="*/ 2148775 w 3426050"/>
              <a:gd name="connsiteY5" fmla="*/ 753939 h 861526"/>
              <a:gd name="connsiteX6" fmla="*/ 2535830 w 3426050"/>
              <a:gd name="connsiteY6" fmla="*/ 723058 h 861526"/>
              <a:gd name="connsiteX7" fmla="*/ 2913466 w 3426050"/>
              <a:gd name="connsiteY7" fmla="*/ 595042 h 861526"/>
              <a:gd name="connsiteX8" fmla="*/ 3116595 w 3426050"/>
              <a:gd name="connsiteY8" fmla="*/ 483063 h 861526"/>
              <a:gd name="connsiteX9" fmla="*/ 3256618 w 3426050"/>
              <a:gd name="connsiteY9" fmla="*/ 516078 h 861526"/>
              <a:gd name="connsiteX10" fmla="*/ 3426050 w 3426050"/>
              <a:gd name="connsiteY10" fmla="*/ 594742 h 861526"/>
              <a:gd name="connsiteX0" fmla="*/ 0 w 3256618"/>
              <a:gd name="connsiteY0" fmla="*/ 0 h 861526"/>
              <a:gd name="connsiteX1" fmla="*/ 252713 w 3256618"/>
              <a:gd name="connsiteY1" fmla="*/ 592844 h 861526"/>
              <a:gd name="connsiteX2" fmla="*/ 722506 w 3256618"/>
              <a:gd name="connsiteY2" fmla="*/ 728252 h 861526"/>
              <a:gd name="connsiteX3" fmla="*/ 1233038 w 3256618"/>
              <a:gd name="connsiteY3" fmla="*/ 861526 h 861526"/>
              <a:gd name="connsiteX4" fmla="*/ 1680417 w 3256618"/>
              <a:gd name="connsiteY4" fmla="*/ 744977 h 861526"/>
              <a:gd name="connsiteX5" fmla="*/ 2148775 w 3256618"/>
              <a:gd name="connsiteY5" fmla="*/ 753939 h 861526"/>
              <a:gd name="connsiteX6" fmla="*/ 2535830 w 3256618"/>
              <a:gd name="connsiteY6" fmla="*/ 723058 h 861526"/>
              <a:gd name="connsiteX7" fmla="*/ 2913466 w 3256618"/>
              <a:gd name="connsiteY7" fmla="*/ 595042 h 861526"/>
              <a:gd name="connsiteX8" fmla="*/ 3116595 w 3256618"/>
              <a:gd name="connsiteY8" fmla="*/ 483063 h 861526"/>
              <a:gd name="connsiteX9" fmla="*/ 3256618 w 3256618"/>
              <a:gd name="connsiteY9" fmla="*/ 516078 h 861526"/>
              <a:gd name="connsiteX0" fmla="*/ 0 w 3116595"/>
              <a:gd name="connsiteY0" fmla="*/ 0 h 861526"/>
              <a:gd name="connsiteX1" fmla="*/ 252713 w 3116595"/>
              <a:gd name="connsiteY1" fmla="*/ 592844 h 861526"/>
              <a:gd name="connsiteX2" fmla="*/ 722506 w 3116595"/>
              <a:gd name="connsiteY2" fmla="*/ 728252 h 861526"/>
              <a:gd name="connsiteX3" fmla="*/ 1233038 w 3116595"/>
              <a:gd name="connsiteY3" fmla="*/ 861526 h 861526"/>
              <a:gd name="connsiteX4" fmla="*/ 1680417 w 3116595"/>
              <a:gd name="connsiteY4" fmla="*/ 744977 h 861526"/>
              <a:gd name="connsiteX5" fmla="*/ 2148775 w 3116595"/>
              <a:gd name="connsiteY5" fmla="*/ 753939 h 861526"/>
              <a:gd name="connsiteX6" fmla="*/ 2535830 w 3116595"/>
              <a:gd name="connsiteY6" fmla="*/ 723058 h 861526"/>
              <a:gd name="connsiteX7" fmla="*/ 2913466 w 3116595"/>
              <a:gd name="connsiteY7" fmla="*/ 595042 h 861526"/>
              <a:gd name="connsiteX8" fmla="*/ 3116595 w 3116595"/>
              <a:gd name="connsiteY8" fmla="*/ 483063 h 861526"/>
              <a:gd name="connsiteX0" fmla="*/ 0 w 2913466"/>
              <a:gd name="connsiteY0" fmla="*/ 0 h 861526"/>
              <a:gd name="connsiteX1" fmla="*/ 252713 w 2913466"/>
              <a:gd name="connsiteY1" fmla="*/ 592844 h 861526"/>
              <a:gd name="connsiteX2" fmla="*/ 722506 w 2913466"/>
              <a:gd name="connsiteY2" fmla="*/ 728252 h 861526"/>
              <a:gd name="connsiteX3" fmla="*/ 1233038 w 2913466"/>
              <a:gd name="connsiteY3" fmla="*/ 861526 h 861526"/>
              <a:gd name="connsiteX4" fmla="*/ 1680417 w 2913466"/>
              <a:gd name="connsiteY4" fmla="*/ 744977 h 861526"/>
              <a:gd name="connsiteX5" fmla="*/ 2148775 w 2913466"/>
              <a:gd name="connsiteY5" fmla="*/ 753939 h 861526"/>
              <a:gd name="connsiteX6" fmla="*/ 2535830 w 2913466"/>
              <a:gd name="connsiteY6" fmla="*/ 723058 h 861526"/>
              <a:gd name="connsiteX7" fmla="*/ 2913466 w 2913466"/>
              <a:gd name="connsiteY7" fmla="*/ 595042 h 861526"/>
              <a:gd name="connsiteX0" fmla="*/ 0 w 2535830"/>
              <a:gd name="connsiteY0" fmla="*/ 0 h 861526"/>
              <a:gd name="connsiteX1" fmla="*/ 252713 w 2535830"/>
              <a:gd name="connsiteY1" fmla="*/ 592844 h 861526"/>
              <a:gd name="connsiteX2" fmla="*/ 722506 w 2535830"/>
              <a:gd name="connsiteY2" fmla="*/ 728252 h 861526"/>
              <a:gd name="connsiteX3" fmla="*/ 1233038 w 2535830"/>
              <a:gd name="connsiteY3" fmla="*/ 861526 h 861526"/>
              <a:gd name="connsiteX4" fmla="*/ 1680417 w 2535830"/>
              <a:gd name="connsiteY4" fmla="*/ 744977 h 861526"/>
              <a:gd name="connsiteX5" fmla="*/ 2148775 w 2535830"/>
              <a:gd name="connsiteY5" fmla="*/ 753939 h 861526"/>
              <a:gd name="connsiteX6" fmla="*/ 2535830 w 2535830"/>
              <a:gd name="connsiteY6" fmla="*/ 723058 h 861526"/>
              <a:gd name="connsiteX0" fmla="*/ 0 w 2148775"/>
              <a:gd name="connsiteY0" fmla="*/ 0 h 861526"/>
              <a:gd name="connsiteX1" fmla="*/ 252713 w 2148775"/>
              <a:gd name="connsiteY1" fmla="*/ 592844 h 861526"/>
              <a:gd name="connsiteX2" fmla="*/ 722506 w 2148775"/>
              <a:gd name="connsiteY2" fmla="*/ 728252 h 861526"/>
              <a:gd name="connsiteX3" fmla="*/ 1233038 w 2148775"/>
              <a:gd name="connsiteY3" fmla="*/ 861526 h 861526"/>
              <a:gd name="connsiteX4" fmla="*/ 1680417 w 2148775"/>
              <a:gd name="connsiteY4" fmla="*/ 744977 h 861526"/>
              <a:gd name="connsiteX5" fmla="*/ 2148775 w 2148775"/>
              <a:gd name="connsiteY5" fmla="*/ 753939 h 861526"/>
              <a:gd name="connsiteX0" fmla="*/ 0 w 1680417"/>
              <a:gd name="connsiteY0" fmla="*/ 0 h 861526"/>
              <a:gd name="connsiteX1" fmla="*/ 252713 w 1680417"/>
              <a:gd name="connsiteY1" fmla="*/ 592844 h 861526"/>
              <a:gd name="connsiteX2" fmla="*/ 722506 w 1680417"/>
              <a:gd name="connsiteY2" fmla="*/ 728252 h 861526"/>
              <a:gd name="connsiteX3" fmla="*/ 1233038 w 1680417"/>
              <a:gd name="connsiteY3" fmla="*/ 861526 h 861526"/>
              <a:gd name="connsiteX4" fmla="*/ 1680417 w 1680417"/>
              <a:gd name="connsiteY4" fmla="*/ 744977 h 861526"/>
              <a:gd name="connsiteX0" fmla="*/ 0 w 1233038"/>
              <a:gd name="connsiteY0" fmla="*/ 0 h 861526"/>
              <a:gd name="connsiteX1" fmla="*/ 252713 w 1233038"/>
              <a:gd name="connsiteY1" fmla="*/ 592844 h 861526"/>
              <a:gd name="connsiteX2" fmla="*/ 722506 w 1233038"/>
              <a:gd name="connsiteY2" fmla="*/ 728252 h 861526"/>
              <a:gd name="connsiteX3" fmla="*/ 1233038 w 1233038"/>
              <a:gd name="connsiteY3" fmla="*/ 861526 h 861526"/>
              <a:gd name="connsiteX0" fmla="*/ 0 w 722506"/>
              <a:gd name="connsiteY0" fmla="*/ 0 h 728252"/>
              <a:gd name="connsiteX1" fmla="*/ 252713 w 722506"/>
              <a:gd name="connsiteY1" fmla="*/ 592844 h 728252"/>
              <a:gd name="connsiteX2" fmla="*/ 722506 w 722506"/>
              <a:gd name="connsiteY2" fmla="*/ 728252 h 728252"/>
              <a:gd name="connsiteX0" fmla="*/ 0 w 1362877"/>
              <a:gd name="connsiteY0" fmla="*/ 0 h 721150"/>
              <a:gd name="connsiteX1" fmla="*/ 252713 w 1362877"/>
              <a:gd name="connsiteY1" fmla="*/ 592844 h 721150"/>
              <a:gd name="connsiteX2" fmla="*/ 1362877 w 1362877"/>
              <a:gd name="connsiteY2" fmla="*/ 721150 h 721150"/>
              <a:gd name="connsiteX0" fmla="*/ 0 w 1362877"/>
              <a:gd name="connsiteY0" fmla="*/ 0 h 783499"/>
              <a:gd name="connsiteX1" fmla="*/ 1105950 w 1362877"/>
              <a:gd name="connsiteY1" fmla="*/ 783499 h 783499"/>
              <a:gd name="connsiteX2" fmla="*/ 1362877 w 1362877"/>
              <a:gd name="connsiteY2" fmla="*/ 721150 h 783499"/>
              <a:gd name="connsiteX0" fmla="*/ 0 w 675652"/>
              <a:gd name="connsiteY0" fmla="*/ 88738 h 88738"/>
              <a:gd name="connsiteX1" fmla="*/ 418725 w 675652"/>
              <a:gd name="connsiteY1" fmla="*/ 62349 h 88738"/>
              <a:gd name="connsiteX2" fmla="*/ 675652 w 675652"/>
              <a:gd name="connsiteY2" fmla="*/ 0 h 88738"/>
              <a:gd name="connsiteX0" fmla="*/ 0 w 675652"/>
              <a:gd name="connsiteY0" fmla="*/ 88738 h 88738"/>
              <a:gd name="connsiteX1" fmla="*/ 464570 w 675652"/>
              <a:gd name="connsiteY1" fmla="*/ 68341 h 88738"/>
              <a:gd name="connsiteX2" fmla="*/ 675652 w 675652"/>
              <a:gd name="connsiteY2" fmla="*/ 0 h 88738"/>
              <a:gd name="connsiteX0" fmla="*/ 0 w 601132"/>
              <a:gd name="connsiteY0" fmla="*/ 94891 h 94891"/>
              <a:gd name="connsiteX1" fmla="*/ 390050 w 601132"/>
              <a:gd name="connsiteY1" fmla="*/ 68341 h 94891"/>
              <a:gd name="connsiteX2" fmla="*/ 601132 w 601132"/>
              <a:gd name="connsiteY2" fmla="*/ 0 h 94891"/>
              <a:gd name="connsiteX0" fmla="*/ 0 w 600953"/>
              <a:gd name="connsiteY0" fmla="*/ 98253 h 98253"/>
              <a:gd name="connsiteX1" fmla="*/ 389871 w 600953"/>
              <a:gd name="connsiteY1" fmla="*/ 68341 h 98253"/>
              <a:gd name="connsiteX2" fmla="*/ 600953 w 600953"/>
              <a:gd name="connsiteY2" fmla="*/ 0 h 98253"/>
              <a:gd name="connsiteX0" fmla="*/ 0 w 680587"/>
              <a:gd name="connsiteY0" fmla="*/ 122725 h 122725"/>
              <a:gd name="connsiteX1" fmla="*/ 389871 w 680587"/>
              <a:gd name="connsiteY1" fmla="*/ 92813 h 122725"/>
              <a:gd name="connsiteX2" fmla="*/ 680587 w 680587"/>
              <a:gd name="connsiteY2" fmla="*/ 0 h 122725"/>
              <a:gd name="connsiteX0" fmla="*/ 0 w 536629"/>
              <a:gd name="connsiteY0" fmla="*/ 124057 h 124057"/>
              <a:gd name="connsiteX1" fmla="*/ 245913 w 536629"/>
              <a:gd name="connsiteY1" fmla="*/ 92813 h 124057"/>
              <a:gd name="connsiteX2" fmla="*/ 536629 w 536629"/>
              <a:gd name="connsiteY2" fmla="*/ 0 h 124057"/>
              <a:gd name="connsiteX0" fmla="*/ 0 w 307290"/>
              <a:gd name="connsiteY0" fmla="*/ 39908 h 39908"/>
              <a:gd name="connsiteX1" fmla="*/ 245913 w 307290"/>
              <a:gd name="connsiteY1" fmla="*/ 8664 h 39908"/>
              <a:gd name="connsiteX2" fmla="*/ 307290 w 307290"/>
              <a:gd name="connsiteY2" fmla="*/ 0 h 39908"/>
              <a:gd name="connsiteX0" fmla="*/ 0 w 307290"/>
              <a:gd name="connsiteY0" fmla="*/ 39908 h 39908"/>
              <a:gd name="connsiteX1" fmla="*/ 139257 w 307290"/>
              <a:gd name="connsiteY1" fmla="*/ 32326 h 39908"/>
              <a:gd name="connsiteX2" fmla="*/ 307290 w 307290"/>
              <a:gd name="connsiteY2" fmla="*/ 0 h 3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290" h="39908">
                <a:moveTo>
                  <a:pt x="0" y="39908"/>
                </a:moveTo>
                <a:lnTo>
                  <a:pt x="139257" y="32326"/>
                </a:lnTo>
                <a:lnTo>
                  <a:pt x="307290" y="0"/>
                </a:lnTo>
              </a:path>
            </a:pathLst>
          </a:custGeom>
          <a:noFill/>
          <a:ln w="571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2F50500E-39DA-4E88-A0DA-30D7E2E001E3}"/>
              </a:ext>
            </a:extLst>
          </p:cNvPr>
          <p:cNvSpPr/>
          <p:nvPr/>
        </p:nvSpPr>
        <p:spPr bwMode="auto">
          <a:xfrm rot="13682788">
            <a:off x="5702512" y="2736102"/>
            <a:ext cx="370030" cy="96642"/>
          </a:xfrm>
          <a:custGeom>
            <a:avLst/>
            <a:gdLst>
              <a:gd name="connsiteX0" fmla="*/ 0 w 209550"/>
              <a:gd name="connsiteY0" fmla="*/ 171450 h 171450"/>
              <a:gd name="connsiteX1" fmla="*/ 4762 w 209550"/>
              <a:gd name="connsiteY1" fmla="*/ 66675 h 171450"/>
              <a:gd name="connsiteX2" fmla="*/ 114300 w 209550"/>
              <a:gd name="connsiteY2" fmla="*/ 61912 h 171450"/>
              <a:gd name="connsiteX3" fmla="*/ 119062 w 209550"/>
              <a:gd name="connsiteY3" fmla="*/ 0 h 171450"/>
              <a:gd name="connsiteX4" fmla="*/ 209550 w 209550"/>
              <a:gd name="connsiteY4" fmla="*/ 0 h 171450"/>
              <a:gd name="connsiteX5" fmla="*/ 209550 w 209550"/>
              <a:gd name="connsiteY5" fmla="*/ 152400 h 171450"/>
              <a:gd name="connsiteX6" fmla="*/ 0 w 209550"/>
              <a:gd name="connsiteY6" fmla="*/ 171450 h 171450"/>
              <a:gd name="connsiteX0" fmla="*/ 0 w 209550"/>
              <a:gd name="connsiteY0" fmla="*/ 260805 h 260805"/>
              <a:gd name="connsiteX1" fmla="*/ 4762 w 209550"/>
              <a:gd name="connsiteY1" fmla="*/ 156030 h 260805"/>
              <a:gd name="connsiteX2" fmla="*/ 114300 w 209550"/>
              <a:gd name="connsiteY2" fmla="*/ 151267 h 260805"/>
              <a:gd name="connsiteX3" fmla="*/ 8858 w 209550"/>
              <a:gd name="connsiteY3" fmla="*/ 0 h 260805"/>
              <a:gd name="connsiteX4" fmla="*/ 209550 w 209550"/>
              <a:gd name="connsiteY4" fmla="*/ 89355 h 260805"/>
              <a:gd name="connsiteX5" fmla="*/ 209550 w 209550"/>
              <a:gd name="connsiteY5" fmla="*/ 241755 h 260805"/>
              <a:gd name="connsiteX6" fmla="*/ 0 w 209550"/>
              <a:gd name="connsiteY6" fmla="*/ 260805 h 260805"/>
              <a:gd name="connsiteX0" fmla="*/ 37604 w 247154"/>
              <a:gd name="connsiteY0" fmla="*/ 260805 h 260805"/>
              <a:gd name="connsiteX1" fmla="*/ 42366 w 247154"/>
              <a:gd name="connsiteY1" fmla="*/ 156030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241755 h 260805"/>
              <a:gd name="connsiteX5" fmla="*/ 37604 w 247154"/>
              <a:gd name="connsiteY5" fmla="*/ 260805 h 260805"/>
              <a:gd name="connsiteX0" fmla="*/ 37604 w 136949"/>
              <a:gd name="connsiteY0" fmla="*/ 260805 h 260805"/>
              <a:gd name="connsiteX1" fmla="*/ 104915 w 136949"/>
              <a:gd name="connsiteY1" fmla="*/ 105395 h 260805"/>
              <a:gd name="connsiteX2" fmla="*/ 0 w 136949"/>
              <a:gd name="connsiteY2" fmla="*/ 35105 h 260805"/>
              <a:gd name="connsiteX3" fmla="*/ 46462 w 136949"/>
              <a:gd name="connsiteY3" fmla="*/ 0 h 260805"/>
              <a:gd name="connsiteX4" fmla="*/ 136949 w 136949"/>
              <a:gd name="connsiteY4" fmla="*/ 74959 h 260805"/>
              <a:gd name="connsiteX5" fmla="*/ 37604 w 136949"/>
              <a:gd name="connsiteY5" fmla="*/ 260805 h 26080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46462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28591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50639"/>
              <a:gd name="connsiteX1" fmla="*/ 38240 w 136949"/>
              <a:gd name="connsiteY1" fmla="*/ 150639 h 150639"/>
              <a:gd name="connsiteX2" fmla="*/ 0 w 136949"/>
              <a:gd name="connsiteY2" fmla="*/ 35105 h 150639"/>
              <a:gd name="connsiteX3" fmla="*/ 28591 w 136949"/>
              <a:gd name="connsiteY3" fmla="*/ 0 h 150639"/>
              <a:gd name="connsiteX4" fmla="*/ 136949 w 136949"/>
              <a:gd name="connsiteY4" fmla="*/ 74959 h 150639"/>
              <a:gd name="connsiteX0" fmla="*/ 286967 w 286967"/>
              <a:gd name="connsiteY0" fmla="*/ 89247 h 150639"/>
              <a:gd name="connsiteX1" fmla="*/ 38240 w 286967"/>
              <a:gd name="connsiteY1" fmla="*/ 150639 h 150639"/>
              <a:gd name="connsiteX2" fmla="*/ 0 w 286967"/>
              <a:gd name="connsiteY2" fmla="*/ 35105 h 150639"/>
              <a:gd name="connsiteX3" fmla="*/ 28591 w 286967"/>
              <a:gd name="connsiteY3" fmla="*/ 0 h 150639"/>
              <a:gd name="connsiteX4" fmla="*/ 286967 w 286967"/>
              <a:gd name="connsiteY4" fmla="*/ 89247 h 1506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286967 w 333391"/>
              <a:gd name="connsiteY4" fmla="*/ 279747 h 3411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303954 w 333391"/>
              <a:gd name="connsiteY4" fmla="*/ 156234 h 341139"/>
              <a:gd name="connsiteX5" fmla="*/ 286967 w 333391"/>
              <a:gd name="connsiteY5" fmla="*/ 279747 h 341139"/>
              <a:gd name="connsiteX0" fmla="*/ 286967 w 425398"/>
              <a:gd name="connsiteY0" fmla="*/ 279747 h 341139"/>
              <a:gd name="connsiteX1" fmla="*/ 38240 w 425398"/>
              <a:gd name="connsiteY1" fmla="*/ 341139 h 341139"/>
              <a:gd name="connsiteX2" fmla="*/ 0 w 425398"/>
              <a:gd name="connsiteY2" fmla="*/ 225605 h 341139"/>
              <a:gd name="connsiteX3" fmla="*/ 333391 w 425398"/>
              <a:gd name="connsiteY3" fmla="*/ 0 h 341139"/>
              <a:gd name="connsiteX4" fmla="*/ 425398 w 425398"/>
              <a:gd name="connsiteY4" fmla="*/ 203859 h 341139"/>
              <a:gd name="connsiteX5" fmla="*/ 286967 w 425398"/>
              <a:gd name="connsiteY5" fmla="*/ 279747 h 341139"/>
              <a:gd name="connsiteX0" fmla="*/ 286967 w 425398"/>
              <a:gd name="connsiteY0" fmla="*/ 279747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286967 w 425398"/>
              <a:gd name="connsiteY5" fmla="*/ 279747 h 422102"/>
              <a:gd name="connsiteX0" fmla="*/ 184574 w 425398"/>
              <a:gd name="connsiteY0" fmla="*/ 351185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184574 w 425398"/>
              <a:gd name="connsiteY5" fmla="*/ 351185 h 422102"/>
              <a:gd name="connsiteX0" fmla="*/ 184574 w 333391"/>
              <a:gd name="connsiteY0" fmla="*/ 351185 h 422102"/>
              <a:gd name="connsiteX1" fmla="*/ 73959 w 333391"/>
              <a:gd name="connsiteY1" fmla="*/ 422102 h 422102"/>
              <a:gd name="connsiteX2" fmla="*/ 0 w 333391"/>
              <a:gd name="connsiteY2" fmla="*/ 225605 h 422102"/>
              <a:gd name="connsiteX3" fmla="*/ 333391 w 333391"/>
              <a:gd name="connsiteY3" fmla="*/ 0 h 422102"/>
              <a:gd name="connsiteX4" fmla="*/ 184574 w 333391"/>
              <a:gd name="connsiteY4" fmla="*/ 351185 h 422102"/>
              <a:gd name="connsiteX0" fmla="*/ 184574 w 184574"/>
              <a:gd name="connsiteY0" fmla="*/ 182117 h 253034"/>
              <a:gd name="connsiteX1" fmla="*/ 73959 w 184574"/>
              <a:gd name="connsiteY1" fmla="*/ 253034 h 253034"/>
              <a:gd name="connsiteX2" fmla="*/ 0 w 184574"/>
              <a:gd name="connsiteY2" fmla="*/ 56537 h 253034"/>
              <a:gd name="connsiteX3" fmla="*/ 88123 w 184574"/>
              <a:gd name="connsiteY3" fmla="*/ 0 h 253034"/>
              <a:gd name="connsiteX4" fmla="*/ 184574 w 184574"/>
              <a:gd name="connsiteY4" fmla="*/ 182117 h 253034"/>
              <a:gd name="connsiteX0" fmla="*/ 184574 w 184574"/>
              <a:gd name="connsiteY0" fmla="*/ 125580 h 196497"/>
              <a:gd name="connsiteX1" fmla="*/ 73959 w 184574"/>
              <a:gd name="connsiteY1" fmla="*/ 196497 h 196497"/>
              <a:gd name="connsiteX2" fmla="*/ 0 w 184574"/>
              <a:gd name="connsiteY2" fmla="*/ 0 h 196497"/>
              <a:gd name="connsiteX3" fmla="*/ 87464 w 184574"/>
              <a:gd name="connsiteY3" fmla="*/ 26120 h 196497"/>
              <a:gd name="connsiteX4" fmla="*/ 184574 w 184574"/>
              <a:gd name="connsiteY4" fmla="*/ 125580 h 196497"/>
              <a:gd name="connsiteX0" fmla="*/ 175880 w 175880"/>
              <a:gd name="connsiteY0" fmla="*/ 99460 h 170377"/>
              <a:gd name="connsiteX1" fmla="*/ 65265 w 175880"/>
              <a:gd name="connsiteY1" fmla="*/ 170377 h 170377"/>
              <a:gd name="connsiteX2" fmla="*/ 0 w 175880"/>
              <a:gd name="connsiteY2" fmla="*/ 10513 h 170377"/>
              <a:gd name="connsiteX3" fmla="*/ 78770 w 175880"/>
              <a:gd name="connsiteY3" fmla="*/ 0 h 170377"/>
              <a:gd name="connsiteX4" fmla="*/ 175880 w 175880"/>
              <a:gd name="connsiteY4" fmla="*/ 99460 h 170377"/>
              <a:gd name="connsiteX0" fmla="*/ 175880 w 175880"/>
              <a:gd name="connsiteY0" fmla="*/ 99460 h 118483"/>
              <a:gd name="connsiteX1" fmla="*/ 121520 w 175880"/>
              <a:gd name="connsiteY1" fmla="*/ 118483 h 118483"/>
              <a:gd name="connsiteX2" fmla="*/ 0 w 175880"/>
              <a:gd name="connsiteY2" fmla="*/ 10513 h 118483"/>
              <a:gd name="connsiteX3" fmla="*/ 78770 w 175880"/>
              <a:gd name="connsiteY3" fmla="*/ 0 h 118483"/>
              <a:gd name="connsiteX4" fmla="*/ 175880 w 175880"/>
              <a:gd name="connsiteY4" fmla="*/ 99460 h 118483"/>
              <a:gd name="connsiteX0" fmla="*/ 175880 w 175880"/>
              <a:gd name="connsiteY0" fmla="*/ 99460 h 151254"/>
              <a:gd name="connsiteX1" fmla="*/ 76051 w 175880"/>
              <a:gd name="connsiteY1" fmla="*/ 151254 h 151254"/>
              <a:gd name="connsiteX2" fmla="*/ 0 w 175880"/>
              <a:gd name="connsiteY2" fmla="*/ 10513 h 151254"/>
              <a:gd name="connsiteX3" fmla="*/ 78770 w 175880"/>
              <a:gd name="connsiteY3" fmla="*/ 0 h 151254"/>
              <a:gd name="connsiteX4" fmla="*/ 175880 w 175880"/>
              <a:gd name="connsiteY4" fmla="*/ 99460 h 151254"/>
              <a:gd name="connsiteX0" fmla="*/ 175880 w 175880"/>
              <a:gd name="connsiteY0" fmla="*/ 88947 h 140741"/>
              <a:gd name="connsiteX1" fmla="*/ 76051 w 175880"/>
              <a:gd name="connsiteY1" fmla="*/ 140741 h 140741"/>
              <a:gd name="connsiteX2" fmla="*/ 0 w 175880"/>
              <a:gd name="connsiteY2" fmla="*/ 0 h 140741"/>
              <a:gd name="connsiteX3" fmla="*/ 72082 w 175880"/>
              <a:gd name="connsiteY3" fmla="*/ 53918 h 140741"/>
              <a:gd name="connsiteX4" fmla="*/ 175880 w 175880"/>
              <a:gd name="connsiteY4" fmla="*/ 88947 h 140741"/>
              <a:gd name="connsiteX0" fmla="*/ 175880 w 175880"/>
              <a:gd name="connsiteY0" fmla="*/ 102643 h 154437"/>
              <a:gd name="connsiteX1" fmla="*/ 76051 w 175880"/>
              <a:gd name="connsiteY1" fmla="*/ 154437 h 154437"/>
              <a:gd name="connsiteX2" fmla="*/ 0 w 175880"/>
              <a:gd name="connsiteY2" fmla="*/ 13696 h 154437"/>
              <a:gd name="connsiteX3" fmla="*/ 75228 w 175880"/>
              <a:gd name="connsiteY3" fmla="*/ 0 h 154437"/>
              <a:gd name="connsiteX4" fmla="*/ 175880 w 175880"/>
              <a:gd name="connsiteY4" fmla="*/ 102643 h 154437"/>
              <a:gd name="connsiteX0" fmla="*/ 113202 w 113202"/>
              <a:gd name="connsiteY0" fmla="*/ 102643 h 154437"/>
              <a:gd name="connsiteX1" fmla="*/ 13373 w 113202"/>
              <a:gd name="connsiteY1" fmla="*/ 154437 h 154437"/>
              <a:gd name="connsiteX2" fmla="*/ 0 w 113202"/>
              <a:gd name="connsiteY2" fmla="*/ 50829 h 154437"/>
              <a:gd name="connsiteX3" fmla="*/ 12550 w 113202"/>
              <a:gd name="connsiteY3" fmla="*/ 0 h 154437"/>
              <a:gd name="connsiteX4" fmla="*/ 113202 w 113202"/>
              <a:gd name="connsiteY4" fmla="*/ 102643 h 154437"/>
              <a:gd name="connsiteX0" fmla="*/ 152519 w 152519"/>
              <a:gd name="connsiteY0" fmla="*/ 102643 h 154437"/>
              <a:gd name="connsiteX1" fmla="*/ 52690 w 152519"/>
              <a:gd name="connsiteY1" fmla="*/ 154437 h 154437"/>
              <a:gd name="connsiteX2" fmla="*/ 0 w 152519"/>
              <a:gd name="connsiteY2" fmla="*/ 9081 h 154437"/>
              <a:gd name="connsiteX3" fmla="*/ 51867 w 152519"/>
              <a:gd name="connsiteY3" fmla="*/ 0 h 154437"/>
              <a:gd name="connsiteX4" fmla="*/ 152519 w 152519"/>
              <a:gd name="connsiteY4" fmla="*/ 102643 h 154437"/>
              <a:gd name="connsiteX0" fmla="*/ 91452 w 91452"/>
              <a:gd name="connsiteY0" fmla="*/ 95776 h 154437"/>
              <a:gd name="connsiteX1" fmla="*/ 52690 w 91452"/>
              <a:gd name="connsiteY1" fmla="*/ 154437 h 154437"/>
              <a:gd name="connsiteX2" fmla="*/ 0 w 91452"/>
              <a:gd name="connsiteY2" fmla="*/ 9081 h 154437"/>
              <a:gd name="connsiteX3" fmla="*/ 51867 w 91452"/>
              <a:gd name="connsiteY3" fmla="*/ 0 h 154437"/>
              <a:gd name="connsiteX4" fmla="*/ 91452 w 91452"/>
              <a:gd name="connsiteY4" fmla="*/ 95776 h 154437"/>
              <a:gd name="connsiteX0" fmla="*/ 136241 w 136241"/>
              <a:gd name="connsiteY0" fmla="*/ 113627 h 154437"/>
              <a:gd name="connsiteX1" fmla="*/ 52690 w 136241"/>
              <a:gd name="connsiteY1" fmla="*/ 154437 h 154437"/>
              <a:gd name="connsiteX2" fmla="*/ 0 w 136241"/>
              <a:gd name="connsiteY2" fmla="*/ 9081 h 154437"/>
              <a:gd name="connsiteX3" fmla="*/ 51867 w 136241"/>
              <a:gd name="connsiteY3" fmla="*/ 0 h 154437"/>
              <a:gd name="connsiteX4" fmla="*/ 136241 w 136241"/>
              <a:gd name="connsiteY4" fmla="*/ 113627 h 154437"/>
              <a:gd name="connsiteX0" fmla="*/ 136241 w 227681"/>
              <a:gd name="connsiteY0" fmla="*/ 113627 h 205067"/>
              <a:gd name="connsiteX1" fmla="*/ 52690 w 227681"/>
              <a:gd name="connsiteY1" fmla="*/ 154437 h 205067"/>
              <a:gd name="connsiteX2" fmla="*/ 0 w 227681"/>
              <a:gd name="connsiteY2" fmla="*/ 9081 h 205067"/>
              <a:gd name="connsiteX3" fmla="*/ 51867 w 227681"/>
              <a:gd name="connsiteY3" fmla="*/ 0 h 205067"/>
              <a:gd name="connsiteX4" fmla="*/ 227681 w 227681"/>
              <a:gd name="connsiteY4" fmla="*/ 205067 h 205067"/>
              <a:gd name="connsiteX0" fmla="*/ 136241 w 1318022"/>
              <a:gd name="connsiteY0" fmla="*/ 141952 h 182762"/>
              <a:gd name="connsiteX1" fmla="*/ 52690 w 1318022"/>
              <a:gd name="connsiteY1" fmla="*/ 182762 h 182762"/>
              <a:gd name="connsiteX2" fmla="*/ 0 w 1318022"/>
              <a:gd name="connsiteY2" fmla="*/ 37406 h 182762"/>
              <a:gd name="connsiteX3" fmla="*/ 51867 w 1318022"/>
              <a:gd name="connsiteY3" fmla="*/ 28325 h 182762"/>
              <a:gd name="connsiteX4" fmla="*/ 1318022 w 1318022"/>
              <a:gd name="connsiteY4" fmla="*/ 0 h 182762"/>
              <a:gd name="connsiteX0" fmla="*/ 136241 w 1993896"/>
              <a:gd name="connsiteY0" fmla="*/ 274035 h 314845"/>
              <a:gd name="connsiteX1" fmla="*/ 52690 w 1993896"/>
              <a:gd name="connsiteY1" fmla="*/ 314845 h 314845"/>
              <a:gd name="connsiteX2" fmla="*/ 0 w 1993896"/>
              <a:gd name="connsiteY2" fmla="*/ 169489 h 314845"/>
              <a:gd name="connsiteX3" fmla="*/ 51867 w 1993896"/>
              <a:gd name="connsiteY3" fmla="*/ 160408 h 314845"/>
              <a:gd name="connsiteX4" fmla="*/ 1993896 w 1993896"/>
              <a:gd name="connsiteY4" fmla="*/ 0 h 314845"/>
              <a:gd name="connsiteX0" fmla="*/ 0 w 3861547"/>
              <a:gd name="connsiteY0" fmla="*/ 0 h 529383"/>
              <a:gd name="connsiteX1" fmla="*/ 1920341 w 3861547"/>
              <a:gd name="connsiteY1" fmla="*/ 529383 h 529383"/>
              <a:gd name="connsiteX2" fmla="*/ 1867651 w 3861547"/>
              <a:gd name="connsiteY2" fmla="*/ 384027 h 529383"/>
              <a:gd name="connsiteX3" fmla="*/ 1919518 w 3861547"/>
              <a:gd name="connsiteY3" fmla="*/ 374946 h 529383"/>
              <a:gd name="connsiteX4" fmla="*/ 3861547 w 3861547"/>
              <a:gd name="connsiteY4" fmla="*/ 214538 h 529383"/>
              <a:gd name="connsiteX0" fmla="*/ 0 w 3861547"/>
              <a:gd name="connsiteY0" fmla="*/ 0 h 592844"/>
              <a:gd name="connsiteX1" fmla="*/ 252713 w 3861547"/>
              <a:gd name="connsiteY1" fmla="*/ 592844 h 592844"/>
              <a:gd name="connsiteX2" fmla="*/ 1867651 w 3861547"/>
              <a:gd name="connsiteY2" fmla="*/ 384027 h 592844"/>
              <a:gd name="connsiteX3" fmla="*/ 1919518 w 3861547"/>
              <a:gd name="connsiteY3" fmla="*/ 374946 h 592844"/>
              <a:gd name="connsiteX4" fmla="*/ 3861547 w 3861547"/>
              <a:gd name="connsiteY4" fmla="*/ 214538 h 592844"/>
              <a:gd name="connsiteX0" fmla="*/ 0 w 3861547"/>
              <a:gd name="connsiteY0" fmla="*/ 0 h 728252"/>
              <a:gd name="connsiteX1" fmla="*/ 252713 w 3861547"/>
              <a:gd name="connsiteY1" fmla="*/ 592844 h 728252"/>
              <a:gd name="connsiteX2" fmla="*/ 722506 w 3861547"/>
              <a:gd name="connsiteY2" fmla="*/ 728252 h 728252"/>
              <a:gd name="connsiteX3" fmla="*/ 1919518 w 3861547"/>
              <a:gd name="connsiteY3" fmla="*/ 374946 h 728252"/>
              <a:gd name="connsiteX4" fmla="*/ 3861547 w 3861547"/>
              <a:gd name="connsiteY4" fmla="*/ 214538 h 728252"/>
              <a:gd name="connsiteX0" fmla="*/ 0 w 3861547"/>
              <a:gd name="connsiteY0" fmla="*/ 0 h 728252"/>
              <a:gd name="connsiteX1" fmla="*/ 252713 w 3861547"/>
              <a:gd name="connsiteY1" fmla="*/ 592844 h 728252"/>
              <a:gd name="connsiteX2" fmla="*/ 722506 w 3861547"/>
              <a:gd name="connsiteY2" fmla="*/ 728252 h 728252"/>
              <a:gd name="connsiteX3" fmla="*/ 1601669 w 3861547"/>
              <a:gd name="connsiteY3" fmla="*/ 469261 h 728252"/>
              <a:gd name="connsiteX4" fmla="*/ 1919518 w 3861547"/>
              <a:gd name="connsiteY4" fmla="*/ 374946 h 728252"/>
              <a:gd name="connsiteX5" fmla="*/ 3861547 w 3861547"/>
              <a:gd name="connsiteY5" fmla="*/ 214538 h 728252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919518 w 3861547"/>
              <a:gd name="connsiteY4" fmla="*/ 374946 h 861526"/>
              <a:gd name="connsiteX5" fmla="*/ 3861547 w 3861547"/>
              <a:gd name="connsiteY5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919518 w 3861547"/>
              <a:gd name="connsiteY4" fmla="*/ 374946 h 861526"/>
              <a:gd name="connsiteX5" fmla="*/ 3861547 w 3861547"/>
              <a:gd name="connsiteY5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862001 w 3861547"/>
              <a:gd name="connsiteY4" fmla="*/ 418311 h 861526"/>
              <a:gd name="connsiteX5" fmla="*/ 1919518 w 3861547"/>
              <a:gd name="connsiteY5" fmla="*/ 374946 h 861526"/>
              <a:gd name="connsiteX6" fmla="*/ 3861547 w 3861547"/>
              <a:gd name="connsiteY6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1919518 w 3861547"/>
              <a:gd name="connsiteY5" fmla="*/ 374946 h 861526"/>
              <a:gd name="connsiteX6" fmla="*/ 3861547 w 3861547"/>
              <a:gd name="connsiteY6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3861547 w 3861547"/>
              <a:gd name="connsiteY6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847764 w 3861547"/>
              <a:gd name="connsiteY6" fmla="*/ 532779 h 861526"/>
              <a:gd name="connsiteX7" fmla="*/ 3861547 w 3861547"/>
              <a:gd name="connsiteY7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3861547 w 3861547"/>
              <a:gd name="connsiteY7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3094127 w 3861547"/>
              <a:gd name="connsiteY7" fmla="*/ 504491 h 861526"/>
              <a:gd name="connsiteX8" fmla="*/ 3861547 w 3861547"/>
              <a:gd name="connsiteY8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861547 w 3861547"/>
              <a:gd name="connsiteY8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79433 w 3861547"/>
              <a:gd name="connsiteY8" fmla="*/ 491521 h 861526"/>
              <a:gd name="connsiteX9" fmla="*/ 3861547 w 3861547"/>
              <a:gd name="connsiteY9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861547 w 3861547"/>
              <a:gd name="connsiteY9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434235 w 3861547"/>
              <a:gd name="connsiteY9" fmla="*/ 368358 h 861526"/>
              <a:gd name="connsiteX10" fmla="*/ 3861547 w 3861547"/>
              <a:gd name="connsiteY10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818926 w 3861547"/>
              <a:gd name="connsiteY9" fmla="*/ 499640 h 861526"/>
              <a:gd name="connsiteX10" fmla="*/ 3861547 w 3861547"/>
              <a:gd name="connsiteY10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422273 w 3861547"/>
              <a:gd name="connsiteY9" fmla="*/ 492086 h 861526"/>
              <a:gd name="connsiteX10" fmla="*/ 3818926 w 3861547"/>
              <a:gd name="connsiteY10" fmla="*/ 499640 h 861526"/>
              <a:gd name="connsiteX11" fmla="*/ 3861547 w 3861547"/>
              <a:gd name="connsiteY11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634009 w 3861547"/>
              <a:gd name="connsiteY9" fmla="*/ 573556 h 861526"/>
              <a:gd name="connsiteX10" fmla="*/ 3818926 w 3861547"/>
              <a:gd name="connsiteY10" fmla="*/ 499640 h 861526"/>
              <a:gd name="connsiteX11" fmla="*/ 3861547 w 3861547"/>
              <a:gd name="connsiteY11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331316 w 3861547"/>
              <a:gd name="connsiteY9" fmla="*/ 525592 h 861526"/>
              <a:gd name="connsiteX10" fmla="*/ 3634009 w 3861547"/>
              <a:gd name="connsiteY10" fmla="*/ 573556 h 861526"/>
              <a:gd name="connsiteX11" fmla="*/ 3818926 w 3861547"/>
              <a:gd name="connsiteY11" fmla="*/ 499640 h 861526"/>
              <a:gd name="connsiteX12" fmla="*/ 3861547 w 3861547"/>
              <a:gd name="connsiteY12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426050 w 3861547"/>
              <a:gd name="connsiteY9" fmla="*/ 594742 h 861526"/>
              <a:gd name="connsiteX10" fmla="*/ 3634009 w 3861547"/>
              <a:gd name="connsiteY10" fmla="*/ 573556 h 861526"/>
              <a:gd name="connsiteX11" fmla="*/ 3818926 w 3861547"/>
              <a:gd name="connsiteY11" fmla="*/ 499640 h 861526"/>
              <a:gd name="connsiteX12" fmla="*/ 3861547 w 3861547"/>
              <a:gd name="connsiteY12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236977 w 3861547"/>
              <a:gd name="connsiteY9" fmla="*/ 527240 h 861526"/>
              <a:gd name="connsiteX10" fmla="*/ 3426050 w 3861547"/>
              <a:gd name="connsiteY10" fmla="*/ 594742 h 861526"/>
              <a:gd name="connsiteX11" fmla="*/ 3634009 w 3861547"/>
              <a:gd name="connsiteY11" fmla="*/ 573556 h 861526"/>
              <a:gd name="connsiteX12" fmla="*/ 3818926 w 3861547"/>
              <a:gd name="connsiteY12" fmla="*/ 499640 h 861526"/>
              <a:gd name="connsiteX13" fmla="*/ 3861547 w 3861547"/>
              <a:gd name="connsiteY13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256618 w 3861547"/>
              <a:gd name="connsiteY9" fmla="*/ 516078 h 861526"/>
              <a:gd name="connsiteX10" fmla="*/ 3426050 w 3861547"/>
              <a:gd name="connsiteY10" fmla="*/ 594742 h 861526"/>
              <a:gd name="connsiteX11" fmla="*/ 3634009 w 3861547"/>
              <a:gd name="connsiteY11" fmla="*/ 573556 h 861526"/>
              <a:gd name="connsiteX12" fmla="*/ 3818926 w 3861547"/>
              <a:gd name="connsiteY12" fmla="*/ 499640 h 861526"/>
              <a:gd name="connsiteX13" fmla="*/ 3861547 w 3861547"/>
              <a:gd name="connsiteY13" fmla="*/ 214538 h 861526"/>
              <a:gd name="connsiteX0" fmla="*/ 0 w 3818926"/>
              <a:gd name="connsiteY0" fmla="*/ 0 h 861526"/>
              <a:gd name="connsiteX1" fmla="*/ 252713 w 3818926"/>
              <a:gd name="connsiteY1" fmla="*/ 592844 h 861526"/>
              <a:gd name="connsiteX2" fmla="*/ 722506 w 3818926"/>
              <a:gd name="connsiteY2" fmla="*/ 728252 h 861526"/>
              <a:gd name="connsiteX3" fmla="*/ 1233038 w 3818926"/>
              <a:gd name="connsiteY3" fmla="*/ 861526 h 861526"/>
              <a:gd name="connsiteX4" fmla="*/ 1680417 w 3818926"/>
              <a:gd name="connsiteY4" fmla="*/ 744977 h 861526"/>
              <a:gd name="connsiteX5" fmla="*/ 2148775 w 3818926"/>
              <a:gd name="connsiteY5" fmla="*/ 753939 h 861526"/>
              <a:gd name="connsiteX6" fmla="*/ 2535830 w 3818926"/>
              <a:gd name="connsiteY6" fmla="*/ 723058 h 861526"/>
              <a:gd name="connsiteX7" fmla="*/ 2913466 w 3818926"/>
              <a:gd name="connsiteY7" fmla="*/ 595042 h 861526"/>
              <a:gd name="connsiteX8" fmla="*/ 3116595 w 3818926"/>
              <a:gd name="connsiteY8" fmla="*/ 483063 h 861526"/>
              <a:gd name="connsiteX9" fmla="*/ 3256618 w 3818926"/>
              <a:gd name="connsiteY9" fmla="*/ 516078 h 861526"/>
              <a:gd name="connsiteX10" fmla="*/ 3426050 w 3818926"/>
              <a:gd name="connsiteY10" fmla="*/ 594742 h 861526"/>
              <a:gd name="connsiteX11" fmla="*/ 3634009 w 3818926"/>
              <a:gd name="connsiteY11" fmla="*/ 573556 h 861526"/>
              <a:gd name="connsiteX12" fmla="*/ 3818926 w 3818926"/>
              <a:gd name="connsiteY12" fmla="*/ 499640 h 861526"/>
              <a:gd name="connsiteX0" fmla="*/ 0 w 3634009"/>
              <a:gd name="connsiteY0" fmla="*/ 0 h 861526"/>
              <a:gd name="connsiteX1" fmla="*/ 252713 w 3634009"/>
              <a:gd name="connsiteY1" fmla="*/ 592844 h 861526"/>
              <a:gd name="connsiteX2" fmla="*/ 722506 w 3634009"/>
              <a:gd name="connsiteY2" fmla="*/ 728252 h 861526"/>
              <a:gd name="connsiteX3" fmla="*/ 1233038 w 3634009"/>
              <a:gd name="connsiteY3" fmla="*/ 861526 h 861526"/>
              <a:gd name="connsiteX4" fmla="*/ 1680417 w 3634009"/>
              <a:gd name="connsiteY4" fmla="*/ 744977 h 861526"/>
              <a:gd name="connsiteX5" fmla="*/ 2148775 w 3634009"/>
              <a:gd name="connsiteY5" fmla="*/ 753939 h 861526"/>
              <a:gd name="connsiteX6" fmla="*/ 2535830 w 3634009"/>
              <a:gd name="connsiteY6" fmla="*/ 723058 h 861526"/>
              <a:gd name="connsiteX7" fmla="*/ 2913466 w 3634009"/>
              <a:gd name="connsiteY7" fmla="*/ 595042 h 861526"/>
              <a:gd name="connsiteX8" fmla="*/ 3116595 w 3634009"/>
              <a:gd name="connsiteY8" fmla="*/ 483063 h 861526"/>
              <a:gd name="connsiteX9" fmla="*/ 3256618 w 3634009"/>
              <a:gd name="connsiteY9" fmla="*/ 516078 h 861526"/>
              <a:gd name="connsiteX10" fmla="*/ 3426050 w 3634009"/>
              <a:gd name="connsiteY10" fmla="*/ 594742 h 861526"/>
              <a:gd name="connsiteX11" fmla="*/ 3634009 w 3634009"/>
              <a:gd name="connsiteY11" fmla="*/ 573556 h 861526"/>
              <a:gd name="connsiteX0" fmla="*/ 0 w 3426050"/>
              <a:gd name="connsiteY0" fmla="*/ 0 h 861526"/>
              <a:gd name="connsiteX1" fmla="*/ 252713 w 3426050"/>
              <a:gd name="connsiteY1" fmla="*/ 592844 h 861526"/>
              <a:gd name="connsiteX2" fmla="*/ 722506 w 3426050"/>
              <a:gd name="connsiteY2" fmla="*/ 728252 h 861526"/>
              <a:gd name="connsiteX3" fmla="*/ 1233038 w 3426050"/>
              <a:gd name="connsiteY3" fmla="*/ 861526 h 861526"/>
              <a:gd name="connsiteX4" fmla="*/ 1680417 w 3426050"/>
              <a:gd name="connsiteY4" fmla="*/ 744977 h 861526"/>
              <a:gd name="connsiteX5" fmla="*/ 2148775 w 3426050"/>
              <a:gd name="connsiteY5" fmla="*/ 753939 h 861526"/>
              <a:gd name="connsiteX6" fmla="*/ 2535830 w 3426050"/>
              <a:gd name="connsiteY6" fmla="*/ 723058 h 861526"/>
              <a:gd name="connsiteX7" fmla="*/ 2913466 w 3426050"/>
              <a:gd name="connsiteY7" fmla="*/ 595042 h 861526"/>
              <a:gd name="connsiteX8" fmla="*/ 3116595 w 3426050"/>
              <a:gd name="connsiteY8" fmla="*/ 483063 h 861526"/>
              <a:gd name="connsiteX9" fmla="*/ 3256618 w 3426050"/>
              <a:gd name="connsiteY9" fmla="*/ 516078 h 861526"/>
              <a:gd name="connsiteX10" fmla="*/ 3426050 w 3426050"/>
              <a:gd name="connsiteY10" fmla="*/ 594742 h 861526"/>
              <a:gd name="connsiteX0" fmla="*/ 0 w 3256618"/>
              <a:gd name="connsiteY0" fmla="*/ 0 h 861526"/>
              <a:gd name="connsiteX1" fmla="*/ 252713 w 3256618"/>
              <a:gd name="connsiteY1" fmla="*/ 592844 h 861526"/>
              <a:gd name="connsiteX2" fmla="*/ 722506 w 3256618"/>
              <a:gd name="connsiteY2" fmla="*/ 728252 h 861526"/>
              <a:gd name="connsiteX3" fmla="*/ 1233038 w 3256618"/>
              <a:gd name="connsiteY3" fmla="*/ 861526 h 861526"/>
              <a:gd name="connsiteX4" fmla="*/ 1680417 w 3256618"/>
              <a:gd name="connsiteY4" fmla="*/ 744977 h 861526"/>
              <a:gd name="connsiteX5" fmla="*/ 2148775 w 3256618"/>
              <a:gd name="connsiteY5" fmla="*/ 753939 h 861526"/>
              <a:gd name="connsiteX6" fmla="*/ 2535830 w 3256618"/>
              <a:gd name="connsiteY6" fmla="*/ 723058 h 861526"/>
              <a:gd name="connsiteX7" fmla="*/ 2913466 w 3256618"/>
              <a:gd name="connsiteY7" fmla="*/ 595042 h 861526"/>
              <a:gd name="connsiteX8" fmla="*/ 3116595 w 3256618"/>
              <a:gd name="connsiteY8" fmla="*/ 483063 h 861526"/>
              <a:gd name="connsiteX9" fmla="*/ 3256618 w 3256618"/>
              <a:gd name="connsiteY9" fmla="*/ 516078 h 861526"/>
              <a:gd name="connsiteX0" fmla="*/ 0 w 3116595"/>
              <a:gd name="connsiteY0" fmla="*/ 0 h 861526"/>
              <a:gd name="connsiteX1" fmla="*/ 252713 w 3116595"/>
              <a:gd name="connsiteY1" fmla="*/ 592844 h 861526"/>
              <a:gd name="connsiteX2" fmla="*/ 722506 w 3116595"/>
              <a:gd name="connsiteY2" fmla="*/ 728252 h 861526"/>
              <a:gd name="connsiteX3" fmla="*/ 1233038 w 3116595"/>
              <a:gd name="connsiteY3" fmla="*/ 861526 h 861526"/>
              <a:gd name="connsiteX4" fmla="*/ 1680417 w 3116595"/>
              <a:gd name="connsiteY4" fmla="*/ 744977 h 861526"/>
              <a:gd name="connsiteX5" fmla="*/ 2148775 w 3116595"/>
              <a:gd name="connsiteY5" fmla="*/ 753939 h 861526"/>
              <a:gd name="connsiteX6" fmla="*/ 2535830 w 3116595"/>
              <a:gd name="connsiteY6" fmla="*/ 723058 h 861526"/>
              <a:gd name="connsiteX7" fmla="*/ 2913466 w 3116595"/>
              <a:gd name="connsiteY7" fmla="*/ 595042 h 861526"/>
              <a:gd name="connsiteX8" fmla="*/ 3116595 w 3116595"/>
              <a:gd name="connsiteY8" fmla="*/ 483063 h 861526"/>
              <a:gd name="connsiteX0" fmla="*/ 0 w 2913466"/>
              <a:gd name="connsiteY0" fmla="*/ 0 h 861526"/>
              <a:gd name="connsiteX1" fmla="*/ 252713 w 2913466"/>
              <a:gd name="connsiteY1" fmla="*/ 592844 h 861526"/>
              <a:gd name="connsiteX2" fmla="*/ 722506 w 2913466"/>
              <a:gd name="connsiteY2" fmla="*/ 728252 h 861526"/>
              <a:gd name="connsiteX3" fmla="*/ 1233038 w 2913466"/>
              <a:gd name="connsiteY3" fmla="*/ 861526 h 861526"/>
              <a:gd name="connsiteX4" fmla="*/ 1680417 w 2913466"/>
              <a:gd name="connsiteY4" fmla="*/ 744977 h 861526"/>
              <a:gd name="connsiteX5" fmla="*/ 2148775 w 2913466"/>
              <a:gd name="connsiteY5" fmla="*/ 753939 h 861526"/>
              <a:gd name="connsiteX6" fmla="*/ 2535830 w 2913466"/>
              <a:gd name="connsiteY6" fmla="*/ 723058 h 861526"/>
              <a:gd name="connsiteX7" fmla="*/ 2913466 w 2913466"/>
              <a:gd name="connsiteY7" fmla="*/ 595042 h 861526"/>
              <a:gd name="connsiteX0" fmla="*/ 0 w 2535830"/>
              <a:gd name="connsiteY0" fmla="*/ 0 h 861526"/>
              <a:gd name="connsiteX1" fmla="*/ 252713 w 2535830"/>
              <a:gd name="connsiteY1" fmla="*/ 592844 h 861526"/>
              <a:gd name="connsiteX2" fmla="*/ 722506 w 2535830"/>
              <a:gd name="connsiteY2" fmla="*/ 728252 h 861526"/>
              <a:gd name="connsiteX3" fmla="*/ 1233038 w 2535830"/>
              <a:gd name="connsiteY3" fmla="*/ 861526 h 861526"/>
              <a:gd name="connsiteX4" fmla="*/ 1680417 w 2535830"/>
              <a:gd name="connsiteY4" fmla="*/ 744977 h 861526"/>
              <a:gd name="connsiteX5" fmla="*/ 2148775 w 2535830"/>
              <a:gd name="connsiteY5" fmla="*/ 753939 h 861526"/>
              <a:gd name="connsiteX6" fmla="*/ 2535830 w 2535830"/>
              <a:gd name="connsiteY6" fmla="*/ 723058 h 861526"/>
              <a:gd name="connsiteX0" fmla="*/ 0 w 2148775"/>
              <a:gd name="connsiteY0" fmla="*/ 0 h 861526"/>
              <a:gd name="connsiteX1" fmla="*/ 252713 w 2148775"/>
              <a:gd name="connsiteY1" fmla="*/ 592844 h 861526"/>
              <a:gd name="connsiteX2" fmla="*/ 722506 w 2148775"/>
              <a:gd name="connsiteY2" fmla="*/ 728252 h 861526"/>
              <a:gd name="connsiteX3" fmla="*/ 1233038 w 2148775"/>
              <a:gd name="connsiteY3" fmla="*/ 861526 h 861526"/>
              <a:gd name="connsiteX4" fmla="*/ 1680417 w 2148775"/>
              <a:gd name="connsiteY4" fmla="*/ 744977 h 861526"/>
              <a:gd name="connsiteX5" fmla="*/ 2148775 w 2148775"/>
              <a:gd name="connsiteY5" fmla="*/ 753939 h 861526"/>
              <a:gd name="connsiteX0" fmla="*/ 0 w 1680417"/>
              <a:gd name="connsiteY0" fmla="*/ 0 h 861526"/>
              <a:gd name="connsiteX1" fmla="*/ 252713 w 1680417"/>
              <a:gd name="connsiteY1" fmla="*/ 592844 h 861526"/>
              <a:gd name="connsiteX2" fmla="*/ 722506 w 1680417"/>
              <a:gd name="connsiteY2" fmla="*/ 728252 h 861526"/>
              <a:gd name="connsiteX3" fmla="*/ 1233038 w 1680417"/>
              <a:gd name="connsiteY3" fmla="*/ 861526 h 861526"/>
              <a:gd name="connsiteX4" fmla="*/ 1680417 w 1680417"/>
              <a:gd name="connsiteY4" fmla="*/ 744977 h 861526"/>
              <a:gd name="connsiteX0" fmla="*/ 0 w 1233038"/>
              <a:gd name="connsiteY0" fmla="*/ 0 h 861526"/>
              <a:gd name="connsiteX1" fmla="*/ 252713 w 1233038"/>
              <a:gd name="connsiteY1" fmla="*/ 592844 h 861526"/>
              <a:gd name="connsiteX2" fmla="*/ 722506 w 1233038"/>
              <a:gd name="connsiteY2" fmla="*/ 728252 h 861526"/>
              <a:gd name="connsiteX3" fmla="*/ 1233038 w 1233038"/>
              <a:gd name="connsiteY3" fmla="*/ 861526 h 861526"/>
              <a:gd name="connsiteX0" fmla="*/ 0 w 722506"/>
              <a:gd name="connsiteY0" fmla="*/ 0 h 728252"/>
              <a:gd name="connsiteX1" fmla="*/ 252713 w 722506"/>
              <a:gd name="connsiteY1" fmla="*/ 592844 h 728252"/>
              <a:gd name="connsiteX2" fmla="*/ 722506 w 722506"/>
              <a:gd name="connsiteY2" fmla="*/ 728252 h 728252"/>
              <a:gd name="connsiteX0" fmla="*/ 0 w 1362877"/>
              <a:gd name="connsiteY0" fmla="*/ 0 h 721150"/>
              <a:gd name="connsiteX1" fmla="*/ 252713 w 1362877"/>
              <a:gd name="connsiteY1" fmla="*/ 592844 h 721150"/>
              <a:gd name="connsiteX2" fmla="*/ 1362877 w 1362877"/>
              <a:gd name="connsiteY2" fmla="*/ 721150 h 721150"/>
              <a:gd name="connsiteX0" fmla="*/ 0 w 1362877"/>
              <a:gd name="connsiteY0" fmla="*/ 0 h 783499"/>
              <a:gd name="connsiteX1" fmla="*/ 1105950 w 1362877"/>
              <a:gd name="connsiteY1" fmla="*/ 783499 h 783499"/>
              <a:gd name="connsiteX2" fmla="*/ 1362877 w 1362877"/>
              <a:gd name="connsiteY2" fmla="*/ 721150 h 783499"/>
              <a:gd name="connsiteX0" fmla="*/ 0 w 675652"/>
              <a:gd name="connsiteY0" fmla="*/ 88738 h 88738"/>
              <a:gd name="connsiteX1" fmla="*/ 418725 w 675652"/>
              <a:gd name="connsiteY1" fmla="*/ 62349 h 88738"/>
              <a:gd name="connsiteX2" fmla="*/ 675652 w 675652"/>
              <a:gd name="connsiteY2" fmla="*/ 0 h 88738"/>
              <a:gd name="connsiteX0" fmla="*/ 0 w 675652"/>
              <a:gd name="connsiteY0" fmla="*/ 88738 h 88738"/>
              <a:gd name="connsiteX1" fmla="*/ 464570 w 675652"/>
              <a:gd name="connsiteY1" fmla="*/ 68341 h 88738"/>
              <a:gd name="connsiteX2" fmla="*/ 675652 w 675652"/>
              <a:gd name="connsiteY2" fmla="*/ 0 h 88738"/>
              <a:gd name="connsiteX0" fmla="*/ 0 w 601132"/>
              <a:gd name="connsiteY0" fmla="*/ 94891 h 94891"/>
              <a:gd name="connsiteX1" fmla="*/ 390050 w 601132"/>
              <a:gd name="connsiteY1" fmla="*/ 68341 h 94891"/>
              <a:gd name="connsiteX2" fmla="*/ 601132 w 601132"/>
              <a:gd name="connsiteY2" fmla="*/ 0 h 94891"/>
              <a:gd name="connsiteX0" fmla="*/ 0 w 600953"/>
              <a:gd name="connsiteY0" fmla="*/ 98253 h 98253"/>
              <a:gd name="connsiteX1" fmla="*/ 389871 w 600953"/>
              <a:gd name="connsiteY1" fmla="*/ 68341 h 98253"/>
              <a:gd name="connsiteX2" fmla="*/ 600953 w 600953"/>
              <a:gd name="connsiteY2" fmla="*/ 0 h 98253"/>
              <a:gd name="connsiteX0" fmla="*/ 0 w 680587"/>
              <a:gd name="connsiteY0" fmla="*/ 122725 h 122725"/>
              <a:gd name="connsiteX1" fmla="*/ 389871 w 680587"/>
              <a:gd name="connsiteY1" fmla="*/ 92813 h 122725"/>
              <a:gd name="connsiteX2" fmla="*/ 680587 w 680587"/>
              <a:gd name="connsiteY2" fmla="*/ 0 h 122725"/>
              <a:gd name="connsiteX0" fmla="*/ 0 w 713038"/>
              <a:gd name="connsiteY0" fmla="*/ 29912 h 29912"/>
              <a:gd name="connsiteX1" fmla="*/ 389871 w 713038"/>
              <a:gd name="connsiteY1" fmla="*/ 0 h 29912"/>
              <a:gd name="connsiteX2" fmla="*/ 713038 w 713038"/>
              <a:gd name="connsiteY2" fmla="*/ 10003 h 29912"/>
              <a:gd name="connsiteX0" fmla="*/ 0 w 713038"/>
              <a:gd name="connsiteY0" fmla="*/ 19909 h 19909"/>
              <a:gd name="connsiteX1" fmla="*/ 512007 w 713038"/>
              <a:gd name="connsiteY1" fmla="*/ 3731 h 19909"/>
              <a:gd name="connsiteX2" fmla="*/ 713038 w 713038"/>
              <a:gd name="connsiteY2" fmla="*/ 0 h 19909"/>
              <a:gd name="connsiteX0" fmla="*/ 0 w 517758"/>
              <a:gd name="connsiteY0" fmla="*/ 109000 h 109000"/>
              <a:gd name="connsiteX1" fmla="*/ 316727 w 517758"/>
              <a:gd name="connsiteY1" fmla="*/ 3731 h 109000"/>
              <a:gd name="connsiteX2" fmla="*/ 517758 w 517758"/>
              <a:gd name="connsiteY2" fmla="*/ 0 h 109000"/>
              <a:gd name="connsiteX0" fmla="*/ 0 w 517758"/>
              <a:gd name="connsiteY0" fmla="*/ 109000 h 109000"/>
              <a:gd name="connsiteX1" fmla="*/ 311951 w 517758"/>
              <a:gd name="connsiteY1" fmla="*/ 9044 h 109000"/>
              <a:gd name="connsiteX2" fmla="*/ 517758 w 517758"/>
              <a:gd name="connsiteY2" fmla="*/ 0 h 109000"/>
              <a:gd name="connsiteX0" fmla="*/ 0 w 432327"/>
              <a:gd name="connsiteY0" fmla="*/ 108950 h 108950"/>
              <a:gd name="connsiteX1" fmla="*/ 311951 w 432327"/>
              <a:gd name="connsiteY1" fmla="*/ 8994 h 108950"/>
              <a:gd name="connsiteX2" fmla="*/ 432327 w 432327"/>
              <a:gd name="connsiteY2" fmla="*/ 0 h 108950"/>
              <a:gd name="connsiteX0" fmla="*/ 0 w 432327"/>
              <a:gd name="connsiteY0" fmla="*/ 108950 h 108950"/>
              <a:gd name="connsiteX1" fmla="*/ 237398 w 432327"/>
              <a:gd name="connsiteY1" fmla="*/ 44437 h 108950"/>
              <a:gd name="connsiteX2" fmla="*/ 432327 w 432327"/>
              <a:gd name="connsiteY2" fmla="*/ 0 h 108950"/>
              <a:gd name="connsiteX0" fmla="*/ 0 w 370030"/>
              <a:gd name="connsiteY0" fmla="*/ 96642 h 96642"/>
              <a:gd name="connsiteX1" fmla="*/ 237398 w 370030"/>
              <a:gd name="connsiteY1" fmla="*/ 32129 h 96642"/>
              <a:gd name="connsiteX2" fmla="*/ 370030 w 370030"/>
              <a:gd name="connsiteY2" fmla="*/ 0 h 9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030" h="96642">
                <a:moveTo>
                  <a:pt x="0" y="96642"/>
                </a:moveTo>
                <a:lnTo>
                  <a:pt x="237398" y="32129"/>
                </a:lnTo>
                <a:cubicBezTo>
                  <a:pt x="306000" y="29114"/>
                  <a:pt x="301428" y="3015"/>
                  <a:pt x="370030" y="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AEB75829-A980-41B9-B909-2F1C4A096C5D}"/>
              </a:ext>
            </a:extLst>
          </p:cNvPr>
          <p:cNvSpPr/>
          <p:nvPr/>
        </p:nvSpPr>
        <p:spPr bwMode="auto">
          <a:xfrm rot="13682788">
            <a:off x="6292838" y="3994014"/>
            <a:ext cx="614745" cy="477688"/>
          </a:xfrm>
          <a:custGeom>
            <a:avLst/>
            <a:gdLst>
              <a:gd name="connsiteX0" fmla="*/ 0 w 209550"/>
              <a:gd name="connsiteY0" fmla="*/ 171450 h 171450"/>
              <a:gd name="connsiteX1" fmla="*/ 4762 w 209550"/>
              <a:gd name="connsiteY1" fmla="*/ 66675 h 171450"/>
              <a:gd name="connsiteX2" fmla="*/ 114300 w 209550"/>
              <a:gd name="connsiteY2" fmla="*/ 61912 h 171450"/>
              <a:gd name="connsiteX3" fmla="*/ 119062 w 209550"/>
              <a:gd name="connsiteY3" fmla="*/ 0 h 171450"/>
              <a:gd name="connsiteX4" fmla="*/ 209550 w 209550"/>
              <a:gd name="connsiteY4" fmla="*/ 0 h 171450"/>
              <a:gd name="connsiteX5" fmla="*/ 209550 w 209550"/>
              <a:gd name="connsiteY5" fmla="*/ 152400 h 171450"/>
              <a:gd name="connsiteX6" fmla="*/ 0 w 209550"/>
              <a:gd name="connsiteY6" fmla="*/ 171450 h 171450"/>
              <a:gd name="connsiteX0" fmla="*/ 0 w 209550"/>
              <a:gd name="connsiteY0" fmla="*/ 260805 h 260805"/>
              <a:gd name="connsiteX1" fmla="*/ 4762 w 209550"/>
              <a:gd name="connsiteY1" fmla="*/ 156030 h 260805"/>
              <a:gd name="connsiteX2" fmla="*/ 114300 w 209550"/>
              <a:gd name="connsiteY2" fmla="*/ 151267 h 260805"/>
              <a:gd name="connsiteX3" fmla="*/ 8858 w 209550"/>
              <a:gd name="connsiteY3" fmla="*/ 0 h 260805"/>
              <a:gd name="connsiteX4" fmla="*/ 209550 w 209550"/>
              <a:gd name="connsiteY4" fmla="*/ 89355 h 260805"/>
              <a:gd name="connsiteX5" fmla="*/ 209550 w 209550"/>
              <a:gd name="connsiteY5" fmla="*/ 241755 h 260805"/>
              <a:gd name="connsiteX6" fmla="*/ 0 w 209550"/>
              <a:gd name="connsiteY6" fmla="*/ 260805 h 260805"/>
              <a:gd name="connsiteX0" fmla="*/ 37604 w 247154"/>
              <a:gd name="connsiteY0" fmla="*/ 260805 h 260805"/>
              <a:gd name="connsiteX1" fmla="*/ 42366 w 247154"/>
              <a:gd name="connsiteY1" fmla="*/ 156030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241755 h 260805"/>
              <a:gd name="connsiteX5" fmla="*/ 37604 w 247154"/>
              <a:gd name="connsiteY5" fmla="*/ 260805 h 260805"/>
              <a:gd name="connsiteX0" fmla="*/ 37604 w 136949"/>
              <a:gd name="connsiteY0" fmla="*/ 260805 h 260805"/>
              <a:gd name="connsiteX1" fmla="*/ 104915 w 136949"/>
              <a:gd name="connsiteY1" fmla="*/ 105395 h 260805"/>
              <a:gd name="connsiteX2" fmla="*/ 0 w 136949"/>
              <a:gd name="connsiteY2" fmla="*/ 35105 h 260805"/>
              <a:gd name="connsiteX3" fmla="*/ 46462 w 136949"/>
              <a:gd name="connsiteY3" fmla="*/ 0 h 260805"/>
              <a:gd name="connsiteX4" fmla="*/ 136949 w 136949"/>
              <a:gd name="connsiteY4" fmla="*/ 74959 h 260805"/>
              <a:gd name="connsiteX5" fmla="*/ 37604 w 136949"/>
              <a:gd name="connsiteY5" fmla="*/ 260805 h 26080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46462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28591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50639"/>
              <a:gd name="connsiteX1" fmla="*/ 38240 w 136949"/>
              <a:gd name="connsiteY1" fmla="*/ 150639 h 150639"/>
              <a:gd name="connsiteX2" fmla="*/ 0 w 136949"/>
              <a:gd name="connsiteY2" fmla="*/ 35105 h 150639"/>
              <a:gd name="connsiteX3" fmla="*/ 28591 w 136949"/>
              <a:gd name="connsiteY3" fmla="*/ 0 h 150639"/>
              <a:gd name="connsiteX4" fmla="*/ 136949 w 136949"/>
              <a:gd name="connsiteY4" fmla="*/ 74959 h 150639"/>
              <a:gd name="connsiteX0" fmla="*/ 286967 w 286967"/>
              <a:gd name="connsiteY0" fmla="*/ 89247 h 150639"/>
              <a:gd name="connsiteX1" fmla="*/ 38240 w 286967"/>
              <a:gd name="connsiteY1" fmla="*/ 150639 h 150639"/>
              <a:gd name="connsiteX2" fmla="*/ 0 w 286967"/>
              <a:gd name="connsiteY2" fmla="*/ 35105 h 150639"/>
              <a:gd name="connsiteX3" fmla="*/ 28591 w 286967"/>
              <a:gd name="connsiteY3" fmla="*/ 0 h 150639"/>
              <a:gd name="connsiteX4" fmla="*/ 286967 w 286967"/>
              <a:gd name="connsiteY4" fmla="*/ 89247 h 1506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286967 w 333391"/>
              <a:gd name="connsiteY4" fmla="*/ 279747 h 3411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303954 w 333391"/>
              <a:gd name="connsiteY4" fmla="*/ 156234 h 341139"/>
              <a:gd name="connsiteX5" fmla="*/ 286967 w 333391"/>
              <a:gd name="connsiteY5" fmla="*/ 279747 h 341139"/>
              <a:gd name="connsiteX0" fmla="*/ 286967 w 425398"/>
              <a:gd name="connsiteY0" fmla="*/ 279747 h 341139"/>
              <a:gd name="connsiteX1" fmla="*/ 38240 w 425398"/>
              <a:gd name="connsiteY1" fmla="*/ 341139 h 341139"/>
              <a:gd name="connsiteX2" fmla="*/ 0 w 425398"/>
              <a:gd name="connsiteY2" fmla="*/ 225605 h 341139"/>
              <a:gd name="connsiteX3" fmla="*/ 333391 w 425398"/>
              <a:gd name="connsiteY3" fmla="*/ 0 h 341139"/>
              <a:gd name="connsiteX4" fmla="*/ 425398 w 425398"/>
              <a:gd name="connsiteY4" fmla="*/ 203859 h 341139"/>
              <a:gd name="connsiteX5" fmla="*/ 286967 w 425398"/>
              <a:gd name="connsiteY5" fmla="*/ 279747 h 341139"/>
              <a:gd name="connsiteX0" fmla="*/ 286967 w 425398"/>
              <a:gd name="connsiteY0" fmla="*/ 279747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286967 w 425398"/>
              <a:gd name="connsiteY5" fmla="*/ 279747 h 422102"/>
              <a:gd name="connsiteX0" fmla="*/ 184574 w 425398"/>
              <a:gd name="connsiteY0" fmla="*/ 351185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184574 w 425398"/>
              <a:gd name="connsiteY5" fmla="*/ 351185 h 422102"/>
              <a:gd name="connsiteX0" fmla="*/ 184574 w 333391"/>
              <a:gd name="connsiteY0" fmla="*/ 351185 h 422102"/>
              <a:gd name="connsiteX1" fmla="*/ 73959 w 333391"/>
              <a:gd name="connsiteY1" fmla="*/ 422102 h 422102"/>
              <a:gd name="connsiteX2" fmla="*/ 0 w 333391"/>
              <a:gd name="connsiteY2" fmla="*/ 225605 h 422102"/>
              <a:gd name="connsiteX3" fmla="*/ 333391 w 333391"/>
              <a:gd name="connsiteY3" fmla="*/ 0 h 422102"/>
              <a:gd name="connsiteX4" fmla="*/ 184574 w 333391"/>
              <a:gd name="connsiteY4" fmla="*/ 351185 h 422102"/>
              <a:gd name="connsiteX0" fmla="*/ 184574 w 184574"/>
              <a:gd name="connsiteY0" fmla="*/ 182117 h 253034"/>
              <a:gd name="connsiteX1" fmla="*/ 73959 w 184574"/>
              <a:gd name="connsiteY1" fmla="*/ 253034 h 253034"/>
              <a:gd name="connsiteX2" fmla="*/ 0 w 184574"/>
              <a:gd name="connsiteY2" fmla="*/ 56537 h 253034"/>
              <a:gd name="connsiteX3" fmla="*/ 88123 w 184574"/>
              <a:gd name="connsiteY3" fmla="*/ 0 h 253034"/>
              <a:gd name="connsiteX4" fmla="*/ 184574 w 184574"/>
              <a:gd name="connsiteY4" fmla="*/ 182117 h 253034"/>
              <a:gd name="connsiteX0" fmla="*/ 184574 w 184574"/>
              <a:gd name="connsiteY0" fmla="*/ 125580 h 196497"/>
              <a:gd name="connsiteX1" fmla="*/ 73959 w 184574"/>
              <a:gd name="connsiteY1" fmla="*/ 196497 h 196497"/>
              <a:gd name="connsiteX2" fmla="*/ 0 w 184574"/>
              <a:gd name="connsiteY2" fmla="*/ 0 h 196497"/>
              <a:gd name="connsiteX3" fmla="*/ 87464 w 184574"/>
              <a:gd name="connsiteY3" fmla="*/ 26120 h 196497"/>
              <a:gd name="connsiteX4" fmla="*/ 184574 w 184574"/>
              <a:gd name="connsiteY4" fmla="*/ 125580 h 196497"/>
              <a:gd name="connsiteX0" fmla="*/ 175880 w 175880"/>
              <a:gd name="connsiteY0" fmla="*/ 99460 h 170377"/>
              <a:gd name="connsiteX1" fmla="*/ 65265 w 175880"/>
              <a:gd name="connsiteY1" fmla="*/ 170377 h 170377"/>
              <a:gd name="connsiteX2" fmla="*/ 0 w 175880"/>
              <a:gd name="connsiteY2" fmla="*/ 10513 h 170377"/>
              <a:gd name="connsiteX3" fmla="*/ 78770 w 175880"/>
              <a:gd name="connsiteY3" fmla="*/ 0 h 170377"/>
              <a:gd name="connsiteX4" fmla="*/ 175880 w 175880"/>
              <a:gd name="connsiteY4" fmla="*/ 99460 h 170377"/>
              <a:gd name="connsiteX0" fmla="*/ 175880 w 175880"/>
              <a:gd name="connsiteY0" fmla="*/ 99460 h 118483"/>
              <a:gd name="connsiteX1" fmla="*/ 121520 w 175880"/>
              <a:gd name="connsiteY1" fmla="*/ 118483 h 118483"/>
              <a:gd name="connsiteX2" fmla="*/ 0 w 175880"/>
              <a:gd name="connsiteY2" fmla="*/ 10513 h 118483"/>
              <a:gd name="connsiteX3" fmla="*/ 78770 w 175880"/>
              <a:gd name="connsiteY3" fmla="*/ 0 h 118483"/>
              <a:gd name="connsiteX4" fmla="*/ 175880 w 175880"/>
              <a:gd name="connsiteY4" fmla="*/ 99460 h 118483"/>
              <a:gd name="connsiteX0" fmla="*/ 175880 w 175880"/>
              <a:gd name="connsiteY0" fmla="*/ 99460 h 151254"/>
              <a:gd name="connsiteX1" fmla="*/ 76051 w 175880"/>
              <a:gd name="connsiteY1" fmla="*/ 151254 h 151254"/>
              <a:gd name="connsiteX2" fmla="*/ 0 w 175880"/>
              <a:gd name="connsiteY2" fmla="*/ 10513 h 151254"/>
              <a:gd name="connsiteX3" fmla="*/ 78770 w 175880"/>
              <a:gd name="connsiteY3" fmla="*/ 0 h 151254"/>
              <a:gd name="connsiteX4" fmla="*/ 175880 w 175880"/>
              <a:gd name="connsiteY4" fmla="*/ 99460 h 151254"/>
              <a:gd name="connsiteX0" fmla="*/ 175880 w 175880"/>
              <a:gd name="connsiteY0" fmla="*/ 88947 h 140741"/>
              <a:gd name="connsiteX1" fmla="*/ 76051 w 175880"/>
              <a:gd name="connsiteY1" fmla="*/ 140741 h 140741"/>
              <a:gd name="connsiteX2" fmla="*/ 0 w 175880"/>
              <a:gd name="connsiteY2" fmla="*/ 0 h 140741"/>
              <a:gd name="connsiteX3" fmla="*/ 72082 w 175880"/>
              <a:gd name="connsiteY3" fmla="*/ 53918 h 140741"/>
              <a:gd name="connsiteX4" fmla="*/ 175880 w 175880"/>
              <a:gd name="connsiteY4" fmla="*/ 88947 h 140741"/>
              <a:gd name="connsiteX0" fmla="*/ 175880 w 175880"/>
              <a:gd name="connsiteY0" fmla="*/ 102643 h 154437"/>
              <a:gd name="connsiteX1" fmla="*/ 76051 w 175880"/>
              <a:gd name="connsiteY1" fmla="*/ 154437 h 154437"/>
              <a:gd name="connsiteX2" fmla="*/ 0 w 175880"/>
              <a:gd name="connsiteY2" fmla="*/ 13696 h 154437"/>
              <a:gd name="connsiteX3" fmla="*/ 75228 w 175880"/>
              <a:gd name="connsiteY3" fmla="*/ 0 h 154437"/>
              <a:gd name="connsiteX4" fmla="*/ 175880 w 175880"/>
              <a:gd name="connsiteY4" fmla="*/ 102643 h 154437"/>
              <a:gd name="connsiteX0" fmla="*/ 113202 w 113202"/>
              <a:gd name="connsiteY0" fmla="*/ 102643 h 154437"/>
              <a:gd name="connsiteX1" fmla="*/ 13373 w 113202"/>
              <a:gd name="connsiteY1" fmla="*/ 154437 h 154437"/>
              <a:gd name="connsiteX2" fmla="*/ 0 w 113202"/>
              <a:gd name="connsiteY2" fmla="*/ 50829 h 154437"/>
              <a:gd name="connsiteX3" fmla="*/ 12550 w 113202"/>
              <a:gd name="connsiteY3" fmla="*/ 0 h 154437"/>
              <a:gd name="connsiteX4" fmla="*/ 113202 w 113202"/>
              <a:gd name="connsiteY4" fmla="*/ 102643 h 154437"/>
              <a:gd name="connsiteX0" fmla="*/ 152519 w 152519"/>
              <a:gd name="connsiteY0" fmla="*/ 102643 h 154437"/>
              <a:gd name="connsiteX1" fmla="*/ 52690 w 152519"/>
              <a:gd name="connsiteY1" fmla="*/ 154437 h 154437"/>
              <a:gd name="connsiteX2" fmla="*/ 0 w 152519"/>
              <a:gd name="connsiteY2" fmla="*/ 9081 h 154437"/>
              <a:gd name="connsiteX3" fmla="*/ 51867 w 152519"/>
              <a:gd name="connsiteY3" fmla="*/ 0 h 154437"/>
              <a:gd name="connsiteX4" fmla="*/ 152519 w 152519"/>
              <a:gd name="connsiteY4" fmla="*/ 102643 h 154437"/>
              <a:gd name="connsiteX0" fmla="*/ 91452 w 91452"/>
              <a:gd name="connsiteY0" fmla="*/ 95776 h 154437"/>
              <a:gd name="connsiteX1" fmla="*/ 52690 w 91452"/>
              <a:gd name="connsiteY1" fmla="*/ 154437 h 154437"/>
              <a:gd name="connsiteX2" fmla="*/ 0 w 91452"/>
              <a:gd name="connsiteY2" fmla="*/ 9081 h 154437"/>
              <a:gd name="connsiteX3" fmla="*/ 51867 w 91452"/>
              <a:gd name="connsiteY3" fmla="*/ 0 h 154437"/>
              <a:gd name="connsiteX4" fmla="*/ 91452 w 91452"/>
              <a:gd name="connsiteY4" fmla="*/ 95776 h 154437"/>
              <a:gd name="connsiteX0" fmla="*/ 136241 w 136241"/>
              <a:gd name="connsiteY0" fmla="*/ 113627 h 154437"/>
              <a:gd name="connsiteX1" fmla="*/ 52690 w 136241"/>
              <a:gd name="connsiteY1" fmla="*/ 154437 h 154437"/>
              <a:gd name="connsiteX2" fmla="*/ 0 w 136241"/>
              <a:gd name="connsiteY2" fmla="*/ 9081 h 154437"/>
              <a:gd name="connsiteX3" fmla="*/ 51867 w 136241"/>
              <a:gd name="connsiteY3" fmla="*/ 0 h 154437"/>
              <a:gd name="connsiteX4" fmla="*/ 136241 w 136241"/>
              <a:gd name="connsiteY4" fmla="*/ 113627 h 154437"/>
              <a:gd name="connsiteX0" fmla="*/ 136241 w 227681"/>
              <a:gd name="connsiteY0" fmla="*/ 113627 h 205067"/>
              <a:gd name="connsiteX1" fmla="*/ 52690 w 227681"/>
              <a:gd name="connsiteY1" fmla="*/ 154437 h 205067"/>
              <a:gd name="connsiteX2" fmla="*/ 0 w 227681"/>
              <a:gd name="connsiteY2" fmla="*/ 9081 h 205067"/>
              <a:gd name="connsiteX3" fmla="*/ 51867 w 227681"/>
              <a:gd name="connsiteY3" fmla="*/ 0 h 205067"/>
              <a:gd name="connsiteX4" fmla="*/ 227681 w 227681"/>
              <a:gd name="connsiteY4" fmla="*/ 205067 h 205067"/>
              <a:gd name="connsiteX0" fmla="*/ 136241 w 1318022"/>
              <a:gd name="connsiteY0" fmla="*/ 141952 h 182762"/>
              <a:gd name="connsiteX1" fmla="*/ 52690 w 1318022"/>
              <a:gd name="connsiteY1" fmla="*/ 182762 h 182762"/>
              <a:gd name="connsiteX2" fmla="*/ 0 w 1318022"/>
              <a:gd name="connsiteY2" fmla="*/ 37406 h 182762"/>
              <a:gd name="connsiteX3" fmla="*/ 51867 w 1318022"/>
              <a:gd name="connsiteY3" fmla="*/ 28325 h 182762"/>
              <a:gd name="connsiteX4" fmla="*/ 1318022 w 1318022"/>
              <a:gd name="connsiteY4" fmla="*/ 0 h 182762"/>
              <a:gd name="connsiteX0" fmla="*/ 136241 w 1993896"/>
              <a:gd name="connsiteY0" fmla="*/ 274035 h 314845"/>
              <a:gd name="connsiteX1" fmla="*/ 52690 w 1993896"/>
              <a:gd name="connsiteY1" fmla="*/ 314845 h 314845"/>
              <a:gd name="connsiteX2" fmla="*/ 0 w 1993896"/>
              <a:gd name="connsiteY2" fmla="*/ 169489 h 314845"/>
              <a:gd name="connsiteX3" fmla="*/ 51867 w 1993896"/>
              <a:gd name="connsiteY3" fmla="*/ 160408 h 314845"/>
              <a:gd name="connsiteX4" fmla="*/ 1993896 w 1993896"/>
              <a:gd name="connsiteY4" fmla="*/ 0 h 314845"/>
              <a:gd name="connsiteX0" fmla="*/ 0 w 3861547"/>
              <a:gd name="connsiteY0" fmla="*/ 0 h 529383"/>
              <a:gd name="connsiteX1" fmla="*/ 1920341 w 3861547"/>
              <a:gd name="connsiteY1" fmla="*/ 529383 h 529383"/>
              <a:gd name="connsiteX2" fmla="*/ 1867651 w 3861547"/>
              <a:gd name="connsiteY2" fmla="*/ 384027 h 529383"/>
              <a:gd name="connsiteX3" fmla="*/ 1919518 w 3861547"/>
              <a:gd name="connsiteY3" fmla="*/ 374946 h 529383"/>
              <a:gd name="connsiteX4" fmla="*/ 3861547 w 3861547"/>
              <a:gd name="connsiteY4" fmla="*/ 214538 h 529383"/>
              <a:gd name="connsiteX0" fmla="*/ 0 w 3861547"/>
              <a:gd name="connsiteY0" fmla="*/ 0 h 592844"/>
              <a:gd name="connsiteX1" fmla="*/ 252713 w 3861547"/>
              <a:gd name="connsiteY1" fmla="*/ 592844 h 592844"/>
              <a:gd name="connsiteX2" fmla="*/ 1867651 w 3861547"/>
              <a:gd name="connsiteY2" fmla="*/ 384027 h 592844"/>
              <a:gd name="connsiteX3" fmla="*/ 1919518 w 3861547"/>
              <a:gd name="connsiteY3" fmla="*/ 374946 h 592844"/>
              <a:gd name="connsiteX4" fmla="*/ 3861547 w 3861547"/>
              <a:gd name="connsiteY4" fmla="*/ 214538 h 592844"/>
              <a:gd name="connsiteX0" fmla="*/ 0 w 3861547"/>
              <a:gd name="connsiteY0" fmla="*/ 0 h 728252"/>
              <a:gd name="connsiteX1" fmla="*/ 252713 w 3861547"/>
              <a:gd name="connsiteY1" fmla="*/ 592844 h 728252"/>
              <a:gd name="connsiteX2" fmla="*/ 722506 w 3861547"/>
              <a:gd name="connsiteY2" fmla="*/ 728252 h 728252"/>
              <a:gd name="connsiteX3" fmla="*/ 1919518 w 3861547"/>
              <a:gd name="connsiteY3" fmla="*/ 374946 h 728252"/>
              <a:gd name="connsiteX4" fmla="*/ 3861547 w 3861547"/>
              <a:gd name="connsiteY4" fmla="*/ 214538 h 728252"/>
              <a:gd name="connsiteX0" fmla="*/ 0 w 3861547"/>
              <a:gd name="connsiteY0" fmla="*/ 0 h 728252"/>
              <a:gd name="connsiteX1" fmla="*/ 252713 w 3861547"/>
              <a:gd name="connsiteY1" fmla="*/ 592844 h 728252"/>
              <a:gd name="connsiteX2" fmla="*/ 722506 w 3861547"/>
              <a:gd name="connsiteY2" fmla="*/ 728252 h 728252"/>
              <a:gd name="connsiteX3" fmla="*/ 1601669 w 3861547"/>
              <a:gd name="connsiteY3" fmla="*/ 469261 h 728252"/>
              <a:gd name="connsiteX4" fmla="*/ 1919518 w 3861547"/>
              <a:gd name="connsiteY4" fmla="*/ 374946 h 728252"/>
              <a:gd name="connsiteX5" fmla="*/ 3861547 w 3861547"/>
              <a:gd name="connsiteY5" fmla="*/ 214538 h 728252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919518 w 3861547"/>
              <a:gd name="connsiteY4" fmla="*/ 374946 h 861526"/>
              <a:gd name="connsiteX5" fmla="*/ 3861547 w 3861547"/>
              <a:gd name="connsiteY5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919518 w 3861547"/>
              <a:gd name="connsiteY4" fmla="*/ 374946 h 861526"/>
              <a:gd name="connsiteX5" fmla="*/ 3861547 w 3861547"/>
              <a:gd name="connsiteY5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862001 w 3861547"/>
              <a:gd name="connsiteY4" fmla="*/ 418311 h 861526"/>
              <a:gd name="connsiteX5" fmla="*/ 1919518 w 3861547"/>
              <a:gd name="connsiteY5" fmla="*/ 374946 h 861526"/>
              <a:gd name="connsiteX6" fmla="*/ 3861547 w 3861547"/>
              <a:gd name="connsiteY6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1919518 w 3861547"/>
              <a:gd name="connsiteY5" fmla="*/ 374946 h 861526"/>
              <a:gd name="connsiteX6" fmla="*/ 3861547 w 3861547"/>
              <a:gd name="connsiteY6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3861547 w 3861547"/>
              <a:gd name="connsiteY6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847764 w 3861547"/>
              <a:gd name="connsiteY6" fmla="*/ 532779 h 861526"/>
              <a:gd name="connsiteX7" fmla="*/ 3861547 w 3861547"/>
              <a:gd name="connsiteY7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3861547 w 3861547"/>
              <a:gd name="connsiteY7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3094127 w 3861547"/>
              <a:gd name="connsiteY7" fmla="*/ 504491 h 861526"/>
              <a:gd name="connsiteX8" fmla="*/ 3861547 w 3861547"/>
              <a:gd name="connsiteY8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861547 w 3861547"/>
              <a:gd name="connsiteY8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79433 w 3861547"/>
              <a:gd name="connsiteY8" fmla="*/ 491521 h 861526"/>
              <a:gd name="connsiteX9" fmla="*/ 3861547 w 3861547"/>
              <a:gd name="connsiteY9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861547 w 3861547"/>
              <a:gd name="connsiteY9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434235 w 3861547"/>
              <a:gd name="connsiteY9" fmla="*/ 368358 h 861526"/>
              <a:gd name="connsiteX10" fmla="*/ 3861547 w 3861547"/>
              <a:gd name="connsiteY10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818926 w 3861547"/>
              <a:gd name="connsiteY9" fmla="*/ 499640 h 861526"/>
              <a:gd name="connsiteX10" fmla="*/ 3861547 w 3861547"/>
              <a:gd name="connsiteY10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422273 w 3861547"/>
              <a:gd name="connsiteY9" fmla="*/ 492086 h 861526"/>
              <a:gd name="connsiteX10" fmla="*/ 3818926 w 3861547"/>
              <a:gd name="connsiteY10" fmla="*/ 499640 h 861526"/>
              <a:gd name="connsiteX11" fmla="*/ 3861547 w 3861547"/>
              <a:gd name="connsiteY11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634009 w 3861547"/>
              <a:gd name="connsiteY9" fmla="*/ 573556 h 861526"/>
              <a:gd name="connsiteX10" fmla="*/ 3818926 w 3861547"/>
              <a:gd name="connsiteY10" fmla="*/ 499640 h 861526"/>
              <a:gd name="connsiteX11" fmla="*/ 3861547 w 3861547"/>
              <a:gd name="connsiteY11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331316 w 3861547"/>
              <a:gd name="connsiteY9" fmla="*/ 525592 h 861526"/>
              <a:gd name="connsiteX10" fmla="*/ 3634009 w 3861547"/>
              <a:gd name="connsiteY10" fmla="*/ 573556 h 861526"/>
              <a:gd name="connsiteX11" fmla="*/ 3818926 w 3861547"/>
              <a:gd name="connsiteY11" fmla="*/ 499640 h 861526"/>
              <a:gd name="connsiteX12" fmla="*/ 3861547 w 3861547"/>
              <a:gd name="connsiteY12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426050 w 3861547"/>
              <a:gd name="connsiteY9" fmla="*/ 594742 h 861526"/>
              <a:gd name="connsiteX10" fmla="*/ 3634009 w 3861547"/>
              <a:gd name="connsiteY10" fmla="*/ 573556 h 861526"/>
              <a:gd name="connsiteX11" fmla="*/ 3818926 w 3861547"/>
              <a:gd name="connsiteY11" fmla="*/ 499640 h 861526"/>
              <a:gd name="connsiteX12" fmla="*/ 3861547 w 3861547"/>
              <a:gd name="connsiteY12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236977 w 3861547"/>
              <a:gd name="connsiteY9" fmla="*/ 527240 h 861526"/>
              <a:gd name="connsiteX10" fmla="*/ 3426050 w 3861547"/>
              <a:gd name="connsiteY10" fmla="*/ 594742 h 861526"/>
              <a:gd name="connsiteX11" fmla="*/ 3634009 w 3861547"/>
              <a:gd name="connsiteY11" fmla="*/ 573556 h 861526"/>
              <a:gd name="connsiteX12" fmla="*/ 3818926 w 3861547"/>
              <a:gd name="connsiteY12" fmla="*/ 499640 h 861526"/>
              <a:gd name="connsiteX13" fmla="*/ 3861547 w 3861547"/>
              <a:gd name="connsiteY13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256618 w 3861547"/>
              <a:gd name="connsiteY9" fmla="*/ 516078 h 861526"/>
              <a:gd name="connsiteX10" fmla="*/ 3426050 w 3861547"/>
              <a:gd name="connsiteY10" fmla="*/ 594742 h 861526"/>
              <a:gd name="connsiteX11" fmla="*/ 3634009 w 3861547"/>
              <a:gd name="connsiteY11" fmla="*/ 573556 h 861526"/>
              <a:gd name="connsiteX12" fmla="*/ 3818926 w 3861547"/>
              <a:gd name="connsiteY12" fmla="*/ 499640 h 861526"/>
              <a:gd name="connsiteX13" fmla="*/ 3861547 w 3861547"/>
              <a:gd name="connsiteY13" fmla="*/ 214538 h 861526"/>
              <a:gd name="connsiteX0" fmla="*/ 0 w 3818926"/>
              <a:gd name="connsiteY0" fmla="*/ 0 h 861526"/>
              <a:gd name="connsiteX1" fmla="*/ 252713 w 3818926"/>
              <a:gd name="connsiteY1" fmla="*/ 592844 h 861526"/>
              <a:gd name="connsiteX2" fmla="*/ 722506 w 3818926"/>
              <a:gd name="connsiteY2" fmla="*/ 728252 h 861526"/>
              <a:gd name="connsiteX3" fmla="*/ 1233038 w 3818926"/>
              <a:gd name="connsiteY3" fmla="*/ 861526 h 861526"/>
              <a:gd name="connsiteX4" fmla="*/ 1680417 w 3818926"/>
              <a:gd name="connsiteY4" fmla="*/ 744977 h 861526"/>
              <a:gd name="connsiteX5" fmla="*/ 2148775 w 3818926"/>
              <a:gd name="connsiteY5" fmla="*/ 753939 h 861526"/>
              <a:gd name="connsiteX6" fmla="*/ 2535830 w 3818926"/>
              <a:gd name="connsiteY6" fmla="*/ 723058 h 861526"/>
              <a:gd name="connsiteX7" fmla="*/ 2913466 w 3818926"/>
              <a:gd name="connsiteY7" fmla="*/ 595042 h 861526"/>
              <a:gd name="connsiteX8" fmla="*/ 3116595 w 3818926"/>
              <a:gd name="connsiteY8" fmla="*/ 483063 h 861526"/>
              <a:gd name="connsiteX9" fmla="*/ 3256618 w 3818926"/>
              <a:gd name="connsiteY9" fmla="*/ 516078 h 861526"/>
              <a:gd name="connsiteX10" fmla="*/ 3426050 w 3818926"/>
              <a:gd name="connsiteY10" fmla="*/ 594742 h 861526"/>
              <a:gd name="connsiteX11" fmla="*/ 3634009 w 3818926"/>
              <a:gd name="connsiteY11" fmla="*/ 573556 h 861526"/>
              <a:gd name="connsiteX12" fmla="*/ 3818926 w 3818926"/>
              <a:gd name="connsiteY12" fmla="*/ 499640 h 861526"/>
              <a:gd name="connsiteX0" fmla="*/ 0 w 3634009"/>
              <a:gd name="connsiteY0" fmla="*/ 0 h 861526"/>
              <a:gd name="connsiteX1" fmla="*/ 252713 w 3634009"/>
              <a:gd name="connsiteY1" fmla="*/ 592844 h 861526"/>
              <a:gd name="connsiteX2" fmla="*/ 722506 w 3634009"/>
              <a:gd name="connsiteY2" fmla="*/ 728252 h 861526"/>
              <a:gd name="connsiteX3" fmla="*/ 1233038 w 3634009"/>
              <a:gd name="connsiteY3" fmla="*/ 861526 h 861526"/>
              <a:gd name="connsiteX4" fmla="*/ 1680417 w 3634009"/>
              <a:gd name="connsiteY4" fmla="*/ 744977 h 861526"/>
              <a:gd name="connsiteX5" fmla="*/ 2148775 w 3634009"/>
              <a:gd name="connsiteY5" fmla="*/ 753939 h 861526"/>
              <a:gd name="connsiteX6" fmla="*/ 2535830 w 3634009"/>
              <a:gd name="connsiteY6" fmla="*/ 723058 h 861526"/>
              <a:gd name="connsiteX7" fmla="*/ 2913466 w 3634009"/>
              <a:gd name="connsiteY7" fmla="*/ 595042 h 861526"/>
              <a:gd name="connsiteX8" fmla="*/ 3116595 w 3634009"/>
              <a:gd name="connsiteY8" fmla="*/ 483063 h 861526"/>
              <a:gd name="connsiteX9" fmla="*/ 3256618 w 3634009"/>
              <a:gd name="connsiteY9" fmla="*/ 516078 h 861526"/>
              <a:gd name="connsiteX10" fmla="*/ 3426050 w 3634009"/>
              <a:gd name="connsiteY10" fmla="*/ 594742 h 861526"/>
              <a:gd name="connsiteX11" fmla="*/ 3634009 w 3634009"/>
              <a:gd name="connsiteY11" fmla="*/ 573556 h 861526"/>
              <a:gd name="connsiteX0" fmla="*/ 0 w 3426050"/>
              <a:gd name="connsiteY0" fmla="*/ 0 h 861526"/>
              <a:gd name="connsiteX1" fmla="*/ 252713 w 3426050"/>
              <a:gd name="connsiteY1" fmla="*/ 592844 h 861526"/>
              <a:gd name="connsiteX2" fmla="*/ 722506 w 3426050"/>
              <a:gd name="connsiteY2" fmla="*/ 728252 h 861526"/>
              <a:gd name="connsiteX3" fmla="*/ 1233038 w 3426050"/>
              <a:gd name="connsiteY3" fmla="*/ 861526 h 861526"/>
              <a:gd name="connsiteX4" fmla="*/ 1680417 w 3426050"/>
              <a:gd name="connsiteY4" fmla="*/ 744977 h 861526"/>
              <a:gd name="connsiteX5" fmla="*/ 2148775 w 3426050"/>
              <a:gd name="connsiteY5" fmla="*/ 753939 h 861526"/>
              <a:gd name="connsiteX6" fmla="*/ 2535830 w 3426050"/>
              <a:gd name="connsiteY6" fmla="*/ 723058 h 861526"/>
              <a:gd name="connsiteX7" fmla="*/ 2913466 w 3426050"/>
              <a:gd name="connsiteY7" fmla="*/ 595042 h 861526"/>
              <a:gd name="connsiteX8" fmla="*/ 3116595 w 3426050"/>
              <a:gd name="connsiteY8" fmla="*/ 483063 h 861526"/>
              <a:gd name="connsiteX9" fmla="*/ 3256618 w 3426050"/>
              <a:gd name="connsiteY9" fmla="*/ 516078 h 861526"/>
              <a:gd name="connsiteX10" fmla="*/ 3426050 w 3426050"/>
              <a:gd name="connsiteY10" fmla="*/ 594742 h 861526"/>
              <a:gd name="connsiteX0" fmla="*/ 0 w 3256618"/>
              <a:gd name="connsiteY0" fmla="*/ 0 h 861526"/>
              <a:gd name="connsiteX1" fmla="*/ 252713 w 3256618"/>
              <a:gd name="connsiteY1" fmla="*/ 592844 h 861526"/>
              <a:gd name="connsiteX2" fmla="*/ 722506 w 3256618"/>
              <a:gd name="connsiteY2" fmla="*/ 728252 h 861526"/>
              <a:gd name="connsiteX3" fmla="*/ 1233038 w 3256618"/>
              <a:gd name="connsiteY3" fmla="*/ 861526 h 861526"/>
              <a:gd name="connsiteX4" fmla="*/ 1680417 w 3256618"/>
              <a:gd name="connsiteY4" fmla="*/ 744977 h 861526"/>
              <a:gd name="connsiteX5" fmla="*/ 2148775 w 3256618"/>
              <a:gd name="connsiteY5" fmla="*/ 753939 h 861526"/>
              <a:gd name="connsiteX6" fmla="*/ 2535830 w 3256618"/>
              <a:gd name="connsiteY6" fmla="*/ 723058 h 861526"/>
              <a:gd name="connsiteX7" fmla="*/ 2913466 w 3256618"/>
              <a:gd name="connsiteY7" fmla="*/ 595042 h 861526"/>
              <a:gd name="connsiteX8" fmla="*/ 3116595 w 3256618"/>
              <a:gd name="connsiteY8" fmla="*/ 483063 h 861526"/>
              <a:gd name="connsiteX9" fmla="*/ 3256618 w 3256618"/>
              <a:gd name="connsiteY9" fmla="*/ 516078 h 861526"/>
              <a:gd name="connsiteX0" fmla="*/ 0 w 3116595"/>
              <a:gd name="connsiteY0" fmla="*/ 0 h 861526"/>
              <a:gd name="connsiteX1" fmla="*/ 252713 w 3116595"/>
              <a:gd name="connsiteY1" fmla="*/ 592844 h 861526"/>
              <a:gd name="connsiteX2" fmla="*/ 722506 w 3116595"/>
              <a:gd name="connsiteY2" fmla="*/ 728252 h 861526"/>
              <a:gd name="connsiteX3" fmla="*/ 1233038 w 3116595"/>
              <a:gd name="connsiteY3" fmla="*/ 861526 h 861526"/>
              <a:gd name="connsiteX4" fmla="*/ 1680417 w 3116595"/>
              <a:gd name="connsiteY4" fmla="*/ 744977 h 861526"/>
              <a:gd name="connsiteX5" fmla="*/ 2148775 w 3116595"/>
              <a:gd name="connsiteY5" fmla="*/ 753939 h 861526"/>
              <a:gd name="connsiteX6" fmla="*/ 2535830 w 3116595"/>
              <a:gd name="connsiteY6" fmla="*/ 723058 h 861526"/>
              <a:gd name="connsiteX7" fmla="*/ 2913466 w 3116595"/>
              <a:gd name="connsiteY7" fmla="*/ 595042 h 861526"/>
              <a:gd name="connsiteX8" fmla="*/ 3116595 w 3116595"/>
              <a:gd name="connsiteY8" fmla="*/ 483063 h 861526"/>
              <a:gd name="connsiteX0" fmla="*/ 0 w 2913466"/>
              <a:gd name="connsiteY0" fmla="*/ 0 h 861526"/>
              <a:gd name="connsiteX1" fmla="*/ 252713 w 2913466"/>
              <a:gd name="connsiteY1" fmla="*/ 592844 h 861526"/>
              <a:gd name="connsiteX2" fmla="*/ 722506 w 2913466"/>
              <a:gd name="connsiteY2" fmla="*/ 728252 h 861526"/>
              <a:gd name="connsiteX3" fmla="*/ 1233038 w 2913466"/>
              <a:gd name="connsiteY3" fmla="*/ 861526 h 861526"/>
              <a:gd name="connsiteX4" fmla="*/ 1680417 w 2913466"/>
              <a:gd name="connsiteY4" fmla="*/ 744977 h 861526"/>
              <a:gd name="connsiteX5" fmla="*/ 2148775 w 2913466"/>
              <a:gd name="connsiteY5" fmla="*/ 753939 h 861526"/>
              <a:gd name="connsiteX6" fmla="*/ 2535830 w 2913466"/>
              <a:gd name="connsiteY6" fmla="*/ 723058 h 861526"/>
              <a:gd name="connsiteX7" fmla="*/ 2913466 w 2913466"/>
              <a:gd name="connsiteY7" fmla="*/ 595042 h 861526"/>
              <a:gd name="connsiteX0" fmla="*/ 0 w 2535830"/>
              <a:gd name="connsiteY0" fmla="*/ 0 h 861526"/>
              <a:gd name="connsiteX1" fmla="*/ 252713 w 2535830"/>
              <a:gd name="connsiteY1" fmla="*/ 592844 h 861526"/>
              <a:gd name="connsiteX2" fmla="*/ 722506 w 2535830"/>
              <a:gd name="connsiteY2" fmla="*/ 728252 h 861526"/>
              <a:gd name="connsiteX3" fmla="*/ 1233038 w 2535830"/>
              <a:gd name="connsiteY3" fmla="*/ 861526 h 861526"/>
              <a:gd name="connsiteX4" fmla="*/ 1680417 w 2535830"/>
              <a:gd name="connsiteY4" fmla="*/ 744977 h 861526"/>
              <a:gd name="connsiteX5" fmla="*/ 2148775 w 2535830"/>
              <a:gd name="connsiteY5" fmla="*/ 753939 h 861526"/>
              <a:gd name="connsiteX6" fmla="*/ 2535830 w 2535830"/>
              <a:gd name="connsiteY6" fmla="*/ 723058 h 861526"/>
              <a:gd name="connsiteX0" fmla="*/ 0 w 2148775"/>
              <a:gd name="connsiteY0" fmla="*/ 0 h 861526"/>
              <a:gd name="connsiteX1" fmla="*/ 252713 w 2148775"/>
              <a:gd name="connsiteY1" fmla="*/ 592844 h 861526"/>
              <a:gd name="connsiteX2" fmla="*/ 722506 w 2148775"/>
              <a:gd name="connsiteY2" fmla="*/ 728252 h 861526"/>
              <a:gd name="connsiteX3" fmla="*/ 1233038 w 2148775"/>
              <a:gd name="connsiteY3" fmla="*/ 861526 h 861526"/>
              <a:gd name="connsiteX4" fmla="*/ 1680417 w 2148775"/>
              <a:gd name="connsiteY4" fmla="*/ 744977 h 861526"/>
              <a:gd name="connsiteX5" fmla="*/ 2148775 w 2148775"/>
              <a:gd name="connsiteY5" fmla="*/ 753939 h 861526"/>
              <a:gd name="connsiteX0" fmla="*/ 0 w 1680417"/>
              <a:gd name="connsiteY0" fmla="*/ 0 h 861526"/>
              <a:gd name="connsiteX1" fmla="*/ 252713 w 1680417"/>
              <a:gd name="connsiteY1" fmla="*/ 592844 h 861526"/>
              <a:gd name="connsiteX2" fmla="*/ 722506 w 1680417"/>
              <a:gd name="connsiteY2" fmla="*/ 728252 h 861526"/>
              <a:gd name="connsiteX3" fmla="*/ 1233038 w 1680417"/>
              <a:gd name="connsiteY3" fmla="*/ 861526 h 861526"/>
              <a:gd name="connsiteX4" fmla="*/ 1680417 w 1680417"/>
              <a:gd name="connsiteY4" fmla="*/ 744977 h 861526"/>
              <a:gd name="connsiteX0" fmla="*/ 0 w 1233038"/>
              <a:gd name="connsiteY0" fmla="*/ 0 h 861526"/>
              <a:gd name="connsiteX1" fmla="*/ 252713 w 1233038"/>
              <a:gd name="connsiteY1" fmla="*/ 592844 h 861526"/>
              <a:gd name="connsiteX2" fmla="*/ 722506 w 1233038"/>
              <a:gd name="connsiteY2" fmla="*/ 728252 h 861526"/>
              <a:gd name="connsiteX3" fmla="*/ 1233038 w 1233038"/>
              <a:gd name="connsiteY3" fmla="*/ 861526 h 861526"/>
              <a:gd name="connsiteX0" fmla="*/ 0 w 722506"/>
              <a:gd name="connsiteY0" fmla="*/ 0 h 728252"/>
              <a:gd name="connsiteX1" fmla="*/ 252713 w 722506"/>
              <a:gd name="connsiteY1" fmla="*/ 592844 h 728252"/>
              <a:gd name="connsiteX2" fmla="*/ 722506 w 722506"/>
              <a:gd name="connsiteY2" fmla="*/ 728252 h 728252"/>
              <a:gd name="connsiteX0" fmla="*/ 0 w 614745"/>
              <a:gd name="connsiteY0" fmla="*/ 0 h 477688"/>
              <a:gd name="connsiteX1" fmla="*/ 144952 w 614745"/>
              <a:gd name="connsiteY1" fmla="*/ 342280 h 477688"/>
              <a:gd name="connsiteX2" fmla="*/ 614745 w 614745"/>
              <a:gd name="connsiteY2" fmla="*/ 477688 h 47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745" h="477688">
                <a:moveTo>
                  <a:pt x="0" y="0"/>
                </a:moveTo>
                <a:lnTo>
                  <a:pt x="144952" y="342280"/>
                </a:lnTo>
                <a:lnTo>
                  <a:pt x="614745" y="477688"/>
                </a:ln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26206"/>
      </p:ext>
    </p:extLst>
  </p:cSld>
  <p:clrMapOvr>
    <a:masterClrMapping/>
  </p:clrMapOvr>
  <p:transition advClick="0" advTm="1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5043D8-3656-417D-851C-95139418D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31" y="5076"/>
            <a:ext cx="5678743" cy="616281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37EDD2A-8E1B-4A1C-B5B6-B701BCB4818F}"/>
              </a:ext>
            </a:extLst>
          </p:cNvPr>
          <p:cNvSpPr/>
          <p:nvPr/>
        </p:nvSpPr>
        <p:spPr bwMode="auto">
          <a:xfrm>
            <a:off x="-8626" y="-6137"/>
            <a:ext cx="9144000" cy="630977"/>
          </a:xfrm>
          <a:prstGeom prst="rect">
            <a:avLst/>
          </a:prstGeom>
          <a:solidFill>
            <a:schemeClr val="bg1">
              <a:alpha val="40000"/>
            </a:schemeClr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8626" y="6133382"/>
            <a:ext cx="9161253" cy="724619"/>
            <a:chOff x="-8626" y="6133382"/>
            <a:chExt cx="9161253" cy="72461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6167887"/>
              <a:ext cx="9144000" cy="690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 bwMode="auto">
            <a:xfrm flipV="1">
              <a:off x="-8626" y="6133382"/>
              <a:ext cx="9161253" cy="45719"/>
            </a:xfrm>
            <a:custGeom>
              <a:avLst/>
              <a:gdLst>
                <a:gd name="connsiteX0" fmla="*/ 0 w 9195759"/>
                <a:gd name="connsiteY0" fmla="*/ 0 h 0"/>
                <a:gd name="connsiteX1" fmla="*/ 9195759 w 919575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95759">
                  <a:moveTo>
                    <a:pt x="0" y="0"/>
                  </a:moveTo>
                  <a:lnTo>
                    <a:pt x="9195759" y="0"/>
                  </a:lnTo>
                </a:path>
              </a:pathLst>
            </a:cu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Text Box 9">
            <a:extLst>
              <a:ext uri="{FF2B5EF4-FFF2-40B4-BE49-F238E27FC236}">
                <a16:creationId xmlns:a16="http://schemas.microsoft.com/office/drawing/2014/main" id="{961A1DAE-B244-4A0D-BCB1-8CA0E2A3F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248" y="6331097"/>
            <a:ext cx="481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1000" b="1" dirty="0"/>
              <a:t>ПРОЕКТ ВНЕСЕНИЯ ИЗМЕНЕНИЙ В ГЕНЕРАЛЬНЫЙ ПЛАН</a:t>
            </a:r>
            <a:endParaRPr lang="ru-RU" sz="1000" b="1" i="1" dirty="0"/>
          </a:p>
          <a:p>
            <a:pPr algn="r"/>
            <a:r>
              <a:rPr lang="ru-RU" sz="1000" b="1" dirty="0"/>
              <a:t>НИЖНЕУДИНСКОГО МУНИЦИПАЛЬНОГО ОБРАЗОВАНИЯ</a:t>
            </a:r>
            <a:endParaRPr lang="ru-RU" sz="1000" b="1" cap="all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7A59D-6989-4B56-9C63-959DE6A1FABF}"/>
              </a:ext>
            </a:extLst>
          </p:cNvPr>
          <p:cNvSpPr/>
          <p:nvPr/>
        </p:nvSpPr>
        <p:spPr>
          <a:xfrm>
            <a:off x="131276" y="112218"/>
            <a:ext cx="9089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ФЕДЕРАЛЬНЫЕ ОБЪЕКТЫ</a:t>
            </a:r>
            <a:endParaRPr lang="ru-RU" b="1" cap="all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E11216D3-DE53-4AED-BFC8-508D72EF7D41}"/>
              </a:ext>
            </a:extLst>
          </p:cNvPr>
          <p:cNvSpPr/>
          <p:nvPr/>
        </p:nvSpPr>
        <p:spPr bwMode="auto">
          <a:xfrm>
            <a:off x="3179769" y="997038"/>
            <a:ext cx="4041487" cy="4295209"/>
          </a:xfrm>
          <a:custGeom>
            <a:avLst/>
            <a:gdLst>
              <a:gd name="connsiteX0" fmla="*/ 0 w 209550"/>
              <a:gd name="connsiteY0" fmla="*/ 171450 h 171450"/>
              <a:gd name="connsiteX1" fmla="*/ 4762 w 209550"/>
              <a:gd name="connsiteY1" fmla="*/ 66675 h 171450"/>
              <a:gd name="connsiteX2" fmla="*/ 114300 w 209550"/>
              <a:gd name="connsiteY2" fmla="*/ 61912 h 171450"/>
              <a:gd name="connsiteX3" fmla="*/ 119062 w 209550"/>
              <a:gd name="connsiteY3" fmla="*/ 0 h 171450"/>
              <a:gd name="connsiteX4" fmla="*/ 209550 w 209550"/>
              <a:gd name="connsiteY4" fmla="*/ 0 h 171450"/>
              <a:gd name="connsiteX5" fmla="*/ 209550 w 209550"/>
              <a:gd name="connsiteY5" fmla="*/ 152400 h 171450"/>
              <a:gd name="connsiteX6" fmla="*/ 0 w 209550"/>
              <a:gd name="connsiteY6" fmla="*/ 171450 h 171450"/>
              <a:gd name="connsiteX0" fmla="*/ 0 w 209550"/>
              <a:gd name="connsiteY0" fmla="*/ 260805 h 260805"/>
              <a:gd name="connsiteX1" fmla="*/ 4762 w 209550"/>
              <a:gd name="connsiteY1" fmla="*/ 156030 h 260805"/>
              <a:gd name="connsiteX2" fmla="*/ 114300 w 209550"/>
              <a:gd name="connsiteY2" fmla="*/ 151267 h 260805"/>
              <a:gd name="connsiteX3" fmla="*/ 8858 w 209550"/>
              <a:gd name="connsiteY3" fmla="*/ 0 h 260805"/>
              <a:gd name="connsiteX4" fmla="*/ 209550 w 209550"/>
              <a:gd name="connsiteY4" fmla="*/ 89355 h 260805"/>
              <a:gd name="connsiteX5" fmla="*/ 209550 w 209550"/>
              <a:gd name="connsiteY5" fmla="*/ 241755 h 260805"/>
              <a:gd name="connsiteX6" fmla="*/ 0 w 209550"/>
              <a:gd name="connsiteY6" fmla="*/ 260805 h 260805"/>
              <a:gd name="connsiteX0" fmla="*/ 37604 w 247154"/>
              <a:gd name="connsiteY0" fmla="*/ 260805 h 260805"/>
              <a:gd name="connsiteX1" fmla="*/ 42366 w 247154"/>
              <a:gd name="connsiteY1" fmla="*/ 156030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241755 h 260805"/>
              <a:gd name="connsiteX5" fmla="*/ 37604 w 247154"/>
              <a:gd name="connsiteY5" fmla="*/ 260805 h 260805"/>
              <a:gd name="connsiteX0" fmla="*/ 37604 w 136949"/>
              <a:gd name="connsiteY0" fmla="*/ 260805 h 260805"/>
              <a:gd name="connsiteX1" fmla="*/ 104915 w 136949"/>
              <a:gd name="connsiteY1" fmla="*/ 105395 h 260805"/>
              <a:gd name="connsiteX2" fmla="*/ 0 w 136949"/>
              <a:gd name="connsiteY2" fmla="*/ 35105 h 260805"/>
              <a:gd name="connsiteX3" fmla="*/ 46462 w 136949"/>
              <a:gd name="connsiteY3" fmla="*/ 0 h 260805"/>
              <a:gd name="connsiteX4" fmla="*/ 136949 w 136949"/>
              <a:gd name="connsiteY4" fmla="*/ 74959 h 260805"/>
              <a:gd name="connsiteX5" fmla="*/ 37604 w 136949"/>
              <a:gd name="connsiteY5" fmla="*/ 260805 h 26080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46462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28591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50639"/>
              <a:gd name="connsiteX1" fmla="*/ 38240 w 136949"/>
              <a:gd name="connsiteY1" fmla="*/ 150639 h 150639"/>
              <a:gd name="connsiteX2" fmla="*/ 0 w 136949"/>
              <a:gd name="connsiteY2" fmla="*/ 35105 h 150639"/>
              <a:gd name="connsiteX3" fmla="*/ 28591 w 136949"/>
              <a:gd name="connsiteY3" fmla="*/ 0 h 150639"/>
              <a:gd name="connsiteX4" fmla="*/ 136949 w 136949"/>
              <a:gd name="connsiteY4" fmla="*/ 74959 h 150639"/>
              <a:gd name="connsiteX0" fmla="*/ 286967 w 286967"/>
              <a:gd name="connsiteY0" fmla="*/ 89247 h 150639"/>
              <a:gd name="connsiteX1" fmla="*/ 38240 w 286967"/>
              <a:gd name="connsiteY1" fmla="*/ 150639 h 150639"/>
              <a:gd name="connsiteX2" fmla="*/ 0 w 286967"/>
              <a:gd name="connsiteY2" fmla="*/ 35105 h 150639"/>
              <a:gd name="connsiteX3" fmla="*/ 28591 w 286967"/>
              <a:gd name="connsiteY3" fmla="*/ 0 h 150639"/>
              <a:gd name="connsiteX4" fmla="*/ 286967 w 286967"/>
              <a:gd name="connsiteY4" fmla="*/ 89247 h 1506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286967 w 333391"/>
              <a:gd name="connsiteY4" fmla="*/ 279747 h 3411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303954 w 333391"/>
              <a:gd name="connsiteY4" fmla="*/ 156234 h 341139"/>
              <a:gd name="connsiteX5" fmla="*/ 286967 w 333391"/>
              <a:gd name="connsiteY5" fmla="*/ 279747 h 341139"/>
              <a:gd name="connsiteX0" fmla="*/ 286967 w 425398"/>
              <a:gd name="connsiteY0" fmla="*/ 279747 h 341139"/>
              <a:gd name="connsiteX1" fmla="*/ 38240 w 425398"/>
              <a:gd name="connsiteY1" fmla="*/ 341139 h 341139"/>
              <a:gd name="connsiteX2" fmla="*/ 0 w 425398"/>
              <a:gd name="connsiteY2" fmla="*/ 225605 h 341139"/>
              <a:gd name="connsiteX3" fmla="*/ 333391 w 425398"/>
              <a:gd name="connsiteY3" fmla="*/ 0 h 341139"/>
              <a:gd name="connsiteX4" fmla="*/ 425398 w 425398"/>
              <a:gd name="connsiteY4" fmla="*/ 203859 h 341139"/>
              <a:gd name="connsiteX5" fmla="*/ 286967 w 425398"/>
              <a:gd name="connsiteY5" fmla="*/ 279747 h 341139"/>
              <a:gd name="connsiteX0" fmla="*/ 286967 w 1042618"/>
              <a:gd name="connsiteY0" fmla="*/ 578808 h 640200"/>
              <a:gd name="connsiteX1" fmla="*/ 38240 w 1042618"/>
              <a:gd name="connsiteY1" fmla="*/ 640200 h 640200"/>
              <a:gd name="connsiteX2" fmla="*/ 0 w 1042618"/>
              <a:gd name="connsiteY2" fmla="*/ 524666 h 640200"/>
              <a:gd name="connsiteX3" fmla="*/ 333391 w 1042618"/>
              <a:gd name="connsiteY3" fmla="*/ 299061 h 640200"/>
              <a:gd name="connsiteX4" fmla="*/ 1042618 w 1042618"/>
              <a:gd name="connsiteY4" fmla="*/ 0 h 640200"/>
              <a:gd name="connsiteX5" fmla="*/ 286967 w 1042618"/>
              <a:gd name="connsiteY5" fmla="*/ 578808 h 640200"/>
              <a:gd name="connsiteX0" fmla="*/ 363167 w 1042618"/>
              <a:gd name="connsiteY0" fmla="*/ 837888 h 837888"/>
              <a:gd name="connsiteX1" fmla="*/ 38240 w 1042618"/>
              <a:gd name="connsiteY1" fmla="*/ 640200 h 837888"/>
              <a:gd name="connsiteX2" fmla="*/ 0 w 1042618"/>
              <a:gd name="connsiteY2" fmla="*/ 524666 h 837888"/>
              <a:gd name="connsiteX3" fmla="*/ 333391 w 1042618"/>
              <a:gd name="connsiteY3" fmla="*/ 299061 h 837888"/>
              <a:gd name="connsiteX4" fmla="*/ 1042618 w 1042618"/>
              <a:gd name="connsiteY4" fmla="*/ 0 h 837888"/>
              <a:gd name="connsiteX5" fmla="*/ 363167 w 1042618"/>
              <a:gd name="connsiteY5" fmla="*/ 837888 h 837888"/>
              <a:gd name="connsiteX0" fmla="*/ 332687 w 1012138"/>
              <a:gd name="connsiteY0" fmla="*/ 837888 h 837888"/>
              <a:gd name="connsiteX1" fmla="*/ 7760 w 1012138"/>
              <a:gd name="connsiteY1" fmla="*/ 640200 h 837888"/>
              <a:gd name="connsiteX2" fmla="*/ 0 w 1012138"/>
              <a:gd name="connsiteY2" fmla="*/ 36986 h 837888"/>
              <a:gd name="connsiteX3" fmla="*/ 302911 w 1012138"/>
              <a:gd name="connsiteY3" fmla="*/ 299061 h 837888"/>
              <a:gd name="connsiteX4" fmla="*/ 1012138 w 1012138"/>
              <a:gd name="connsiteY4" fmla="*/ 0 h 837888"/>
              <a:gd name="connsiteX5" fmla="*/ 332687 w 1012138"/>
              <a:gd name="connsiteY5" fmla="*/ 837888 h 837888"/>
              <a:gd name="connsiteX0" fmla="*/ 332687 w 1012138"/>
              <a:gd name="connsiteY0" fmla="*/ 1095087 h 1095087"/>
              <a:gd name="connsiteX1" fmla="*/ 7760 w 1012138"/>
              <a:gd name="connsiteY1" fmla="*/ 897399 h 1095087"/>
              <a:gd name="connsiteX2" fmla="*/ 0 w 1012138"/>
              <a:gd name="connsiteY2" fmla="*/ 294185 h 1095087"/>
              <a:gd name="connsiteX3" fmla="*/ 737251 w 1012138"/>
              <a:gd name="connsiteY3" fmla="*/ 0 h 1095087"/>
              <a:gd name="connsiteX4" fmla="*/ 1012138 w 1012138"/>
              <a:gd name="connsiteY4" fmla="*/ 257199 h 1095087"/>
              <a:gd name="connsiteX5" fmla="*/ 332687 w 1012138"/>
              <a:gd name="connsiteY5" fmla="*/ 1095087 h 1095087"/>
              <a:gd name="connsiteX0" fmla="*/ 324940 w 1004391"/>
              <a:gd name="connsiteY0" fmla="*/ 1095087 h 1095087"/>
              <a:gd name="connsiteX1" fmla="*/ 13 w 1004391"/>
              <a:gd name="connsiteY1" fmla="*/ 897399 h 1095087"/>
              <a:gd name="connsiteX2" fmla="*/ 403733 w 1004391"/>
              <a:gd name="connsiteY2" fmla="*/ 12245 h 1095087"/>
              <a:gd name="connsiteX3" fmla="*/ 729504 w 1004391"/>
              <a:gd name="connsiteY3" fmla="*/ 0 h 1095087"/>
              <a:gd name="connsiteX4" fmla="*/ 1004391 w 1004391"/>
              <a:gd name="connsiteY4" fmla="*/ 257199 h 1095087"/>
              <a:gd name="connsiteX5" fmla="*/ 324940 w 1004391"/>
              <a:gd name="connsiteY5" fmla="*/ 1095087 h 1095087"/>
              <a:gd name="connsiteX0" fmla="*/ 330708 w 1010159"/>
              <a:gd name="connsiteY0" fmla="*/ 1095087 h 1095087"/>
              <a:gd name="connsiteX1" fmla="*/ 5781 w 1010159"/>
              <a:gd name="connsiteY1" fmla="*/ 897399 h 1095087"/>
              <a:gd name="connsiteX2" fmla="*/ 143726 w 1010159"/>
              <a:gd name="connsiteY2" fmla="*/ 578798 h 1095087"/>
              <a:gd name="connsiteX3" fmla="*/ 409501 w 1010159"/>
              <a:gd name="connsiteY3" fmla="*/ 12245 h 1095087"/>
              <a:gd name="connsiteX4" fmla="*/ 735272 w 1010159"/>
              <a:gd name="connsiteY4" fmla="*/ 0 h 1095087"/>
              <a:gd name="connsiteX5" fmla="*/ 1010159 w 1010159"/>
              <a:gd name="connsiteY5" fmla="*/ 257199 h 1095087"/>
              <a:gd name="connsiteX6" fmla="*/ 330708 w 1010159"/>
              <a:gd name="connsiteY6" fmla="*/ 1095087 h 1095087"/>
              <a:gd name="connsiteX0" fmla="*/ 330708 w 1010159"/>
              <a:gd name="connsiteY0" fmla="*/ 1095087 h 1095087"/>
              <a:gd name="connsiteX1" fmla="*/ 5781 w 1010159"/>
              <a:gd name="connsiteY1" fmla="*/ 897399 h 1095087"/>
              <a:gd name="connsiteX2" fmla="*/ 143726 w 1010159"/>
              <a:gd name="connsiteY2" fmla="*/ 578798 h 1095087"/>
              <a:gd name="connsiteX3" fmla="*/ 409501 w 1010159"/>
              <a:gd name="connsiteY3" fmla="*/ 12245 h 1095087"/>
              <a:gd name="connsiteX4" fmla="*/ 735272 w 1010159"/>
              <a:gd name="connsiteY4" fmla="*/ 0 h 1095087"/>
              <a:gd name="connsiteX5" fmla="*/ 1010159 w 1010159"/>
              <a:gd name="connsiteY5" fmla="*/ 257199 h 1095087"/>
              <a:gd name="connsiteX6" fmla="*/ 330708 w 1010159"/>
              <a:gd name="connsiteY6" fmla="*/ 1095087 h 1095087"/>
              <a:gd name="connsiteX0" fmla="*/ 330708 w 1010159"/>
              <a:gd name="connsiteY0" fmla="*/ 1095087 h 1095087"/>
              <a:gd name="connsiteX1" fmla="*/ 5781 w 1010159"/>
              <a:gd name="connsiteY1" fmla="*/ 897399 h 1095087"/>
              <a:gd name="connsiteX2" fmla="*/ 143726 w 1010159"/>
              <a:gd name="connsiteY2" fmla="*/ 578798 h 1095087"/>
              <a:gd name="connsiteX3" fmla="*/ 409501 w 1010159"/>
              <a:gd name="connsiteY3" fmla="*/ 12245 h 1095087"/>
              <a:gd name="connsiteX4" fmla="*/ 735272 w 1010159"/>
              <a:gd name="connsiteY4" fmla="*/ 0 h 1095087"/>
              <a:gd name="connsiteX5" fmla="*/ 1010159 w 1010159"/>
              <a:gd name="connsiteY5" fmla="*/ 257199 h 1095087"/>
              <a:gd name="connsiteX6" fmla="*/ 330708 w 1010159"/>
              <a:gd name="connsiteY6" fmla="*/ 1095087 h 1095087"/>
              <a:gd name="connsiteX0" fmla="*/ 324927 w 1004378"/>
              <a:gd name="connsiteY0" fmla="*/ 1095087 h 1095087"/>
              <a:gd name="connsiteX1" fmla="*/ 0 w 1004378"/>
              <a:gd name="connsiteY1" fmla="*/ 897399 h 1095087"/>
              <a:gd name="connsiteX2" fmla="*/ 137945 w 1004378"/>
              <a:gd name="connsiteY2" fmla="*/ 578798 h 1095087"/>
              <a:gd name="connsiteX3" fmla="*/ 403720 w 1004378"/>
              <a:gd name="connsiteY3" fmla="*/ 12245 h 1095087"/>
              <a:gd name="connsiteX4" fmla="*/ 729491 w 1004378"/>
              <a:gd name="connsiteY4" fmla="*/ 0 h 1095087"/>
              <a:gd name="connsiteX5" fmla="*/ 1004378 w 1004378"/>
              <a:gd name="connsiteY5" fmla="*/ 257199 h 1095087"/>
              <a:gd name="connsiteX6" fmla="*/ 324927 w 1004378"/>
              <a:gd name="connsiteY6" fmla="*/ 1095087 h 1095087"/>
              <a:gd name="connsiteX0" fmla="*/ 331762 w 1011213"/>
              <a:gd name="connsiteY0" fmla="*/ 1095087 h 1095087"/>
              <a:gd name="connsiteX1" fmla="*/ 6835 w 1011213"/>
              <a:gd name="connsiteY1" fmla="*/ 897399 h 1095087"/>
              <a:gd name="connsiteX2" fmla="*/ 0 w 1011213"/>
              <a:gd name="connsiteY2" fmla="*/ 472118 h 1095087"/>
              <a:gd name="connsiteX3" fmla="*/ 410555 w 1011213"/>
              <a:gd name="connsiteY3" fmla="*/ 12245 h 1095087"/>
              <a:gd name="connsiteX4" fmla="*/ 736326 w 1011213"/>
              <a:gd name="connsiteY4" fmla="*/ 0 h 1095087"/>
              <a:gd name="connsiteX5" fmla="*/ 1011213 w 1011213"/>
              <a:gd name="connsiteY5" fmla="*/ 257199 h 1095087"/>
              <a:gd name="connsiteX6" fmla="*/ 331762 w 1011213"/>
              <a:gd name="connsiteY6" fmla="*/ 1095087 h 1095087"/>
              <a:gd name="connsiteX0" fmla="*/ 324927 w 1004378"/>
              <a:gd name="connsiteY0" fmla="*/ 1095087 h 1095087"/>
              <a:gd name="connsiteX1" fmla="*/ 0 w 1004378"/>
              <a:gd name="connsiteY1" fmla="*/ 897399 h 1095087"/>
              <a:gd name="connsiteX2" fmla="*/ 403720 w 1004378"/>
              <a:gd name="connsiteY2" fmla="*/ 12245 h 1095087"/>
              <a:gd name="connsiteX3" fmla="*/ 729491 w 1004378"/>
              <a:gd name="connsiteY3" fmla="*/ 0 h 1095087"/>
              <a:gd name="connsiteX4" fmla="*/ 1004378 w 1004378"/>
              <a:gd name="connsiteY4" fmla="*/ 257199 h 1095087"/>
              <a:gd name="connsiteX5" fmla="*/ 324927 w 1004378"/>
              <a:gd name="connsiteY5" fmla="*/ 1095087 h 1095087"/>
              <a:gd name="connsiteX0" fmla="*/ 492567 w 1172018"/>
              <a:gd name="connsiteY0" fmla="*/ 1095087 h 1095087"/>
              <a:gd name="connsiteX1" fmla="*/ 0 w 1172018"/>
              <a:gd name="connsiteY1" fmla="*/ 714519 h 1095087"/>
              <a:gd name="connsiteX2" fmla="*/ 571360 w 1172018"/>
              <a:gd name="connsiteY2" fmla="*/ 12245 h 1095087"/>
              <a:gd name="connsiteX3" fmla="*/ 897131 w 1172018"/>
              <a:gd name="connsiteY3" fmla="*/ 0 h 1095087"/>
              <a:gd name="connsiteX4" fmla="*/ 1172018 w 1172018"/>
              <a:gd name="connsiteY4" fmla="*/ 257199 h 1095087"/>
              <a:gd name="connsiteX5" fmla="*/ 492567 w 1172018"/>
              <a:gd name="connsiteY5" fmla="*/ 1095087 h 1095087"/>
              <a:gd name="connsiteX0" fmla="*/ 492567 w 1172018"/>
              <a:gd name="connsiteY0" fmla="*/ 1095087 h 1095087"/>
              <a:gd name="connsiteX1" fmla="*/ 0 w 1172018"/>
              <a:gd name="connsiteY1" fmla="*/ 714519 h 1095087"/>
              <a:gd name="connsiteX2" fmla="*/ 897131 w 1172018"/>
              <a:gd name="connsiteY2" fmla="*/ 0 h 1095087"/>
              <a:gd name="connsiteX3" fmla="*/ 1172018 w 1172018"/>
              <a:gd name="connsiteY3" fmla="*/ 257199 h 1095087"/>
              <a:gd name="connsiteX4" fmla="*/ 492567 w 1172018"/>
              <a:gd name="connsiteY4" fmla="*/ 1095087 h 1095087"/>
              <a:gd name="connsiteX0" fmla="*/ 492567 w 1172018"/>
              <a:gd name="connsiteY0" fmla="*/ 973167 h 973167"/>
              <a:gd name="connsiteX1" fmla="*/ 0 w 1172018"/>
              <a:gd name="connsiteY1" fmla="*/ 592599 h 973167"/>
              <a:gd name="connsiteX2" fmla="*/ 493271 w 1172018"/>
              <a:gd name="connsiteY2" fmla="*/ 0 h 973167"/>
              <a:gd name="connsiteX3" fmla="*/ 1172018 w 1172018"/>
              <a:gd name="connsiteY3" fmla="*/ 135279 h 973167"/>
              <a:gd name="connsiteX4" fmla="*/ 492567 w 1172018"/>
              <a:gd name="connsiteY4" fmla="*/ 973167 h 973167"/>
              <a:gd name="connsiteX0" fmla="*/ 492567 w 1095818"/>
              <a:gd name="connsiteY0" fmla="*/ 973167 h 973167"/>
              <a:gd name="connsiteX1" fmla="*/ 0 w 1095818"/>
              <a:gd name="connsiteY1" fmla="*/ 592599 h 973167"/>
              <a:gd name="connsiteX2" fmla="*/ 493271 w 1095818"/>
              <a:gd name="connsiteY2" fmla="*/ 0 h 973167"/>
              <a:gd name="connsiteX3" fmla="*/ 1095818 w 1095818"/>
              <a:gd name="connsiteY3" fmla="*/ 531519 h 973167"/>
              <a:gd name="connsiteX4" fmla="*/ 492567 w 1095818"/>
              <a:gd name="connsiteY4" fmla="*/ 973167 h 973167"/>
              <a:gd name="connsiteX0" fmla="*/ 667827 w 1095818"/>
              <a:gd name="connsiteY0" fmla="*/ 942687 h 942687"/>
              <a:gd name="connsiteX1" fmla="*/ 0 w 1095818"/>
              <a:gd name="connsiteY1" fmla="*/ 592599 h 942687"/>
              <a:gd name="connsiteX2" fmla="*/ 493271 w 1095818"/>
              <a:gd name="connsiteY2" fmla="*/ 0 h 942687"/>
              <a:gd name="connsiteX3" fmla="*/ 1095818 w 1095818"/>
              <a:gd name="connsiteY3" fmla="*/ 531519 h 942687"/>
              <a:gd name="connsiteX4" fmla="*/ 667827 w 1095818"/>
              <a:gd name="connsiteY4" fmla="*/ 942687 h 942687"/>
              <a:gd name="connsiteX0" fmla="*/ 576387 w 1004378"/>
              <a:gd name="connsiteY0" fmla="*/ 942687 h 942687"/>
              <a:gd name="connsiteX1" fmla="*/ 0 w 1004378"/>
              <a:gd name="connsiteY1" fmla="*/ 386859 h 942687"/>
              <a:gd name="connsiteX2" fmla="*/ 401831 w 1004378"/>
              <a:gd name="connsiteY2" fmla="*/ 0 h 942687"/>
              <a:gd name="connsiteX3" fmla="*/ 1004378 w 1004378"/>
              <a:gd name="connsiteY3" fmla="*/ 531519 h 942687"/>
              <a:gd name="connsiteX4" fmla="*/ 576387 w 1004378"/>
              <a:gd name="connsiteY4" fmla="*/ 942687 h 942687"/>
              <a:gd name="connsiteX0" fmla="*/ 576387 w 1004378"/>
              <a:gd name="connsiteY0" fmla="*/ 973167 h 973167"/>
              <a:gd name="connsiteX1" fmla="*/ 0 w 1004378"/>
              <a:gd name="connsiteY1" fmla="*/ 417339 h 973167"/>
              <a:gd name="connsiteX2" fmla="*/ 417071 w 1004378"/>
              <a:gd name="connsiteY2" fmla="*/ 0 h 973167"/>
              <a:gd name="connsiteX3" fmla="*/ 1004378 w 1004378"/>
              <a:gd name="connsiteY3" fmla="*/ 561999 h 973167"/>
              <a:gd name="connsiteX4" fmla="*/ 576387 w 1004378"/>
              <a:gd name="connsiteY4" fmla="*/ 973167 h 973167"/>
              <a:gd name="connsiteX0" fmla="*/ 707956 w 1135947"/>
              <a:gd name="connsiteY0" fmla="*/ 1125567 h 1125567"/>
              <a:gd name="connsiteX1" fmla="*/ 131569 w 1135947"/>
              <a:gd name="connsiteY1" fmla="*/ 569739 h 1125567"/>
              <a:gd name="connsiteX2" fmla="*/ 0 w 1135947"/>
              <a:gd name="connsiteY2" fmla="*/ 0 h 1125567"/>
              <a:gd name="connsiteX3" fmla="*/ 1135947 w 1135947"/>
              <a:gd name="connsiteY3" fmla="*/ 714399 h 1125567"/>
              <a:gd name="connsiteX4" fmla="*/ 707956 w 1135947"/>
              <a:gd name="connsiteY4" fmla="*/ 1125567 h 1125567"/>
              <a:gd name="connsiteX0" fmla="*/ 911667 w 1339658"/>
              <a:gd name="connsiteY0" fmla="*/ 1125567 h 1125567"/>
              <a:gd name="connsiteX1" fmla="*/ 0 w 1339658"/>
              <a:gd name="connsiteY1" fmla="*/ 295419 h 1125567"/>
              <a:gd name="connsiteX2" fmla="*/ 203711 w 1339658"/>
              <a:gd name="connsiteY2" fmla="*/ 0 h 1125567"/>
              <a:gd name="connsiteX3" fmla="*/ 1339658 w 1339658"/>
              <a:gd name="connsiteY3" fmla="*/ 714399 h 1125567"/>
              <a:gd name="connsiteX4" fmla="*/ 911667 w 1339658"/>
              <a:gd name="connsiteY4" fmla="*/ 1125567 h 1125567"/>
              <a:gd name="connsiteX0" fmla="*/ 1208847 w 1339658"/>
              <a:gd name="connsiteY0" fmla="*/ 980787 h 980787"/>
              <a:gd name="connsiteX1" fmla="*/ 0 w 1339658"/>
              <a:gd name="connsiteY1" fmla="*/ 295419 h 980787"/>
              <a:gd name="connsiteX2" fmla="*/ 203711 w 1339658"/>
              <a:gd name="connsiteY2" fmla="*/ 0 h 980787"/>
              <a:gd name="connsiteX3" fmla="*/ 1339658 w 1339658"/>
              <a:gd name="connsiteY3" fmla="*/ 714399 h 980787"/>
              <a:gd name="connsiteX4" fmla="*/ 1208847 w 1339658"/>
              <a:gd name="connsiteY4" fmla="*/ 980787 h 980787"/>
              <a:gd name="connsiteX0" fmla="*/ 1193607 w 1339658"/>
              <a:gd name="connsiteY0" fmla="*/ 965547 h 965547"/>
              <a:gd name="connsiteX1" fmla="*/ 0 w 1339658"/>
              <a:gd name="connsiteY1" fmla="*/ 295419 h 965547"/>
              <a:gd name="connsiteX2" fmla="*/ 203711 w 1339658"/>
              <a:gd name="connsiteY2" fmla="*/ 0 h 965547"/>
              <a:gd name="connsiteX3" fmla="*/ 1339658 w 1339658"/>
              <a:gd name="connsiteY3" fmla="*/ 714399 h 965547"/>
              <a:gd name="connsiteX4" fmla="*/ 1193607 w 1339658"/>
              <a:gd name="connsiteY4" fmla="*/ 965547 h 965547"/>
              <a:gd name="connsiteX0" fmla="*/ 1170747 w 1316798"/>
              <a:gd name="connsiteY0" fmla="*/ 965547 h 965547"/>
              <a:gd name="connsiteX1" fmla="*/ 0 w 1316798"/>
              <a:gd name="connsiteY1" fmla="*/ 272559 h 965547"/>
              <a:gd name="connsiteX2" fmla="*/ 180851 w 1316798"/>
              <a:gd name="connsiteY2" fmla="*/ 0 h 965547"/>
              <a:gd name="connsiteX3" fmla="*/ 1316798 w 1316798"/>
              <a:gd name="connsiteY3" fmla="*/ 714399 h 965547"/>
              <a:gd name="connsiteX4" fmla="*/ 1170747 w 1316798"/>
              <a:gd name="connsiteY4" fmla="*/ 965547 h 965547"/>
              <a:gd name="connsiteX0" fmla="*/ 5167326 w 5313377"/>
              <a:gd name="connsiteY0" fmla="*/ 3163865 h 3163865"/>
              <a:gd name="connsiteX1" fmla="*/ 3996579 w 5313377"/>
              <a:gd name="connsiteY1" fmla="*/ 2470877 h 3163865"/>
              <a:gd name="connsiteX2" fmla="*/ 0 w 5313377"/>
              <a:gd name="connsiteY2" fmla="*/ 0 h 3163865"/>
              <a:gd name="connsiteX3" fmla="*/ 5313377 w 5313377"/>
              <a:gd name="connsiteY3" fmla="*/ 2912717 h 3163865"/>
              <a:gd name="connsiteX4" fmla="*/ 5167326 w 5313377"/>
              <a:gd name="connsiteY4" fmla="*/ 3163865 h 3163865"/>
              <a:gd name="connsiteX0" fmla="*/ 5167326 w 5313377"/>
              <a:gd name="connsiteY0" fmla="*/ 3163865 h 3255305"/>
              <a:gd name="connsiteX1" fmla="*/ 3996579 w 5313377"/>
              <a:gd name="connsiteY1" fmla="*/ 2470877 h 3255305"/>
              <a:gd name="connsiteX2" fmla="*/ 0 w 5313377"/>
              <a:gd name="connsiteY2" fmla="*/ 0 h 3255305"/>
              <a:gd name="connsiteX3" fmla="*/ 5313377 w 5313377"/>
              <a:gd name="connsiteY3" fmla="*/ 2912717 h 3255305"/>
              <a:gd name="connsiteX4" fmla="*/ 5258766 w 5313377"/>
              <a:gd name="connsiteY4" fmla="*/ 3255305 h 3255305"/>
              <a:gd name="connsiteX0" fmla="*/ 5167326 w 5313377"/>
              <a:gd name="connsiteY0" fmla="*/ 3163865 h 3163865"/>
              <a:gd name="connsiteX1" fmla="*/ 3996579 w 5313377"/>
              <a:gd name="connsiteY1" fmla="*/ 2470877 h 3163865"/>
              <a:gd name="connsiteX2" fmla="*/ 0 w 5313377"/>
              <a:gd name="connsiteY2" fmla="*/ 0 h 3163865"/>
              <a:gd name="connsiteX3" fmla="*/ 5313377 w 5313377"/>
              <a:gd name="connsiteY3" fmla="*/ 2912717 h 3163865"/>
              <a:gd name="connsiteX0" fmla="*/ 3996579 w 5313377"/>
              <a:gd name="connsiteY0" fmla="*/ 2470877 h 2912717"/>
              <a:gd name="connsiteX1" fmla="*/ 0 w 5313377"/>
              <a:gd name="connsiteY1" fmla="*/ 0 h 2912717"/>
              <a:gd name="connsiteX2" fmla="*/ 5313377 w 5313377"/>
              <a:gd name="connsiteY2" fmla="*/ 2912717 h 2912717"/>
              <a:gd name="connsiteX0" fmla="*/ 0 w 5313377"/>
              <a:gd name="connsiteY0" fmla="*/ 0 h 2912717"/>
              <a:gd name="connsiteX1" fmla="*/ 5313377 w 5313377"/>
              <a:gd name="connsiteY1" fmla="*/ 2912717 h 2912717"/>
              <a:gd name="connsiteX0" fmla="*/ 0 w 3622363"/>
              <a:gd name="connsiteY0" fmla="*/ 0 h 4171582"/>
              <a:gd name="connsiteX1" fmla="*/ 3622363 w 3622363"/>
              <a:gd name="connsiteY1" fmla="*/ 4171582 h 4171582"/>
              <a:gd name="connsiteX0" fmla="*/ 0 w 3622363"/>
              <a:gd name="connsiteY0" fmla="*/ 0 h 4171582"/>
              <a:gd name="connsiteX1" fmla="*/ 2006007 w 3622363"/>
              <a:gd name="connsiteY1" fmla="*/ 2303570 h 4171582"/>
              <a:gd name="connsiteX2" fmla="*/ 3622363 w 3622363"/>
              <a:gd name="connsiteY2" fmla="*/ 4171582 h 4171582"/>
              <a:gd name="connsiteX0" fmla="*/ 0 w 3622363"/>
              <a:gd name="connsiteY0" fmla="*/ 0 h 4171582"/>
              <a:gd name="connsiteX1" fmla="*/ 289942 w 3622363"/>
              <a:gd name="connsiteY1" fmla="*/ 769132 h 4171582"/>
              <a:gd name="connsiteX2" fmla="*/ 3622363 w 3622363"/>
              <a:gd name="connsiteY2" fmla="*/ 4171582 h 4171582"/>
              <a:gd name="connsiteX0" fmla="*/ 0 w 3622363"/>
              <a:gd name="connsiteY0" fmla="*/ 0 h 4171582"/>
              <a:gd name="connsiteX1" fmla="*/ 289942 w 3622363"/>
              <a:gd name="connsiteY1" fmla="*/ 769132 h 4171582"/>
              <a:gd name="connsiteX2" fmla="*/ 559251 w 3622363"/>
              <a:gd name="connsiteY2" fmla="*/ 1019652 h 4171582"/>
              <a:gd name="connsiteX3" fmla="*/ 3622363 w 3622363"/>
              <a:gd name="connsiteY3" fmla="*/ 4171582 h 4171582"/>
              <a:gd name="connsiteX0" fmla="*/ 0 w 3622363"/>
              <a:gd name="connsiteY0" fmla="*/ 0 h 4171582"/>
              <a:gd name="connsiteX1" fmla="*/ 289942 w 3622363"/>
              <a:gd name="connsiteY1" fmla="*/ 769132 h 4171582"/>
              <a:gd name="connsiteX2" fmla="*/ 797246 w 3622363"/>
              <a:gd name="connsiteY2" fmla="*/ 1652217 h 4171582"/>
              <a:gd name="connsiteX3" fmla="*/ 3622363 w 3622363"/>
              <a:gd name="connsiteY3" fmla="*/ 4171582 h 4171582"/>
              <a:gd name="connsiteX0" fmla="*/ 0 w 3622363"/>
              <a:gd name="connsiteY0" fmla="*/ 0 h 4171582"/>
              <a:gd name="connsiteX1" fmla="*/ 289942 w 3622363"/>
              <a:gd name="connsiteY1" fmla="*/ 769132 h 4171582"/>
              <a:gd name="connsiteX2" fmla="*/ 797246 w 3622363"/>
              <a:gd name="connsiteY2" fmla="*/ 1652217 h 4171582"/>
              <a:gd name="connsiteX3" fmla="*/ 2049848 w 3622363"/>
              <a:gd name="connsiteY3" fmla="*/ 2748244 h 4171582"/>
              <a:gd name="connsiteX4" fmla="*/ 3622363 w 3622363"/>
              <a:gd name="connsiteY4" fmla="*/ 4171582 h 4171582"/>
              <a:gd name="connsiteX0" fmla="*/ 0 w 3622363"/>
              <a:gd name="connsiteY0" fmla="*/ 0 h 4171582"/>
              <a:gd name="connsiteX1" fmla="*/ 289942 w 3622363"/>
              <a:gd name="connsiteY1" fmla="*/ 769132 h 4171582"/>
              <a:gd name="connsiteX2" fmla="*/ 797246 w 3622363"/>
              <a:gd name="connsiteY2" fmla="*/ 1652217 h 4171582"/>
              <a:gd name="connsiteX3" fmla="*/ 2012270 w 3622363"/>
              <a:gd name="connsiteY3" fmla="*/ 2892294 h 4171582"/>
              <a:gd name="connsiteX4" fmla="*/ 3622363 w 3622363"/>
              <a:gd name="connsiteY4" fmla="*/ 4171582 h 4171582"/>
              <a:gd name="connsiteX0" fmla="*/ 0 w 3622363"/>
              <a:gd name="connsiteY0" fmla="*/ 0 h 4171582"/>
              <a:gd name="connsiteX1" fmla="*/ 289942 w 3622363"/>
              <a:gd name="connsiteY1" fmla="*/ 769132 h 4171582"/>
              <a:gd name="connsiteX2" fmla="*/ 797246 w 3622363"/>
              <a:gd name="connsiteY2" fmla="*/ 1652217 h 4171582"/>
              <a:gd name="connsiteX3" fmla="*/ 2012270 w 3622363"/>
              <a:gd name="connsiteY3" fmla="*/ 2892294 h 4171582"/>
              <a:gd name="connsiteX4" fmla="*/ 3145876 w 3622363"/>
              <a:gd name="connsiteY4" fmla="*/ 3800430 h 4171582"/>
              <a:gd name="connsiteX5" fmla="*/ 3622363 w 3622363"/>
              <a:gd name="connsiteY5" fmla="*/ 4171582 h 4171582"/>
              <a:gd name="connsiteX0" fmla="*/ 0 w 3622363"/>
              <a:gd name="connsiteY0" fmla="*/ 0 h 4171582"/>
              <a:gd name="connsiteX1" fmla="*/ 289942 w 3622363"/>
              <a:gd name="connsiteY1" fmla="*/ 769132 h 4171582"/>
              <a:gd name="connsiteX2" fmla="*/ 797246 w 3622363"/>
              <a:gd name="connsiteY2" fmla="*/ 1652217 h 4171582"/>
              <a:gd name="connsiteX3" fmla="*/ 2012270 w 3622363"/>
              <a:gd name="connsiteY3" fmla="*/ 2892294 h 4171582"/>
              <a:gd name="connsiteX4" fmla="*/ 3114561 w 3622363"/>
              <a:gd name="connsiteY4" fmla="*/ 3881849 h 4171582"/>
              <a:gd name="connsiteX5" fmla="*/ 3622363 w 3622363"/>
              <a:gd name="connsiteY5" fmla="*/ 4171582 h 4171582"/>
              <a:gd name="connsiteX0" fmla="*/ 0 w 3656440"/>
              <a:gd name="connsiteY0" fmla="*/ 0 h 4190905"/>
              <a:gd name="connsiteX1" fmla="*/ 289942 w 3656440"/>
              <a:gd name="connsiteY1" fmla="*/ 769132 h 4190905"/>
              <a:gd name="connsiteX2" fmla="*/ 797246 w 3656440"/>
              <a:gd name="connsiteY2" fmla="*/ 1652217 h 4190905"/>
              <a:gd name="connsiteX3" fmla="*/ 2012270 w 3656440"/>
              <a:gd name="connsiteY3" fmla="*/ 2892294 h 4190905"/>
              <a:gd name="connsiteX4" fmla="*/ 3114561 w 3656440"/>
              <a:gd name="connsiteY4" fmla="*/ 3881849 h 4190905"/>
              <a:gd name="connsiteX5" fmla="*/ 3622363 w 3656440"/>
              <a:gd name="connsiteY5" fmla="*/ 4171582 h 4190905"/>
              <a:gd name="connsiteX6" fmla="*/ 3609339 w 3656440"/>
              <a:gd name="connsiteY6" fmla="*/ 4163685 h 4190905"/>
              <a:gd name="connsiteX0" fmla="*/ 0 w 3903728"/>
              <a:gd name="connsiteY0" fmla="*/ 0 h 4238927"/>
              <a:gd name="connsiteX1" fmla="*/ 289942 w 3903728"/>
              <a:gd name="connsiteY1" fmla="*/ 769132 h 4238927"/>
              <a:gd name="connsiteX2" fmla="*/ 797246 w 3903728"/>
              <a:gd name="connsiteY2" fmla="*/ 1652217 h 4238927"/>
              <a:gd name="connsiteX3" fmla="*/ 2012270 w 3903728"/>
              <a:gd name="connsiteY3" fmla="*/ 2892294 h 4238927"/>
              <a:gd name="connsiteX4" fmla="*/ 3114561 w 3903728"/>
              <a:gd name="connsiteY4" fmla="*/ 3881849 h 4238927"/>
              <a:gd name="connsiteX5" fmla="*/ 3622363 w 3903728"/>
              <a:gd name="connsiteY5" fmla="*/ 4171582 h 4238927"/>
              <a:gd name="connsiteX6" fmla="*/ 3903701 w 3903728"/>
              <a:gd name="connsiteY6" fmla="*/ 4238841 h 4238927"/>
              <a:gd name="connsiteX0" fmla="*/ 0 w 4041503"/>
              <a:gd name="connsiteY0" fmla="*/ 0 h 4295234"/>
              <a:gd name="connsiteX1" fmla="*/ 289942 w 4041503"/>
              <a:gd name="connsiteY1" fmla="*/ 769132 h 4295234"/>
              <a:gd name="connsiteX2" fmla="*/ 797246 w 4041503"/>
              <a:gd name="connsiteY2" fmla="*/ 1652217 h 4295234"/>
              <a:gd name="connsiteX3" fmla="*/ 2012270 w 4041503"/>
              <a:gd name="connsiteY3" fmla="*/ 2892294 h 4295234"/>
              <a:gd name="connsiteX4" fmla="*/ 3114561 w 4041503"/>
              <a:gd name="connsiteY4" fmla="*/ 3881849 h 4295234"/>
              <a:gd name="connsiteX5" fmla="*/ 3622363 w 4041503"/>
              <a:gd name="connsiteY5" fmla="*/ 4171582 h 4295234"/>
              <a:gd name="connsiteX6" fmla="*/ 4041487 w 4041503"/>
              <a:gd name="connsiteY6" fmla="*/ 4295209 h 4295234"/>
              <a:gd name="connsiteX0" fmla="*/ 0 w 4041487"/>
              <a:gd name="connsiteY0" fmla="*/ 0 h 4295209"/>
              <a:gd name="connsiteX1" fmla="*/ 289942 w 4041487"/>
              <a:gd name="connsiteY1" fmla="*/ 769132 h 4295209"/>
              <a:gd name="connsiteX2" fmla="*/ 797246 w 4041487"/>
              <a:gd name="connsiteY2" fmla="*/ 1652217 h 4295209"/>
              <a:gd name="connsiteX3" fmla="*/ 2012270 w 4041487"/>
              <a:gd name="connsiteY3" fmla="*/ 2892294 h 4295209"/>
              <a:gd name="connsiteX4" fmla="*/ 3114561 w 4041487"/>
              <a:gd name="connsiteY4" fmla="*/ 3881849 h 4295209"/>
              <a:gd name="connsiteX5" fmla="*/ 3622363 w 4041487"/>
              <a:gd name="connsiteY5" fmla="*/ 4171582 h 4295209"/>
              <a:gd name="connsiteX6" fmla="*/ 4041487 w 4041487"/>
              <a:gd name="connsiteY6" fmla="*/ 4295209 h 4295209"/>
              <a:gd name="connsiteX0" fmla="*/ 0 w 4041487"/>
              <a:gd name="connsiteY0" fmla="*/ 0 h 4295209"/>
              <a:gd name="connsiteX1" fmla="*/ 289942 w 4041487"/>
              <a:gd name="connsiteY1" fmla="*/ 769132 h 4295209"/>
              <a:gd name="connsiteX2" fmla="*/ 552987 w 4041487"/>
              <a:gd name="connsiteY2" fmla="*/ 1226332 h 4295209"/>
              <a:gd name="connsiteX3" fmla="*/ 797246 w 4041487"/>
              <a:gd name="connsiteY3" fmla="*/ 1652217 h 4295209"/>
              <a:gd name="connsiteX4" fmla="*/ 2012270 w 4041487"/>
              <a:gd name="connsiteY4" fmla="*/ 2892294 h 4295209"/>
              <a:gd name="connsiteX5" fmla="*/ 3114561 w 4041487"/>
              <a:gd name="connsiteY5" fmla="*/ 3881849 h 4295209"/>
              <a:gd name="connsiteX6" fmla="*/ 3622363 w 4041487"/>
              <a:gd name="connsiteY6" fmla="*/ 4171582 h 4295209"/>
              <a:gd name="connsiteX7" fmla="*/ 4041487 w 4041487"/>
              <a:gd name="connsiteY7" fmla="*/ 4295209 h 4295209"/>
              <a:gd name="connsiteX0" fmla="*/ 0 w 4041487"/>
              <a:gd name="connsiteY0" fmla="*/ 0 h 4295209"/>
              <a:gd name="connsiteX1" fmla="*/ 289942 w 4041487"/>
              <a:gd name="connsiteY1" fmla="*/ 769132 h 4295209"/>
              <a:gd name="connsiteX2" fmla="*/ 521672 w 4041487"/>
              <a:gd name="connsiteY2" fmla="*/ 1038441 h 4295209"/>
              <a:gd name="connsiteX3" fmla="*/ 797246 w 4041487"/>
              <a:gd name="connsiteY3" fmla="*/ 1652217 h 4295209"/>
              <a:gd name="connsiteX4" fmla="*/ 2012270 w 4041487"/>
              <a:gd name="connsiteY4" fmla="*/ 2892294 h 4295209"/>
              <a:gd name="connsiteX5" fmla="*/ 3114561 w 4041487"/>
              <a:gd name="connsiteY5" fmla="*/ 3881849 h 4295209"/>
              <a:gd name="connsiteX6" fmla="*/ 3622363 w 4041487"/>
              <a:gd name="connsiteY6" fmla="*/ 4171582 h 4295209"/>
              <a:gd name="connsiteX7" fmla="*/ 4041487 w 4041487"/>
              <a:gd name="connsiteY7" fmla="*/ 4295209 h 4295209"/>
              <a:gd name="connsiteX0" fmla="*/ 0 w 4041487"/>
              <a:gd name="connsiteY0" fmla="*/ 0 h 4295209"/>
              <a:gd name="connsiteX1" fmla="*/ 170943 w 4041487"/>
              <a:gd name="connsiteY1" fmla="*/ 424666 h 4295209"/>
              <a:gd name="connsiteX2" fmla="*/ 289942 w 4041487"/>
              <a:gd name="connsiteY2" fmla="*/ 769132 h 4295209"/>
              <a:gd name="connsiteX3" fmla="*/ 521672 w 4041487"/>
              <a:gd name="connsiteY3" fmla="*/ 1038441 h 4295209"/>
              <a:gd name="connsiteX4" fmla="*/ 797246 w 4041487"/>
              <a:gd name="connsiteY4" fmla="*/ 1652217 h 4295209"/>
              <a:gd name="connsiteX5" fmla="*/ 2012270 w 4041487"/>
              <a:gd name="connsiteY5" fmla="*/ 2892294 h 4295209"/>
              <a:gd name="connsiteX6" fmla="*/ 3114561 w 4041487"/>
              <a:gd name="connsiteY6" fmla="*/ 3881849 h 4295209"/>
              <a:gd name="connsiteX7" fmla="*/ 3622363 w 4041487"/>
              <a:gd name="connsiteY7" fmla="*/ 4171582 h 4295209"/>
              <a:gd name="connsiteX8" fmla="*/ 4041487 w 4041487"/>
              <a:gd name="connsiteY8" fmla="*/ 4295209 h 4295209"/>
              <a:gd name="connsiteX0" fmla="*/ 0 w 4041487"/>
              <a:gd name="connsiteY0" fmla="*/ 0 h 4295209"/>
              <a:gd name="connsiteX1" fmla="*/ 39420 w 4041487"/>
              <a:gd name="connsiteY1" fmla="*/ 286880 h 4295209"/>
              <a:gd name="connsiteX2" fmla="*/ 289942 w 4041487"/>
              <a:gd name="connsiteY2" fmla="*/ 769132 h 4295209"/>
              <a:gd name="connsiteX3" fmla="*/ 521672 w 4041487"/>
              <a:gd name="connsiteY3" fmla="*/ 1038441 h 4295209"/>
              <a:gd name="connsiteX4" fmla="*/ 797246 w 4041487"/>
              <a:gd name="connsiteY4" fmla="*/ 1652217 h 4295209"/>
              <a:gd name="connsiteX5" fmla="*/ 2012270 w 4041487"/>
              <a:gd name="connsiteY5" fmla="*/ 2892294 h 4295209"/>
              <a:gd name="connsiteX6" fmla="*/ 3114561 w 4041487"/>
              <a:gd name="connsiteY6" fmla="*/ 3881849 h 4295209"/>
              <a:gd name="connsiteX7" fmla="*/ 3622363 w 4041487"/>
              <a:gd name="connsiteY7" fmla="*/ 4171582 h 4295209"/>
              <a:gd name="connsiteX8" fmla="*/ 4041487 w 4041487"/>
              <a:gd name="connsiteY8" fmla="*/ 4295209 h 4295209"/>
              <a:gd name="connsiteX0" fmla="*/ 0 w 4041487"/>
              <a:gd name="connsiteY0" fmla="*/ 0 h 4295209"/>
              <a:gd name="connsiteX1" fmla="*/ 8105 w 4041487"/>
              <a:gd name="connsiteY1" fmla="*/ 230513 h 4295209"/>
              <a:gd name="connsiteX2" fmla="*/ 289942 w 4041487"/>
              <a:gd name="connsiteY2" fmla="*/ 769132 h 4295209"/>
              <a:gd name="connsiteX3" fmla="*/ 521672 w 4041487"/>
              <a:gd name="connsiteY3" fmla="*/ 1038441 h 4295209"/>
              <a:gd name="connsiteX4" fmla="*/ 797246 w 4041487"/>
              <a:gd name="connsiteY4" fmla="*/ 1652217 h 4295209"/>
              <a:gd name="connsiteX5" fmla="*/ 2012270 w 4041487"/>
              <a:gd name="connsiteY5" fmla="*/ 2892294 h 4295209"/>
              <a:gd name="connsiteX6" fmla="*/ 3114561 w 4041487"/>
              <a:gd name="connsiteY6" fmla="*/ 3881849 h 4295209"/>
              <a:gd name="connsiteX7" fmla="*/ 3622363 w 4041487"/>
              <a:gd name="connsiteY7" fmla="*/ 4171582 h 4295209"/>
              <a:gd name="connsiteX8" fmla="*/ 4041487 w 4041487"/>
              <a:gd name="connsiteY8" fmla="*/ 4295209 h 4295209"/>
              <a:gd name="connsiteX0" fmla="*/ 0 w 4041487"/>
              <a:gd name="connsiteY0" fmla="*/ 0 h 4295209"/>
              <a:gd name="connsiteX1" fmla="*/ 8105 w 4041487"/>
              <a:gd name="connsiteY1" fmla="*/ 230513 h 4295209"/>
              <a:gd name="connsiteX2" fmla="*/ 289942 w 4041487"/>
              <a:gd name="connsiteY2" fmla="*/ 769132 h 4295209"/>
              <a:gd name="connsiteX3" fmla="*/ 521672 w 4041487"/>
              <a:gd name="connsiteY3" fmla="*/ 1038441 h 4295209"/>
              <a:gd name="connsiteX4" fmla="*/ 784720 w 4041487"/>
              <a:gd name="connsiteY4" fmla="*/ 1671006 h 4295209"/>
              <a:gd name="connsiteX5" fmla="*/ 2012270 w 4041487"/>
              <a:gd name="connsiteY5" fmla="*/ 2892294 h 4295209"/>
              <a:gd name="connsiteX6" fmla="*/ 3114561 w 4041487"/>
              <a:gd name="connsiteY6" fmla="*/ 3881849 h 4295209"/>
              <a:gd name="connsiteX7" fmla="*/ 3622363 w 4041487"/>
              <a:gd name="connsiteY7" fmla="*/ 4171582 h 4295209"/>
              <a:gd name="connsiteX8" fmla="*/ 4041487 w 4041487"/>
              <a:gd name="connsiteY8" fmla="*/ 4295209 h 4295209"/>
              <a:gd name="connsiteX0" fmla="*/ 0 w 4041487"/>
              <a:gd name="connsiteY0" fmla="*/ 0 h 4295209"/>
              <a:gd name="connsiteX1" fmla="*/ 8105 w 4041487"/>
              <a:gd name="connsiteY1" fmla="*/ 230513 h 4295209"/>
              <a:gd name="connsiteX2" fmla="*/ 289942 w 4041487"/>
              <a:gd name="connsiteY2" fmla="*/ 769132 h 4295209"/>
              <a:gd name="connsiteX3" fmla="*/ 521672 w 4041487"/>
              <a:gd name="connsiteY3" fmla="*/ 1038441 h 4295209"/>
              <a:gd name="connsiteX4" fmla="*/ 784720 w 4041487"/>
              <a:gd name="connsiteY4" fmla="*/ 1671006 h 4295209"/>
              <a:gd name="connsiteX5" fmla="*/ 2012270 w 4041487"/>
              <a:gd name="connsiteY5" fmla="*/ 2892294 h 4295209"/>
              <a:gd name="connsiteX6" fmla="*/ 3083246 w 4041487"/>
              <a:gd name="connsiteY6" fmla="*/ 3894375 h 4295209"/>
              <a:gd name="connsiteX7" fmla="*/ 3622363 w 4041487"/>
              <a:gd name="connsiteY7" fmla="*/ 4171582 h 4295209"/>
              <a:gd name="connsiteX8" fmla="*/ 4041487 w 4041487"/>
              <a:gd name="connsiteY8" fmla="*/ 4295209 h 429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1487" h="4295209">
                <a:moveTo>
                  <a:pt x="0" y="0"/>
                </a:moveTo>
                <a:lnTo>
                  <a:pt x="8105" y="230513"/>
                </a:lnTo>
                <a:lnTo>
                  <a:pt x="289942" y="769132"/>
                </a:lnTo>
                <a:lnTo>
                  <a:pt x="521672" y="1038441"/>
                </a:lnTo>
                <a:lnTo>
                  <a:pt x="784720" y="1671006"/>
                </a:lnTo>
                <a:lnTo>
                  <a:pt x="2012270" y="2892294"/>
                </a:lnTo>
                <a:lnTo>
                  <a:pt x="3083246" y="3894375"/>
                </a:lnTo>
                <a:lnTo>
                  <a:pt x="3622363" y="4171582"/>
                </a:lnTo>
                <a:lnTo>
                  <a:pt x="4041487" y="4295209"/>
                </a:lnTo>
              </a:path>
            </a:pathLst>
          </a:cu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C1CF8654-3285-4F17-A6B7-2F945126EED8}"/>
              </a:ext>
            </a:extLst>
          </p:cNvPr>
          <p:cNvSpPr/>
          <p:nvPr/>
        </p:nvSpPr>
        <p:spPr bwMode="auto">
          <a:xfrm>
            <a:off x="2204718" y="3089754"/>
            <a:ext cx="5686735" cy="3051721"/>
          </a:xfrm>
          <a:custGeom>
            <a:avLst/>
            <a:gdLst>
              <a:gd name="connsiteX0" fmla="*/ 0 w 209550"/>
              <a:gd name="connsiteY0" fmla="*/ 171450 h 171450"/>
              <a:gd name="connsiteX1" fmla="*/ 4762 w 209550"/>
              <a:gd name="connsiteY1" fmla="*/ 66675 h 171450"/>
              <a:gd name="connsiteX2" fmla="*/ 114300 w 209550"/>
              <a:gd name="connsiteY2" fmla="*/ 61912 h 171450"/>
              <a:gd name="connsiteX3" fmla="*/ 119062 w 209550"/>
              <a:gd name="connsiteY3" fmla="*/ 0 h 171450"/>
              <a:gd name="connsiteX4" fmla="*/ 209550 w 209550"/>
              <a:gd name="connsiteY4" fmla="*/ 0 h 171450"/>
              <a:gd name="connsiteX5" fmla="*/ 209550 w 209550"/>
              <a:gd name="connsiteY5" fmla="*/ 152400 h 171450"/>
              <a:gd name="connsiteX6" fmla="*/ 0 w 209550"/>
              <a:gd name="connsiteY6" fmla="*/ 171450 h 171450"/>
              <a:gd name="connsiteX0" fmla="*/ 0 w 209550"/>
              <a:gd name="connsiteY0" fmla="*/ 260805 h 260805"/>
              <a:gd name="connsiteX1" fmla="*/ 4762 w 209550"/>
              <a:gd name="connsiteY1" fmla="*/ 156030 h 260805"/>
              <a:gd name="connsiteX2" fmla="*/ 114300 w 209550"/>
              <a:gd name="connsiteY2" fmla="*/ 151267 h 260805"/>
              <a:gd name="connsiteX3" fmla="*/ 8858 w 209550"/>
              <a:gd name="connsiteY3" fmla="*/ 0 h 260805"/>
              <a:gd name="connsiteX4" fmla="*/ 209550 w 209550"/>
              <a:gd name="connsiteY4" fmla="*/ 89355 h 260805"/>
              <a:gd name="connsiteX5" fmla="*/ 209550 w 209550"/>
              <a:gd name="connsiteY5" fmla="*/ 241755 h 260805"/>
              <a:gd name="connsiteX6" fmla="*/ 0 w 209550"/>
              <a:gd name="connsiteY6" fmla="*/ 260805 h 260805"/>
              <a:gd name="connsiteX0" fmla="*/ 37604 w 247154"/>
              <a:gd name="connsiteY0" fmla="*/ 260805 h 260805"/>
              <a:gd name="connsiteX1" fmla="*/ 42366 w 247154"/>
              <a:gd name="connsiteY1" fmla="*/ 156030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241755 h 260805"/>
              <a:gd name="connsiteX5" fmla="*/ 37604 w 247154"/>
              <a:gd name="connsiteY5" fmla="*/ 260805 h 260805"/>
              <a:gd name="connsiteX0" fmla="*/ 37604 w 136949"/>
              <a:gd name="connsiteY0" fmla="*/ 260805 h 260805"/>
              <a:gd name="connsiteX1" fmla="*/ 104915 w 136949"/>
              <a:gd name="connsiteY1" fmla="*/ 105395 h 260805"/>
              <a:gd name="connsiteX2" fmla="*/ 0 w 136949"/>
              <a:gd name="connsiteY2" fmla="*/ 35105 h 260805"/>
              <a:gd name="connsiteX3" fmla="*/ 46462 w 136949"/>
              <a:gd name="connsiteY3" fmla="*/ 0 h 260805"/>
              <a:gd name="connsiteX4" fmla="*/ 136949 w 136949"/>
              <a:gd name="connsiteY4" fmla="*/ 74959 h 260805"/>
              <a:gd name="connsiteX5" fmla="*/ 37604 w 136949"/>
              <a:gd name="connsiteY5" fmla="*/ 260805 h 26080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46462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28591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50639"/>
              <a:gd name="connsiteX1" fmla="*/ 38240 w 136949"/>
              <a:gd name="connsiteY1" fmla="*/ 150639 h 150639"/>
              <a:gd name="connsiteX2" fmla="*/ 0 w 136949"/>
              <a:gd name="connsiteY2" fmla="*/ 35105 h 150639"/>
              <a:gd name="connsiteX3" fmla="*/ 28591 w 136949"/>
              <a:gd name="connsiteY3" fmla="*/ 0 h 150639"/>
              <a:gd name="connsiteX4" fmla="*/ 136949 w 136949"/>
              <a:gd name="connsiteY4" fmla="*/ 74959 h 150639"/>
              <a:gd name="connsiteX0" fmla="*/ 286967 w 286967"/>
              <a:gd name="connsiteY0" fmla="*/ 89247 h 150639"/>
              <a:gd name="connsiteX1" fmla="*/ 38240 w 286967"/>
              <a:gd name="connsiteY1" fmla="*/ 150639 h 150639"/>
              <a:gd name="connsiteX2" fmla="*/ 0 w 286967"/>
              <a:gd name="connsiteY2" fmla="*/ 35105 h 150639"/>
              <a:gd name="connsiteX3" fmla="*/ 28591 w 286967"/>
              <a:gd name="connsiteY3" fmla="*/ 0 h 150639"/>
              <a:gd name="connsiteX4" fmla="*/ 286967 w 286967"/>
              <a:gd name="connsiteY4" fmla="*/ 89247 h 1506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286967 w 333391"/>
              <a:gd name="connsiteY4" fmla="*/ 279747 h 3411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303954 w 333391"/>
              <a:gd name="connsiteY4" fmla="*/ 156234 h 341139"/>
              <a:gd name="connsiteX5" fmla="*/ 286967 w 333391"/>
              <a:gd name="connsiteY5" fmla="*/ 279747 h 341139"/>
              <a:gd name="connsiteX0" fmla="*/ 286967 w 425398"/>
              <a:gd name="connsiteY0" fmla="*/ 279747 h 341139"/>
              <a:gd name="connsiteX1" fmla="*/ 38240 w 425398"/>
              <a:gd name="connsiteY1" fmla="*/ 341139 h 341139"/>
              <a:gd name="connsiteX2" fmla="*/ 0 w 425398"/>
              <a:gd name="connsiteY2" fmla="*/ 225605 h 341139"/>
              <a:gd name="connsiteX3" fmla="*/ 333391 w 425398"/>
              <a:gd name="connsiteY3" fmla="*/ 0 h 341139"/>
              <a:gd name="connsiteX4" fmla="*/ 425398 w 425398"/>
              <a:gd name="connsiteY4" fmla="*/ 203859 h 341139"/>
              <a:gd name="connsiteX5" fmla="*/ 286967 w 425398"/>
              <a:gd name="connsiteY5" fmla="*/ 279747 h 341139"/>
              <a:gd name="connsiteX0" fmla="*/ 286967 w 1042618"/>
              <a:gd name="connsiteY0" fmla="*/ 578808 h 640200"/>
              <a:gd name="connsiteX1" fmla="*/ 38240 w 1042618"/>
              <a:gd name="connsiteY1" fmla="*/ 640200 h 640200"/>
              <a:gd name="connsiteX2" fmla="*/ 0 w 1042618"/>
              <a:gd name="connsiteY2" fmla="*/ 524666 h 640200"/>
              <a:gd name="connsiteX3" fmla="*/ 333391 w 1042618"/>
              <a:gd name="connsiteY3" fmla="*/ 299061 h 640200"/>
              <a:gd name="connsiteX4" fmla="*/ 1042618 w 1042618"/>
              <a:gd name="connsiteY4" fmla="*/ 0 h 640200"/>
              <a:gd name="connsiteX5" fmla="*/ 286967 w 1042618"/>
              <a:gd name="connsiteY5" fmla="*/ 578808 h 640200"/>
              <a:gd name="connsiteX0" fmla="*/ 363167 w 1042618"/>
              <a:gd name="connsiteY0" fmla="*/ 837888 h 837888"/>
              <a:gd name="connsiteX1" fmla="*/ 38240 w 1042618"/>
              <a:gd name="connsiteY1" fmla="*/ 640200 h 837888"/>
              <a:gd name="connsiteX2" fmla="*/ 0 w 1042618"/>
              <a:gd name="connsiteY2" fmla="*/ 524666 h 837888"/>
              <a:gd name="connsiteX3" fmla="*/ 333391 w 1042618"/>
              <a:gd name="connsiteY3" fmla="*/ 299061 h 837888"/>
              <a:gd name="connsiteX4" fmla="*/ 1042618 w 1042618"/>
              <a:gd name="connsiteY4" fmla="*/ 0 h 837888"/>
              <a:gd name="connsiteX5" fmla="*/ 363167 w 1042618"/>
              <a:gd name="connsiteY5" fmla="*/ 837888 h 837888"/>
              <a:gd name="connsiteX0" fmla="*/ 332687 w 1012138"/>
              <a:gd name="connsiteY0" fmla="*/ 837888 h 837888"/>
              <a:gd name="connsiteX1" fmla="*/ 7760 w 1012138"/>
              <a:gd name="connsiteY1" fmla="*/ 640200 h 837888"/>
              <a:gd name="connsiteX2" fmla="*/ 0 w 1012138"/>
              <a:gd name="connsiteY2" fmla="*/ 36986 h 837888"/>
              <a:gd name="connsiteX3" fmla="*/ 302911 w 1012138"/>
              <a:gd name="connsiteY3" fmla="*/ 299061 h 837888"/>
              <a:gd name="connsiteX4" fmla="*/ 1012138 w 1012138"/>
              <a:gd name="connsiteY4" fmla="*/ 0 h 837888"/>
              <a:gd name="connsiteX5" fmla="*/ 332687 w 1012138"/>
              <a:gd name="connsiteY5" fmla="*/ 837888 h 837888"/>
              <a:gd name="connsiteX0" fmla="*/ 332687 w 1012138"/>
              <a:gd name="connsiteY0" fmla="*/ 1095087 h 1095087"/>
              <a:gd name="connsiteX1" fmla="*/ 7760 w 1012138"/>
              <a:gd name="connsiteY1" fmla="*/ 897399 h 1095087"/>
              <a:gd name="connsiteX2" fmla="*/ 0 w 1012138"/>
              <a:gd name="connsiteY2" fmla="*/ 294185 h 1095087"/>
              <a:gd name="connsiteX3" fmla="*/ 737251 w 1012138"/>
              <a:gd name="connsiteY3" fmla="*/ 0 h 1095087"/>
              <a:gd name="connsiteX4" fmla="*/ 1012138 w 1012138"/>
              <a:gd name="connsiteY4" fmla="*/ 257199 h 1095087"/>
              <a:gd name="connsiteX5" fmla="*/ 332687 w 1012138"/>
              <a:gd name="connsiteY5" fmla="*/ 1095087 h 1095087"/>
              <a:gd name="connsiteX0" fmla="*/ 324940 w 1004391"/>
              <a:gd name="connsiteY0" fmla="*/ 1095087 h 1095087"/>
              <a:gd name="connsiteX1" fmla="*/ 13 w 1004391"/>
              <a:gd name="connsiteY1" fmla="*/ 897399 h 1095087"/>
              <a:gd name="connsiteX2" fmla="*/ 403733 w 1004391"/>
              <a:gd name="connsiteY2" fmla="*/ 12245 h 1095087"/>
              <a:gd name="connsiteX3" fmla="*/ 729504 w 1004391"/>
              <a:gd name="connsiteY3" fmla="*/ 0 h 1095087"/>
              <a:gd name="connsiteX4" fmla="*/ 1004391 w 1004391"/>
              <a:gd name="connsiteY4" fmla="*/ 257199 h 1095087"/>
              <a:gd name="connsiteX5" fmla="*/ 324940 w 1004391"/>
              <a:gd name="connsiteY5" fmla="*/ 1095087 h 1095087"/>
              <a:gd name="connsiteX0" fmla="*/ 330708 w 1010159"/>
              <a:gd name="connsiteY0" fmla="*/ 1095087 h 1095087"/>
              <a:gd name="connsiteX1" fmla="*/ 5781 w 1010159"/>
              <a:gd name="connsiteY1" fmla="*/ 897399 h 1095087"/>
              <a:gd name="connsiteX2" fmla="*/ 143726 w 1010159"/>
              <a:gd name="connsiteY2" fmla="*/ 578798 h 1095087"/>
              <a:gd name="connsiteX3" fmla="*/ 409501 w 1010159"/>
              <a:gd name="connsiteY3" fmla="*/ 12245 h 1095087"/>
              <a:gd name="connsiteX4" fmla="*/ 735272 w 1010159"/>
              <a:gd name="connsiteY4" fmla="*/ 0 h 1095087"/>
              <a:gd name="connsiteX5" fmla="*/ 1010159 w 1010159"/>
              <a:gd name="connsiteY5" fmla="*/ 257199 h 1095087"/>
              <a:gd name="connsiteX6" fmla="*/ 330708 w 1010159"/>
              <a:gd name="connsiteY6" fmla="*/ 1095087 h 1095087"/>
              <a:gd name="connsiteX0" fmla="*/ 330708 w 1010159"/>
              <a:gd name="connsiteY0" fmla="*/ 1095087 h 1095087"/>
              <a:gd name="connsiteX1" fmla="*/ 5781 w 1010159"/>
              <a:gd name="connsiteY1" fmla="*/ 897399 h 1095087"/>
              <a:gd name="connsiteX2" fmla="*/ 143726 w 1010159"/>
              <a:gd name="connsiteY2" fmla="*/ 578798 h 1095087"/>
              <a:gd name="connsiteX3" fmla="*/ 409501 w 1010159"/>
              <a:gd name="connsiteY3" fmla="*/ 12245 h 1095087"/>
              <a:gd name="connsiteX4" fmla="*/ 735272 w 1010159"/>
              <a:gd name="connsiteY4" fmla="*/ 0 h 1095087"/>
              <a:gd name="connsiteX5" fmla="*/ 1010159 w 1010159"/>
              <a:gd name="connsiteY5" fmla="*/ 257199 h 1095087"/>
              <a:gd name="connsiteX6" fmla="*/ 330708 w 1010159"/>
              <a:gd name="connsiteY6" fmla="*/ 1095087 h 1095087"/>
              <a:gd name="connsiteX0" fmla="*/ 330708 w 1010159"/>
              <a:gd name="connsiteY0" fmla="*/ 1095087 h 1095087"/>
              <a:gd name="connsiteX1" fmla="*/ 5781 w 1010159"/>
              <a:gd name="connsiteY1" fmla="*/ 897399 h 1095087"/>
              <a:gd name="connsiteX2" fmla="*/ 143726 w 1010159"/>
              <a:gd name="connsiteY2" fmla="*/ 578798 h 1095087"/>
              <a:gd name="connsiteX3" fmla="*/ 409501 w 1010159"/>
              <a:gd name="connsiteY3" fmla="*/ 12245 h 1095087"/>
              <a:gd name="connsiteX4" fmla="*/ 735272 w 1010159"/>
              <a:gd name="connsiteY4" fmla="*/ 0 h 1095087"/>
              <a:gd name="connsiteX5" fmla="*/ 1010159 w 1010159"/>
              <a:gd name="connsiteY5" fmla="*/ 257199 h 1095087"/>
              <a:gd name="connsiteX6" fmla="*/ 330708 w 1010159"/>
              <a:gd name="connsiteY6" fmla="*/ 1095087 h 1095087"/>
              <a:gd name="connsiteX0" fmla="*/ 324927 w 1004378"/>
              <a:gd name="connsiteY0" fmla="*/ 1095087 h 1095087"/>
              <a:gd name="connsiteX1" fmla="*/ 0 w 1004378"/>
              <a:gd name="connsiteY1" fmla="*/ 897399 h 1095087"/>
              <a:gd name="connsiteX2" fmla="*/ 137945 w 1004378"/>
              <a:gd name="connsiteY2" fmla="*/ 578798 h 1095087"/>
              <a:gd name="connsiteX3" fmla="*/ 403720 w 1004378"/>
              <a:gd name="connsiteY3" fmla="*/ 12245 h 1095087"/>
              <a:gd name="connsiteX4" fmla="*/ 729491 w 1004378"/>
              <a:gd name="connsiteY4" fmla="*/ 0 h 1095087"/>
              <a:gd name="connsiteX5" fmla="*/ 1004378 w 1004378"/>
              <a:gd name="connsiteY5" fmla="*/ 257199 h 1095087"/>
              <a:gd name="connsiteX6" fmla="*/ 324927 w 1004378"/>
              <a:gd name="connsiteY6" fmla="*/ 1095087 h 1095087"/>
              <a:gd name="connsiteX0" fmla="*/ 331762 w 1011213"/>
              <a:gd name="connsiteY0" fmla="*/ 1095087 h 1095087"/>
              <a:gd name="connsiteX1" fmla="*/ 6835 w 1011213"/>
              <a:gd name="connsiteY1" fmla="*/ 897399 h 1095087"/>
              <a:gd name="connsiteX2" fmla="*/ 0 w 1011213"/>
              <a:gd name="connsiteY2" fmla="*/ 472118 h 1095087"/>
              <a:gd name="connsiteX3" fmla="*/ 410555 w 1011213"/>
              <a:gd name="connsiteY3" fmla="*/ 12245 h 1095087"/>
              <a:gd name="connsiteX4" fmla="*/ 736326 w 1011213"/>
              <a:gd name="connsiteY4" fmla="*/ 0 h 1095087"/>
              <a:gd name="connsiteX5" fmla="*/ 1011213 w 1011213"/>
              <a:gd name="connsiteY5" fmla="*/ 257199 h 1095087"/>
              <a:gd name="connsiteX6" fmla="*/ 331762 w 1011213"/>
              <a:gd name="connsiteY6" fmla="*/ 1095087 h 1095087"/>
              <a:gd name="connsiteX0" fmla="*/ 324927 w 1004378"/>
              <a:gd name="connsiteY0" fmla="*/ 1095087 h 1095087"/>
              <a:gd name="connsiteX1" fmla="*/ 0 w 1004378"/>
              <a:gd name="connsiteY1" fmla="*/ 897399 h 1095087"/>
              <a:gd name="connsiteX2" fmla="*/ 403720 w 1004378"/>
              <a:gd name="connsiteY2" fmla="*/ 12245 h 1095087"/>
              <a:gd name="connsiteX3" fmla="*/ 729491 w 1004378"/>
              <a:gd name="connsiteY3" fmla="*/ 0 h 1095087"/>
              <a:gd name="connsiteX4" fmla="*/ 1004378 w 1004378"/>
              <a:gd name="connsiteY4" fmla="*/ 257199 h 1095087"/>
              <a:gd name="connsiteX5" fmla="*/ 324927 w 1004378"/>
              <a:gd name="connsiteY5" fmla="*/ 1095087 h 1095087"/>
              <a:gd name="connsiteX0" fmla="*/ 492567 w 1172018"/>
              <a:gd name="connsiteY0" fmla="*/ 1095087 h 1095087"/>
              <a:gd name="connsiteX1" fmla="*/ 0 w 1172018"/>
              <a:gd name="connsiteY1" fmla="*/ 714519 h 1095087"/>
              <a:gd name="connsiteX2" fmla="*/ 571360 w 1172018"/>
              <a:gd name="connsiteY2" fmla="*/ 12245 h 1095087"/>
              <a:gd name="connsiteX3" fmla="*/ 897131 w 1172018"/>
              <a:gd name="connsiteY3" fmla="*/ 0 h 1095087"/>
              <a:gd name="connsiteX4" fmla="*/ 1172018 w 1172018"/>
              <a:gd name="connsiteY4" fmla="*/ 257199 h 1095087"/>
              <a:gd name="connsiteX5" fmla="*/ 492567 w 1172018"/>
              <a:gd name="connsiteY5" fmla="*/ 1095087 h 1095087"/>
              <a:gd name="connsiteX0" fmla="*/ 492567 w 1172018"/>
              <a:gd name="connsiteY0" fmla="*/ 1095087 h 1095087"/>
              <a:gd name="connsiteX1" fmla="*/ 0 w 1172018"/>
              <a:gd name="connsiteY1" fmla="*/ 714519 h 1095087"/>
              <a:gd name="connsiteX2" fmla="*/ 897131 w 1172018"/>
              <a:gd name="connsiteY2" fmla="*/ 0 h 1095087"/>
              <a:gd name="connsiteX3" fmla="*/ 1172018 w 1172018"/>
              <a:gd name="connsiteY3" fmla="*/ 257199 h 1095087"/>
              <a:gd name="connsiteX4" fmla="*/ 492567 w 1172018"/>
              <a:gd name="connsiteY4" fmla="*/ 1095087 h 1095087"/>
              <a:gd name="connsiteX0" fmla="*/ 492567 w 1172018"/>
              <a:gd name="connsiteY0" fmla="*/ 973167 h 973167"/>
              <a:gd name="connsiteX1" fmla="*/ 0 w 1172018"/>
              <a:gd name="connsiteY1" fmla="*/ 592599 h 973167"/>
              <a:gd name="connsiteX2" fmla="*/ 493271 w 1172018"/>
              <a:gd name="connsiteY2" fmla="*/ 0 h 973167"/>
              <a:gd name="connsiteX3" fmla="*/ 1172018 w 1172018"/>
              <a:gd name="connsiteY3" fmla="*/ 135279 h 973167"/>
              <a:gd name="connsiteX4" fmla="*/ 492567 w 1172018"/>
              <a:gd name="connsiteY4" fmla="*/ 973167 h 973167"/>
              <a:gd name="connsiteX0" fmla="*/ 492567 w 1095818"/>
              <a:gd name="connsiteY0" fmla="*/ 973167 h 973167"/>
              <a:gd name="connsiteX1" fmla="*/ 0 w 1095818"/>
              <a:gd name="connsiteY1" fmla="*/ 592599 h 973167"/>
              <a:gd name="connsiteX2" fmla="*/ 493271 w 1095818"/>
              <a:gd name="connsiteY2" fmla="*/ 0 h 973167"/>
              <a:gd name="connsiteX3" fmla="*/ 1095818 w 1095818"/>
              <a:gd name="connsiteY3" fmla="*/ 531519 h 973167"/>
              <a:gd name="connsiteX4" fmla="*/ 492567 w 1095818"/>
              <a:gd name="connsiteY4" fmla="*/ 973167 h 973167"/>
              <a:gd name="connsiteX0" fmla="*/ 667827 w 1095818"/>
              <a:gd name="connsiteY0" fmla="*/ 942687 h 942687"/>
              <a:gd name="connsiteX1" fmla="*/ 0 w 1095818"/>
              <a:gd name="connsiteY1" fmla="*/ 592599 h 942687"/>
              <a:gd name="connsiteX2" fmla="*/ 493271 w 1095818"/>
              <a:gd name="connsiteY2" fmla="*/ 0 h 942687"/>
              <a:gd name="connsiteX3" fmla="*/ 1095818 w 1095818"/>
              <a:gd name="connsiteY3" fmla="*/ 531519 h 942687"/>
              <a:gd name="connsiteX4" fmla="*/ 667827 w 1095818"/>
              <a:gd name="connsiteY4" fmla="*/ 942687 h 942687"/>
              <a:gd name="connsiteX0" fmla="*/ 576387 w 1004378"/>
              <a:gd name="connsiteY0" fmla="*/ 942687 h 942687"/>
              <a:gd name="connsiteX1" fmla="*/ 0 w 1004378"/>
              <a:gd name="connsiteY1" fmla="*/ 386859 h 942687"/>
              <a:gd name="connsiteX2" fmla="*/ 401831 w 1004378"/>
              <a:gd name="connsiteY2" fmla="*/ 0 h 942687"/>
              <a:gd name="connsiteX3" fmla="*/ 1004378 w 1004378"/>
              <a:gd name="connsiteY3" fmla="*/ 531519 h 942687"/>
              <a:gd name="connsiteX4" fmla="*/ 576387 w 1004378"/>
              <a:gd name="connsiteY4" fmla="*/ 942687 h 942687"/>
              <a:gd name="connsiteX0" fmla="*/ 576387 w 1004378"/>
              <a:gd name="connsiteY0" fmla="*/ 973167 h 973167"/>
              <a:gd name="connsiteX1" fmla="*/ 0 w 1004378"/>
              <a:gd name="connsiteY1" fmla="*/ 417339 h 973167"/>
              <a:gd name="connsiteX2" fmla="*/ 417071 w 1004378"/>
              <a:gd name="connsiteY2" fmla="*/ 0 h 973167"/>
              <a:gd name="connsiteX3" fmla="*/ 1004378 w 1004378"/>
              <a:gd name="connsiteY3" fmla="*/ 561999 h 973167"/>
              <a:gd name="connsiteX4" fmla="*/ 576387 w 1004378"/>
              <a:gd name="connsiteY4" fmla="*/ 973167 h 973167"/>
              <a:gd name="connsiteX0" fmla="*/ 707956 w 1135947"/>
              <a:gd name="connsiteY0" fmla="*/ 1125567 h 1125567"/>
              <a:gd name="connsiteX1" fmla="*/ 131569 w 1135947"/>
              <a:gd name="connsiteY1" fmla="*/ 569739 h 1125567"/>
              <a:gd name="connsiteX2" fmla="*/ 0 w 1135947"/>
              <a:gd name="connsiteY2" fmla="*/ 0 h 1125567"/>
              <a:gd name="connsiteX3" fmla="*/ 1135947 w 1135947"/>
              <a:gd name="connsiteY3" fmla="*/ 714399 h 1125567"/>
              <a:gd name="connsiteX4" fmla="*/ 707956 w 1135947"/>
              <a:gd name="connsiteY4" fmla="*/ 1125567 h 1125567"/>
              <a:gd name="connsiteX0" fmla="*/ 911667 w 1339658"/>
              <a:gd name="connsiteY0" fmla="*/ 1125567 h 1125567"/>
              <a:gd name="connsiteX1" fmla="*/ 0 w 1339658"/>
              <a:gd name="connsiteY1" fmla="*/ 295419 h 1125567"/>
              <a:gd name="connsiteX2" fmla="*/ 203711 w 1339658"/>
              <a:gd name="connsiteY2" fmla="*/ 0 h 1125567"/>
              <a:gd name="connsiteX3" fmla="*/ 1339658 w 1339658"/>
              <a:gd name="connsiteY3" fmla="*/ 714399 h 1125567"/>
              <a:gd name="connsiteX4" fmla="*/ 911667 w 1339658"/>
              <a:gd name="connsiteY4" fmla="*/ 1125567 h 1125567"/>
              <a:gd name="connsiteX0" fmla="*/ 1208847 w 1339658"/>
              <a:gd name="connsiteY0" fmla="*/ 980787 h 980787"/>
              <a:gd name="connsiteX1" fmla="*/ 0 w 1339658"/>
              <a:gd name="connsiteY1" fmla="*/ 295419 h 980787"/>
              <a:gd name="connsiteX2" fmla="*/ 203711 w 1339658"/>
              <a:gd name="connsiteY2" fmla="*/ 0 h 980787"/>
              <a:gd name="connsiteX3" fmla="*/ 1339658 w 1339658"/>
              <a:gd name="connsiteY3" fmla="*/ 714399 h 980787"/>
              <a:gd name="connsiteX4" fmla="*/ 1208847 w 1339658"/>
              <a:gd name="connsiteY4" fmla="*/ 980787 h 980787"/>
              <a:gd name="connsiteX0" fmla="*/ 1193607 w 1339658"/>
              <a:gd name="connsiteY0" fmla="*/ 965547 h 965547"/>
              <a:gd name="connsiteX1" fmla="*/ 0 w 1339658"/>
              <a:gd name="connsiteY1" fmla="*/ 295419 h 965547"/>
              <a:gd name="connsiteX2" fmla="*/ 203711 w 1339658"/>
              <a:gd name="connsiteY2" fmla="*/ 0 h 965547"/>
              <a:gd name="connsiteX3" fmla="*/ 1339658 w 1339658"/>
              <a:gd name="connsiteY3" fmla="*/ 714399 h 965547"/>
              <a:gd name="connsiteX4" fmla="*/ 1193607 w 1339658"/>
              <a:gd name="connsiteY4" fmla="*/ 965547 h 965547"/>
              <a:gd name="connsiteX0" fmla="*/ 1170747 w 1316798"/>
              <a:gd name="connsiteY0" fmla="*/ 965547 h 965547"/>
              <a:gd name="connsiteX1" fmla="*/ 0 w 1316798"/>
              <a:gd name="connsiteY1" fmla="*/ 272559 h 965547"/>
              <a:gd name="connsiteX2" fmla="*/ 180851 w 1316798"/>
              <a:gd name="connsiteY2" fmla="*/ 0 h 965547"/>
              <a:gd name="connsiteX3" fmla="*/ 1316798 w 1316798"/>
              <a:gd name="connsiteY3" fmla="*/ 714399 h 965547"/>
              <a:gd name="connsiteX4" fmla="*/ 1170747 w 1316798"/>
              <a:gd name="connsiteY4" fmla="*/ 965547 h 965547"/>
              <a:gd name="connsiteX0" fmla="*/ 5167326 w 5313377"/>
              <a:gd name="connsiteY0" fmla="*/ 3163865 h 3163865"/>
              <a:gd name="connsiteX1" fmla="*/ 3996579 w 5313377"/>
              <a:gd name="connsiteY1" fmla="*/ 2470877 h 3163865"/>
              <a:gd name="connsiteX2" fmla="*/ 0 w 5313377"/>
              <a:gd name="connsiteY2" fmla="*/ 0 h 3163865"/>
              <a:gd name="connsiteX3" fmla="*/ 5313377 w 5313377"/>
              <a:gd name="connsiteY3" fmla="*/ 2912717 h 3163865"/>
              <a:gd name="connsiteX4" fmla="*/ 5167326 w 5313377"/>
              <a:gd name="connsiteY4" fmla="*/ 3163865 h 3163865"/>
              <a:gd name="connsiteX0" fmla="*/ 5167326 w 5313377"/>
              <a:gd name="connsiteY0" fmla="*/ 3163865 h 3255305"/>
              <a:gd name="connsiteX1" fmla="*/ 3996579 w 5313377"/>
              <a:gd name="connsiteY1" fmla="*/ 2470877 h 3255305"/>
              <a:gd name="connsiteX2" fmla="*/ 0 w 5313377"/>
              <a:gd name="connsiteY2" fmla="*/ 0 h 3255305"/>
              <a:gd name="connsiteX3" fmla="*/ 5313377 w 5313377"/>
              <a:gd name="connsiteY3" fmla="*/ 2912717 h 3255305"/>
              <a:gd name="connsiteX4" fmla="*/ 5258766 w 5313377"/>
              <a:gd name="connsiteY4" fmla="*/ 3255305 h 3255305"/>
              <a:gd name="connsiteX0" fmla="*/ 5167326 w 5313377"/>
              <a:gd name="connsiteY0" fmla="*/ 3163865 h 3163865"/>
              <a:gd name="connsiteX1" fmla="*/ 3996579 w 5313377"/>
              <a:gd name="connsiteY1" fmla="*/ 2470877 h 3163865"/>
              <a:gd name="connsiteX2" fmla="*/ 0 w 5313377"/>
              <a:gd name="connsiteY2" fmla="*/ 0 h 3163865"/>
              <a:gd name="connsiteX3" fmla="*/ 5313377 w 5313377"/>
              <a:gd name="connsiteY3" fmla="*/ 2912717 h 3163865"/>
              <a:gd name="connsiteX0" fmla="*/ 3996579 w 5313377"/>
              <a:gd name="connsiteY0" fmla="*/ 2470877 h 2912717"/>
              <a:gd name="connsiteX1" fmla="*/ 0 w 5313377"/>
              <a:gd name="connsiteY1" fmla="*/ 0 h 2912717"/>
              <a:gd name="connsiteX2" fmla="*/ 5313377 w 5313377"/>
              <a:gd name="connsiteY2" fmla="*/ 2912717 h 2912717"/>
              <a:gd name="connsiteX0" fmla="*/ 0 w 5313377"/>
              <a:gd name="connsiteY0" fmla="*/ 0 h 2912717"/>
              <a:gd name="connsiteX1" fmla="*/ 5313377 w 5313377"/>
              <a:gd name="connsiteY1" fmla="*/ 2912717 h 2912717"/>
              <a:gd name="connsiteX0" fmla="*/ 0 w 3622363"/>
              <a:gd name="connsiteY0" fmla="*/ 0 h 4171582"/>
              <a:gd name="connsiteX1" fmla="*/ 3622363 w 3622363"/>
              <a:gd name="connsiteY1" fmla="*/ 4171582 h 4171582"/>
              <a:gd name="connsiteX0" fmla="*/ 0 w 3622363"/>
              <a:gd name="connsiteY0" fmla="*/ 0 h 4171582"/>
              <a:gd name="connsiteX1" fmla="*/ 2006007 w 3622363"/>
              <a:gd name="connsiteY1" fmla="*/ 2303570 h 4171582"/>
              <a:gd name="connsiteX2" fmla="*/ 3622363 w 3622363"/>
              <a:gd name="connsiteY2" fmla="*/ 4171582 h 4171582"/>
              <a:gd name="connsiteX0" fmla="*/ 0 w 3622363"/>
              <a:gd name="connsiteY0" fmla="*/ 0 h 4171582"/>
              <a:gd name="connsiteX1" fmla="*/ 289942 w 3622363"/>
              <a:gd name="connsiteY1" fmla="*/ 769132 h 4171582"/>
              <a:gd name="connsiteX2" fmla="*/ 3622363 w 3622363"/>
              <a:gd name="connsiteY2" fmla="*/ 4171582 h 4171582"/>
              <a:gd name="connsiteX0" fmla="*/ 0 w 3622363"/>
              <a:gd name="connsiteY0" fmla="*/ 0 h 4171582"/>
              <a:gd name="connsiteX1" fmla="*/ 289942 w 3622363"/>
              <a:gd name="connsiteY1" fmla="*/ 769132 h 4171582"/>
              <a:gd name="connsiteX2" fmla="*/ 559251 w 3622363"/>
              <a:gd name="connsiteY2" fmla="*/ 1019652 h 4171582"/>
              <a:gd name="connsiteX3" fmla="*/ 3622363 w 3622363"/>
              <a:gd name="connsiteY3" fmla="*/ 4171582 h 4171582"/>
              <a:gd name="connsiteX0" fmla="*/ 0 w 3622363"/>
              <a:gd name="connsiteY0" fmla="*/ 0 h 4171582"/>
              <a:gd name="connsiteX1" fmla="*/ 289942 w 3622363"/>
              <a:gd name="connsiteY1" fmla="*/ 769132 h 4171582"/>
              <a:gd name="connsiteX2" fmla="*/ 797246 w 3622363"/>
              <a:gd name="connsiteY2" fmla="*/ 1652217 h 4171582"/>
              <a:gd name="connsiteX3" fmla="*/ 3622363 w 3622363"/>
              <a:gd name="connsiteY3" fmla="*/ 4171582 h 4171582"/>
              <a:gd name="connsiteX0" fmla="*/ 0 w 3622363"/>
              <a:gd name="connsiteY0" fmla="*/ 0 h 4171582"/>
              <a:gd name="connsiteX1" fmla="*/ 289942 w 3622363"/>
              <a:gd name="connsiteY1" fmla="*/ 769132 h 4171582"/>
              <a:gd name="connsiteX2" fmla="*/ 797246 w 3622363"/>
              <a:gd name="connsiteY2" fmla="*/ 1652217 h 4171582"/>
              <a:gd name="connsiteX3" fmla="*/ 2049848 w 3622363"/>
              <a:gd name="connsiteY3" fmla="*/ 2748244 h 4171582"/>
              <a:gd name="connsiteX4" fmla="*/ 3622363 w 3622363"/>
              <a:gd name="connsiteY4" fmla="*/ 4171582 h 4171582"/>
              <a:gd name="connsiteX0" fmla="*/ 0 w 3622363"/>
              <a:gd name="connsiteY0" fmla="*/ 0 h 4171582"/>
              <a:gd name="connsiteX1" fmla="*/ 289942 w 3622363"/>
              <a:gd name="connsiteY1" fmla="*/ 769132 h 4171582"/>
              <a:gd name="connsiteX2" fmla="*/ 797246 w 3622363"/>
              <a:gd name="connsiteY2" fmla="*/ 1652217 h 4171582"/>
              <a:gd name="connsiteX3" fmla="*/ 2012270 w 3622363"/>
              <a:gd name="connsiteY3" fmla="*/ 2892294 h 4171582"/>
              <a:gd name="connsiteX4" fmla="*/ 3622363 w 3622363"/>
              <a:gd name="connsiteY4" fmla="*/ 4171582 h 4171582"/>
              <a:gd name="connsiteX0" fmla="*/ 0 w 3622363"/>
              <a:gd name="connsiteY0" fmla="*/ 0 h 4171582"/>
              <a:gd name="connsiteX1" fmla="*/ 289942 w 3622363"/>
              <a:gd name="connsiteY1" fmla="*/ 769132 h 4171582"/>
              <a:gd name="connsiteX2" fmla="*/ 797246 w 3622363"/>
              <a:gd name="connsiteY2" fmla="*/ 1652217 h 4171582"/>
              <a:gd name="connsiteX3" fmla="*/ 2012270 w 3622363"/>
              <a:gd name="connsiteY3" fmla="*/ 2892294 h 4171582"/>
              <a:gd name="connsiteX4" fmla="*/ 3145876 w 3622363"/>
              <a:gd name="connsiteY4" fmla="*/ 3800430 h 4171582"/>
              <a:gd name="connsiteX5" fmla="*/ 3622363 w 3622363"/>
              <a:gd name="connsiteY5" fmla="*/ 4171582 h 4171582"/>
              <a:gd name="connsiteX0" fmla="*/ 0 w 3622363"/>
              <a:gd name="connsiteY0" fmla="*/ 0 h 4171582"/>
              <a:gd name="connsiteX1" fmla="*/ 289942 w 3622363"/>
              <a:gd name="connsiteY1" fmla="*/ 769132 h 4171582"/>
              <a:gd name="connsiteX2" fmla="*/ 797246 w 3622363"/>
              <a:gd name="connsiteY2" fmla="*/ 1652217 h 4171582"/>
              <a:gd name="connsiteX3" fmla="*/ 2012270 w 3622363"/>
              <a:gd name="connsiteY3" fmla="*/ 2892294 h 4171582"/>
              <a:gd name="connsiteX4" fmla="*/ 3114561 w 3622363"/>
              <a:gd name="connsiteY4" fmla="*/ 3881849 h 4171582"/>
              <a:gd name="connsiteX5" fmla="*/ 3622363 w 3622363"/>
              <a:gd name="connsiteY5" fmla="*/ 4171582 h 4171582"/>
              <a:gd name="connsiteX0" fmla="*/ 0 w 3656440"/>
              <a:gd name="connsiteY0" fmla="*/ 0 h 4190905"/>
              <a:gd name="connsiteX1" fmla="*/ 289942 w 3656440"/>
              <a:gd name="connsiteY1" fmla="*/ 769132 h 4190905"/>
              <a:gd name="connsiteX2" fmla="*/ 797246 w 3656440"/>
              <a:gd name="connsiteY2" fmla="*/ 1652217 h 4190905"/>
              <a:gd name="connsiteX3" fmla="*/ 2012270 w 3656440"/>
              <a:gd name="connsiteY3" fmla="*/ 2892294 h 4190905"/>
              <a:gd name="connsiteX4" fmla="*/ 3114561 w 3656440"/>
              <a:gd name="connsiteY4" fmla="*/ 3881849 h 4190905"/>
              <a:gd name="connsiteX5" fmla="*/ 3622363 w 3656440"/>
              <a:gd name="connsiteY5" fmla="*/ 4171582 h 4190905"/>
              <a:gd name="connsiteX6" fmla="*/ 3609339 w 3656440"/>
              <a:gd name="connsiteY6" fmla="*/ 4163685 h 4190905"/>
              <a:gd name="connsiteX0" fmla="*/ 0 w 3903728"/>
              <a:gd name="connsiteY0" fmla="*/ 0 h 4238927"/>
              <a:gd name="connsiteX1" fmla="*/ 289942 w 3903728"/>
              <a:gd name="connsiteY1" fmla="*/ 769132 h 4238927"/>
              <a:gd name="connsiteX2" fmla="*/ 797246 w 3903728"/>
              <a:gd name="connsiteY2" fmla="*/ 1652217 h 4238927"/>
              <a:gd name="connsiteX3" fmla="*/ 2012270 w 3903728"/>
              <a:gd name="connsiteY3" fmla="*/ 2892294 h 4238927"/>
              <a:gd name="connsiteX4" fmla="*/ 3114561 w 3903728"/>
              <a:gd name="connsiteY4" fmla="*/ 3881849 h 4238927"/>
              <a:gd name="connsiteX5" fmla="*/ 3622363 w 3903728"/>
              <a:gd name="connsiteY5" fmla="*/ 4171582 h 4238927"/>
              <a:gd name="connsiteX6" fmla="*/ 3903701 w 3903728"/>
              <a:gd name="connsiteY6" fmla="*/ 4238841 h 4238927"/>
              <a:gd name="connsiteX0" fmla="*/ 0 w 4041503"/>
              <a:gd name="connsiteY0" fmla="*/ 0 h 4295234"/>
              <a:gd name="connsiteX1" fmla="*/ 289942 w 4041503"/>
              <a:gd name="connsiteY1" fmla="*/ 769132 h 4295234"/>
              <a:gd name="connsiteX2" fmla="*/ 797246 w 4041503"/>
              <a:gd name="connsiteY2" fmla="*/ 1652217 h 4295234"/>
              <a:gd name="connsiteX3" fmla="*/ 2012270 w 4041503"/>
              <a:gd name="connsiteY3" fmla="*/ 2892294 h 4295234"/>
              <a:gd name="connsiteX4" fmla="*/ 3114561 w 4041503"/>
              <a:gd name="connsiteY4" fmla="*/ 3881849 h 4295234"/>
              <a:gd name="connsiteX5" fmla="*/ 3622363 w 4041503"/>
              <a:gd name="connsiteY5" fmla="*/ 4171582 h 4295234"/>
              <a:gd name="connsiteX6" fmla="*/ 4041487 w 4041503"/>
              <a:gd name="connsiteY6" fmla="*/ 4295209 h 4295234"/>
              <a:gd name="connsiteX0" fmla="*/ 0 w 4041487"/>
              <a:gd name="connsiteY0" fmla="*/ 0 h 4295209"/>
              <a:gd name="connsiteX1" fmla="*/ 289942 w 4041487"/>
              <a:gd name="connsiteY1" fmla="*/ 769132 h 4295209"/>
              <a:gd name="connsiteX2" fmla="*/ 797246 w 4041487"/>
              <a:gd name="connsiteY2" fmla="*/ 1652217 h 4295209"/>
              <a:gd name="connsiteX3" fmla="*/ 2012270 w 4041487"/>
              <a:gd name="connsiteY3" fmla="*/ 2892294 h 4295209"/>
              <a:gd name="connsiteX4" fmla="*/ 3114561 w 4041487"/>
              <a:gd name="connsiteY4" fmla="*/ 3881849 h 4295209"/>
              <a:gd name="connsiteX5" fmla="*/ 3622363 w 4041487"/>
              <a:gd name="connsiteY5" fmla="*/ 4171582 h 4295209"/>
              <a:gd name="connsiteX6" fmla="*/ 4041487 w 4041487"/>
              <a:gd name="connsiteY6" fmla="*/ 4295209 h 4295209"/>
              <a:gd name="connsiteX0" fmla="*/ 0 w 4041487"/>
              <a:gd name="connsiteY0" fmla="*/ 0 h 4295209"/>
              <a:gd name="connsiteX1" fmla="*/ 289942 w 4041487"/>
              <a:gd name="connsiteY1" fmla="*/ 769132 h 4295209"/>
              <a:gd name="connsiteX2" fmla="*/ 552987 w 4041487"/>
              <a:gd name="connsiteY2" fmla="*/ 1226332 h 4295209"/>
              <a:gd name="connsiteX3" fmla="*/ 797246 w 4041487"/>
              <a:gd name="connsiteY3" fmla="*/ 1652217 h 4295209"/>
              <a:gd name="connsiteX4" fmla="*/ 2012270 w 4041487"/>
              <a:gd name="connsiteY4" fmla="*/ 2892294 h 4295209"/>
              <a:gd name="connsiteX5" fmla="*/ 3114561 w 4041487"/>
              <a:gd name="connsiteY5" fmla="*/ 3881849 h 4295209"/>
              <a:gd name="connsiteX6" fmla="*/ 3622363 w 4041487"/>
              <a:gd name="connsiteY6" fmla="*/ 4171582 h 4295209"/>
              <a:gd name="connsiteX7" fmla="*/ 4041487 w 4041487"/>
              <a:gd name="connsiteY7" fmla="*/ 4295209 h 4295209"/>
              <a:gd name="connsiteX0" fmla="*/ 0 w 4041487"/>
              <a:gd name="connsiteY0" fmla="*/ 0 h 4295209"/>
              <a:gd name="connsiteX1" fmla="*/ 289942 w 4041487"/>
              <a:gd name="connsiteY1" fmla="*/ 769132 h 4295209"/>
              <a:gd name="connsiteX2" fmla="*/ 521672 w 4041487"/>
              <a:gd name="connsiteY2" fmla="*/ 1038441 h 4295209"/>
              <a:gd name="connsiteX3" fmla="*/ 797246 w 4041487"/>
              <a:gd name="connsiteY3" fmla="*/ 1652217 h 4295209"/>
              <a:gd name="connsiteX4" fmla="*/ 2012270 w 4041487"/>
              <a:gd name="connsiteY4" fmla="*/ 2892294 h 4295209"/>
              <a:gd name="connsiteX5" fmla="*/ 3114561 w 4041487"/>
              <a:gd name="connsiteY5" fmla="*/ 3881849 h 4295209"/>
              <a:gd name="connsiteX6" fmla="*/ 3622363 w 4041487"/>
              <a:gd name="connsiteY6" fmla="*/ 4171582 h 4295209"/>
              <a:gd name="connsiteX7" fmla="*/ 4041487 w 4041487"/>
              <a:gd name="connsiteY7" fmla="*/ 4295209 h 4295209"/>
              <a:gd name="connsiteX0" fmla="*/ 0 w 4041487"/>
              <a:gd name="connsiteY0" fmla="*/ 0 h 4295209"/>
              <a:gd name="connsiteX1" fmla="*/ 170943 w 4041487"/>
              <a:gd name="connsiteY1" fmla="*/ 424666 h 4295209"/>
              <a:gd name="connsiteX2" fmla="*/ 289942 w 4041487"/>
              <a:gd name="connsiteY2" fmla="*/ 769132 h 4295209"/>
              <a:gd name="connsiteX3" fmla="*/ 521672 w 4041487"/>
              <a:gd name="connsiteY3" fmla="*/ 1038441 h 4295209"/>
              <a:gd name="connsiteX4" fmla="*/ 797246 w 4041487"/>
              <a:gd name="connsiteY4" fmla="*/ 1652217 h 4295209"/>
              <a:gd name="connsiteX5" fmla="*/ 2012270 w 4041487"/>
              <a:gd name="connsiteY5" fmla="*/ 2892294 h 4295209"/>
              <a:gd name="connsiteX6" fmla="*/ 3114561 w 4041487"/>
              <a:gd name="connsiteY6" fmla="*/ 3881849 h 4295209"/>
              <a:gd name="connsiteX7" fmla="*/ 3622363 w 4041487"/>
              <a:gd name="connsiteY7" fmla="*/ 4171582 h 4295209"/>
              <a:gd name="connsiteX8" fmla="*/ 4041487 w 4041487"/>
              <a:gd name="connsiteY8" fmla="*/ 4295209 h 4295209"/>
              <a:gd name="connsiteX0" fmla="*/ 0 w 4041487"/>
              <a:gd name="connsiteY0" fmla="*/ 0 h 4295209"/>
              <a:gd name="connsiteX1" fmla="*/ 39420 w 4041487"/>
              <a:gd name="connsiteY1" fmla="*/ 286880 h 4295209"/>
              <a:gd name="connsiteX2" fmla="*/ 289942 w 4041487"/>
              <a:gd name="connsiteY2" fmla="*/ 769132 h 4295209"/>
              <a:gd name="connsiteX3" fmla="*/ 521672 w 4041487"/>
              <a:gd name="connsiteY3" fmla="*/ 1038441 h 4295209"/>
              <a:gd name="connsiteX4" fmla="*/ 797246 w 4041487"/>
              <a:gd name="connsiteY4" fmla="*/ 1652217 h 4295209"/>
              <a:gd name="connsiteX5" fmla="*/ 2012270 w 4041487"/>
              <a:gd name="connsiteY5" fmla="*/ 2892294 h 4295209"/>
              <a:gd name="connsiteX6" fmla="*/ 3114561 w 4041487"/>
              <a:gd name="connsiteY6" fmla="*/ 3881849 h 4295209"/>
              <a:gd name="connsiteX7" fmla="*/ 3622363 w 4041487"/>
              <a:gd name="connsiteY7" fmla="*/ 4171582 h 4295209"/>
              <a:gd name="connsiteX8" fmla="*/ 4041487 w 4041487"/>
              <a:gd name="connsiteY8" fmla="*/ 4295209 h 4295209"/>
              <a:gd name="connsiteX0" fmla="*/ 0 w 4041487"/>
              <a:gd name="connsiteY0" fmla="*/ 0 h 4295209"/>
              <a:gd name="connsiteX1" fmla="*/ 8105 w 4041487"/>
              <a:gd name="connsiteY1" fmla="*/ 230513 h 4295209"/>
              <a:gd name="connsiteX2" fmla="*/ 289942 w 4041487"/>
              <a:gd name="connsiteY2" fmla="*/ 769132 h 4295209"/>
              <a:gd name="connsiteX3" fmla="*/ 521672 w 4041487"/>
              <a:gd name="connsiteY3" fmla="*/ 1038441 h 4295209"/>
              <a:gd name="connsiteX4" fmla="*/ 797246 w 4041487"/>
              <a:gd name="connsiteY4" fmla="*/ 1652217 h 4295209"/>
              <a:gd name="connsiteX5" fmla="*/ 2012270 w 4041487"/>
              <a:gd name="connsiteY5" fmla="*/ 2892294 h 4295209"/>
              <a:gd name="connsiteX6" fmla="*/ 3114561 w 4041487"/>
              <a:gd name="connsiteY6" fmla="*/ 3881849 h 4295209"/>
              <a:gd name="connsiteX7" fmla="*/ 3622363 w 4041487"/>
              <a:gd name="connsiteY7" fmla="*/ 4171582 h 4295209"/>
              <a:gd name="connsiteX8" fmla="*/ 4041487 w 4041487"/>
              <a:gd name="connsiteY8" fmla="*/ 4295209 h 4295209"/>
              <a:gd name="connsiteX0" fmla="*/ 0 w 4041487"/>
              <a:gd name="connsiteY0" fmla="*/ 0 h 4295209"/>
              <a:gd name="connsiteX1" fmla="*/ 8105 w 4041487"/>
              <a:gd name="connsiteY1" fmla="*/ 230513 h 4295209"/>
              <a:gd name="connsiteX2" fmla="*/ 289942 w 4041487"/>
              <a:gd name="connsiteY2" fmla="*/ 769132 h 4295209"/>
              <a:gd name="connsiteX3" fmla="*/ 521672 w 4041487"/>
              <a:gd name="connsiteY3" fmla="*/ 1038441 h 4295209"/>
              <a:gd name="connsiteX4" fmla="*/ 784720 w 4041487"/>
              <a:gd name="connsiteY4" fmla="*/ 1671006 h 4295209"/>
              <a:gd name="connsiteX5" fmla="*/ 2012270 w 4041487"/>
              <a:gd name="connsiteY5" fmla="*/ 2892294 h 4295209"/>
              <a:gd name="connsiteX6" fmla="*/ 3114561 w 4041487"/>
              <a:gd name="connsiteY6" fmla="*/ 3881849 h 4295209"/>
              <a:gd name="connsiteX7" fmla="*/ 3622363 w 4041487"/>
              <a:gd name="connsiteY7" fmla="*/ 4171582 h 4295209"/>
              <a:gd name="connsiteX8" fmla="*/ 4041487 w 4041487"/>
              <a:gd name="connsiteY8" fmla="*/ 4295209 h 4295209"/>
              <a:gd name="connsiteX0" fmla="*/ 0 w 4041487"/>
              <a:gd name="connsiteY0" fmla="*/ 0 h 4295209"/>
              <a:gd name="connsiteX1" fmla="*/ 8105 w 4041487"/>
              <a:gd name="connsiteY1" fmla="*/ 230513 h 4295209"/>
              <a:gd name="connsiteX2" fmla="*/ 289942 w 4041487"/>
              <a:gd name="connsiteY2" fmla="*/ 769132 h 4295209"/>
              <a:gd name="connsiteX3" fmla="*/ 521672 w 4041487"/>
              <a:gd name="connsiteY3" fmla="*/ 1038441 h 4295209"/>
              <a:gd name="connsiteX4" fmla="*/ 784720 w 4041487"/>
              <a:gd name="connsiteY4" fmla="*/ 1671006 h 4295209"/>
              <a:gd name="connsiteX5" fmla="*/ 2012270 w 4041487"/>
              <a:gd name="connsiteY5" fmla="*/ 2892294 h 4295209"/>
              <a:gd name="connsiteX6" fmla="*/ 3083246 w 4041487"/>
              <a:gd name="connsiteY6" fmla="*/ 3894375 h 4295209"/>
              <a:gd name="connsiteX7" fmla="*/ 3622363 w 4041487"/>
              <a:gd name="connsiteY7" fmla="*/ 4171582 h 4295209"/>
              <a:gd name="connsiteX8" fmla="*/ 4041487 w 4041487"/>
              <a:gd name="connsiteY8" fmla="*/ 4295209 h 4295209"/>
              <a:gd name="connsiteX0" fmla="*/ 0 w 4041487"/>
              <a:gd name="connsiteY0" fmla="*/ 0 h 4295209"/>
              <a:gd name="connsiteX1" fmla="*/ 8105 w 4041487"/>
              <a:gd name="connsiteY1" fmla="*/ 230513 h 4295209"/>
              <a:gd name="connsiteX2" fmla="*/ 289942 w 4041487"/>
              <a:gd name="connsiteY2" fmla="*/ 769132 h 4295209"/>
              <a:gd name="connsiteX3" fmla="*/ 521672 w 4041487"/>
              <a:gd name="connsiteY3" fmla="*/ 1038441 h 4295209"/>
              <a:gd name="connsiteX4" fmla="*/ 2031059 w 4041487"/>
              <a:gd name="connsiteY4" fmla="*/ 3781642 h 4295209"/>
              <a:gd name="connsiteX5" fmla="*/ 2012270 w 4041487"/>
              <a:gd name="connsiteY5" fmla="*/ 2892294 h 4295209"/>
              <a:gd name="connsiteX6" fmla="*/ 3083246 w 4041487"/>
              <a:gd name="connsiteY6" fmla="*/ 3894375 h 4295209"/>
              <a:gd name="connsiteX7" fmla="*/ 3622363 w 4041487"/>
              <a:gd name="connsiteY7" fmla="*/ 4171582 h 4295209"/>
              <a:gd name="connsiteX8" fmla="*/ 4041487 w 4041487"/>
              <a:gd name="connsiteY8" fmla="*/ 4295209 h 4295209"/>
              <a:gd name="connsiteX0" fmla="*/ 0 w 4041487"/>
              <a:gd name="connsiteY0" fmla="*/ 0 h 4295209"/>
              <a:gd name="connsiteX1" fmla="*/ 8105 w 4041487"/>
              <a:gd name="connsiteY1" fmla="*/ 230513 h 4295209"/>
              <a:gd name="connsiteX2" fmla="*/ 289942 w 4041487"/>
              <a:gd name="connsiteY2" fmla="*/ 769132 h 4295209"/>
              <a:gd name="connsiteX3" fmla="*/ 521672 w 4041487"/>
              <a:gd name="connsiteY3" fmla="*/ 1038441 h 4295209"/>
              <a:gd name="connsiteX4" fmla="*/ 2031059 w 4041487"/>
              <a:gd name="connsiteY4" fmla="*/ 3781642 h 4295209"/>
              <a:gd name="connsiteX5" fmla="*/ 3083246 w 4041487"/>
              <a:gd name="connsiteY5" fmla="*/ 3894375 h 4295209"/>
              <a:gd name="connsiteX6" fmla="*/ 3622363 w 4041487"/>
              <a:gd name="connsiteY6" fmla="*/ 4171582 h 4295209"/>
              <a:gd name="connsiteX7" fmla="*/ 4041487 w 4041487"/>
              <a:gd name="connsiteY7" fmla="*/ 4295209 h 4295209"/>
              <a:gd name="connsiteX0" fmla="*/ 0 w 4041487"/>
              <a:gd name="connsiteY0" fmla="*/ 0 h 4295209"/>
              <a:gd name="connsiteX1" fmla="*/ 8105 w 4041487"/>
              <a:gd name="connsiteY1" fmla="*/ 230513 h 4295209"/>
              <a:gd name="connsiteX2" fmla="*/ 289942 w 4041487"/>
              <a:gd name="connsiteY2" fmla="*/ 769132 h 4295209"/>
              <a:gd name="connsiteX3" fmla="*/ 521672 w 4041487"/>
              <a:gd name="connsiteY3" fmla="*/ 1038441 h 4295209"/>
              <a:gd name="connsiteX4" fmla="*/ 2031059 w 4041487"/>
              <a:gd name="connsiteY4" fmla="*/ 3781642 h 4295209"/>
              <a:gd name="connsiteX5" fmla="*/ 2832725 w 4041487"/>
              <a:gd name="connsiteY5" fmla="*/ 4038424 h 4295209"/>
              <a:gd name="connsiteX6" fmla="*/ 3622363 w 4041487"/>
              <a:gd name="connsiteY6" fmla="*/ 4171582 h 4295209"/>
              <a:gd name="connsiteX7" fmla="*/ 4041487 w 4041487"/>
              <a:gd name="connsiteY7" fmla="*/ 4295209 h 4295209"/>
              <a:gd name="connsiteX0" fmla="*/ 0 w 4066154"/>
              <a:gd name="connsiteY0" fmla="*/ 0 h 4303788"/>
              <a:gd name="connsiteX1" fmla="*/ 8105 w 4066154"/>
              <a:gd name="connsiteY1" fmla="*/ 230513 h 4303788"/>
              <a:gd name="connsiteX2" fmla="*/ 289942 w 4066154"/>
              <a:gd name="connsiteY2" fmla="*/ 769132 h 4303788"/>
              <a:gd name="connsiteX3" fmla="*/ 521672 w 4066154"/>
              <a:gd name="connsiteY3" fmla="*/ 1038441 h 4303788"/>
              <a:gd name="connsiteX4" fmla="*/ 2031059 w 4066154"/>
              <a:gd name="connsiteY4" fmla="*/ 3781642 h 4303788"/>
              <a:gd name="connsiteX5" fmla="*/ 2832725 w 4066154"/>
              <a:gd name="connsiteY5" fmla="*/ 4038424 h 4303788"/>
              <a:gd name="connsiteX6" fmla="*/ 3622363 w 4066154"/>
              <a:gd name="connsiteY6" fmla="*/ 4171582 h 4303788"/>
              <a:gd name="connsiteX7" fmla="*/ 4041487 w 4066154"/>
              <a:gd name="connsiteY7" fmla="*/ 4295209 h 4303788"/>
              <a:gd name="connsiteX8" fmla="*/ 4016299 w 4066154"/>
              <a:gd name="connsiteY8" fmla="*/ 4293121 h 4303788"/>
              <a:gd name="connsiteX0" fmla="*/ 0 w 5005877"/>
              <a:gd name="connsiteY0" fmla="*/ 0 h 4295606"/>
              <a:gd name="connsiteX1" fmla="*/ 8105 w 5005877"/>
              <a:gd name="connsiteY1" fmla="*/ 230513 h 4295606"/>
              <a:gd name="connsiteX2" fmla="*/ 289942 w 5005877"/>
              <a:gd name="connsiteY2" fmla="*/ 769132 h 4295606"/>
              <a:gd name="connsiteX3" fmla="*/ 521672 w 5005877"/>
              <a:gd name="connsiteY3" fmla="*/ 1038441 h 4295606"/>
              <a:gd name="connsiteX4" fmla="*/ 2031059 w 5005877"/>
              <a:gd name="connsiteY4" fmla="*/ 3781642 h 4295606"/>
              <a:gd name="connsiteX5" fmla="*/ 2832725 w 5005877"/>
              <a:gd name="connsiteY5" fmla="*/ 4038424 h 4295606"/>
              <a:gd name="connsiteX6" fmla="*/ 3622363 w 5005877"/>
              <a:gd name="connsiteY6" fmla="*/ 4171582 h 4295606"/>
              <a:gd name="connsiteX7" fmla="*/ 4041487 w 5005877"/>
              <a:gd name="connsiteY7" fmla="*/ 4295209 h 4295606"/>
              <a:gd name="connsiteX8" fmla="*/ 5005855 w 5005877"/>
              <a:gd name="connsiteY8" fmla="*/ 3554085 h 4295606"/>
              <a:gd name="connsiteX0" fmla="*/ 0 w 6120681"/>
              <a:gd name="connsiteY0" fmla="*/ 0 h 4295475"/>
              <a:gd name="connsiteX1" fmla="*/ 8105 w 6120681"/>
              <a:gd name="connsiteY1" fmla="*/ 230513 h 4295475"/>
              <a:gd name="connsiteX2" fmla="*/ 289942 w 6120681"/>
              <a:gd name="connsiteY2" fmla="*/ 769132 h 4295475"/>
              <a:gd name="connsiteX3" fmla="*/ 521672 w 6120681"/>
              <a:gd name="connsiteY3" fmla="*/ 1038441 h 4295475"/>
              <a:gd name="connsiteX4" fmla="*/ 2031059 w 6120681"/>
              <a:gd name="connsiteY4" fmla="*/ 3781642 h 4295475"/>
              <a:gd name="connsiteX5" fmla="*/ 2832725 w 6120681"/>
              <a:gd name="connsiteY5" fmla="*/ 4038424 h 4295475"/>
              <a:gd name="connsiteX6" fmla="*/ 3622363 w 6120681"/>
              <a:gd name="connsiteY6" fmla="*/ 4171582 h 4295475"/>
              <a:gd name="connsiteX7" fmla="*/ 4041487 w 6120681"/>
              <a:gd name="connsiteY7" fmla="*/ 4295209 h 4295475"/>
              <a:gd name="connsiteX8" fmla="*/ 6120671 w 6120681"/>
              <a:gd name="connsiteY8" fmla="*/ 3172042 h 4295475"/>
              <a:gd name="connsiteX0" fmla="*/ 0 w 6120725"/>
              <a:gd name="connsiteY0" fmla="*/ 0 h 4171582"/>
              <a:gd name="connsiteX1" fmla="*/ 8105 w 6120725"/>
              <a:gd name="connsiteY1" fmla="*/ 230513 h 4171582"/>
              <a:gd name="connsiteX2" fmla="*/ 289942 w 6120725"/>
              <a:gd name="connsiteY2" fmla="*/ 769132 h 4171582"/>
              <a:gd name="connsiteX3" fmla="*/ 521672 w 6120725"/>
              <a:gd name="connsiteY3" fmla="*/ 1038441 h 4171582"/>
              <a:gd name="connsiteX4" fmla="*/ 2031059 w 6120725"/>
              <a:gd name="connsiteY4" fmla="*/ 3781642 h 4171582"/>
              <a:gd name="connsiteX5" fmla="*/ 2832725 w 6120725"/>
              <a:gd name="connsiteY5" fmla="*/ 4038424 h 4171582"/>
              <a:gd name="connsiteX6" fmla="*/ 3622363 w 6120725"/>
              <a:gd name="connsiteY6" fmla="*/ 4171582 h 4171582"/>
              <a:gd name="connsiteX7" fmla="*/ 5682396 w 6120725"/>
              <a:gd name="connsiteY7" fmla="*/ 3800431 h 4171582"/>
              <a:gd name="connsiteX8" fmla="*/ 6120671 w 6120725"/>
              <a:gd name="connsiteY8" fmla="*/ 3172042 h 4171582"/>
              <a:gd name="connsiteX0" fmla="*/ 0 w 6120725"/>
              <a:gd name="connsiteY0" fmla="*/ 0 h 4038424"/>
              <a:gd name="connsiteX1" fmla="*/ 8105 w 6120725"/>
              <a:gd name="connsiteY1" fmla="*/ 230513 h 4038424"/>
              <a:gd name="connsiteX2" fmla="*/ 289942 w 6120725"/>
              <a:gd name="connsiteY2" fmla="*/ 769132 h 4038424"/>
              <a:gd name="connsiteX3" fmla="*/ 521672 w 6120725"/>
              <a:gd name="connsiteY3" fmla="*/ 1038441 h 4038424"/>
              <a:gd name="connsiteX4" fmla="*/ 2031059 w 6120725"/>
              <a:gd name="connsiteY4" fmla="*/ 3781642 h 4038424"/>
              <a:gd name="connsiteX5" fmla="*/ 2832725 w 6120725"/>
              <a:gd name="connsiteY5" fmla="*/ 4038424 h 4038424"/>
              <a:gd name="connsiteX6" fmla="*/ 4787283 w 6120725"/>
              <a:gd name="connsiteY6" fmla="*/ 4021269 h 4038424"/>
              <a:gd name="connsiteX7" fmla="*/ 5682396 w 6120725"/>
              <a:gd name="connsiteY7" fmla="*/ 3800431 h 4038424"/>
              <a:gd name="connsiteX8" fmla="*/ 6120671 w 6120725"/>
              <a:gd name="connsiteY8" fmla="*/ 3172042 h 4038424"/>
              <a:gd name="connsiteX0" fmla="*/ 0 w 6120725"/>
              <a:gd name="connsiteY0" fmla="*/ 0 h 4044687"/>
              <a:gd name="connsiteX1" fmla="*/ 8105 w 6120725"/>
              <a:gd name="connsiteY1" fmla="*/ 230513 h 4044687"/>
              <a:gd name="connsiteX2" fmla="*/ 289942 w 6120725"/>
              <a:gd name="connsiteY2" fmla="*/ 769132 h 4044687"/>
              <a:gd name="connsiteX3" fmla="*/ 521672 w 6120725"/>
              <a:gd name="connsiteY3" fmla="*/ 1038441 h 4044687"/>
              <a:gd name="connsiteX4" fmla="*/ 2031059 w 6120725"/>
              <a:gd name="connsiteY4" fmla="*/ 3781642 h 4044687"/>
              <a:gd name="connsiteX5" fmla="*/ 2281580 w 6120725"/>
              <a:gd name="connsiteY5" fmla="*/ 4044687 h 4044687"/>
              <a:gd name="connsiteX6" fmla="*/ 4787283 w 6120725"/>
              <a:gd name="connsiteY6" fmla="*/ 4021269 h 4044687"/>
              <a:gd name="connsiteX7" fmla="*/ 5682396 w 6120725"/>
              <a:gd name="connsiteY7" fmla="*/ 3800431 h 4044687"/>
              <a:gd name="connsiteX8" fmla="*/ 6120671 w 6120725"/>
              <a:gd name="connsiteY8" fmla="*/ 3172042 h 4044687"/>
              <a:gd name="connsiteX0" fmla="*/ 0 w 6120725"/>
              <a:gd name="connsiteY0" fmla="*/ 0 h 4044687"/>
              <a:gd name="connsiteX1" fmla="*/ 8105 w 6120725"/>
              <a:gd name="connsiteY1" fmla="*/ 230513 h 4044687"/>
              <a:gd name="connsiteX2" fmla="*/ 289942 w 6120725"/>
              <a:gd name="connsiteY2" fmla="*/ 769132 h 4044687"/>
              <a:gd name="connsiteX3" fmla="*/ 521672 w 6120725"/>
              <a:gd name="connsiteY3" fmla="*/ 1038441 h 4044687"/>
              <a:gd name="connsiteX4" fmla="*/ 1987218 w 6120725"/>
              <a:gd name="connsiteY4" fmla="*/ 3380809 h 4044687"/>
              <a:gd name="connsiteX5" fmla="*/ 2281580 w 6120725"/>
              <a:gd name="connsiteY5" fmla="*/ 4044687 h 4044687"/>
              <a:gd name="connsiteX6" fmla="*/ 4787283 w 6120725"/>
              <a:gd name="connsiteY6" fmla="*/ 4021269 h 4044687"/>
              <a:gd name="connsiteX7" fmla="*/ 5682396 w 6120725"/>
              <a:gd name="connsiteY7" fmla="*/ 3800431 h 4044687"/>
              <a:gd name="connsiteX8" fmla="*/ 6120671 w 6120725"/>
              <a:gd name="connsiteY8" fmla="*/ 3172042 h 4044687"/>
              <a:gd name="connsiteX0" fmla="*/ 0 w 6120725"/>
              <a:gd name="connsiteY0" fmla="*/ 0 h 4044687"/>
              <a:gd name="connsiteX1" fmla="*/ 8105 w 6120725"/>
              <a:gd name="connsiteY1" fmla="*/ 230513 h 4044687"/>
              <a:gd name="connsiteX2" fmla="*/ 289942 w 6120725"/>
              <a:gd name="connsiteY2" fmla="*/ 769132 h 4044687"/>
              <a:gd name="connsiteX3" fmla="*/ 521672 w 6120725"/>
              <a:gd name="connsiteY3" fmla="*/ 1038441 h 4044687"/>
              <a:gd name="connsiteX4" fmla="*/ 1843169 w 6120725"/>
              <a:gd name="connsiteY4" fmla="*/ 3468491 h 4044687"/>
              <a:gd name="connsiteX5" fmla="*/ 2281580 w 6120725"/>
              <a:gd name="connsiteY5" fmla="*/ 4044687 h 4044687"/>
              <a:gd name="connsiteX6" fmla="*/ 4787283 w 6120725"/>
              <a:gd name="connsiteY6" fmla="*/ 4021269 h 4044687"/>
              <a:gd name="connsiteX7" fmla="*/ 5682396 w 6120725"/>
              <a:gd name="connsiteY7" fmla="*/ 3800431 h 4044687"/>
              <a:gd name="connsiteX8" fmla="*/ 6120671 w 6120725"/>
              <a:gd name="connsiteY8" fmla="*/ 3172042 h 4044687"/>
              <a:gd name="connsiteX0" fmla="*/ 0 w 6120725"/>
              <a:gd name="connsiteY0" fmla="*/ 0 h 4044687"/>
              <a:gd name="connsiteX1" fmla="*/ 8105 w 6120725"/>
              <a:gd name="connsiteY1" fmla="*/ 230513 h 4044687"/>
              <a:gd name="connsiteX2" fmla="*/ 289942 w 6120725"/>
              <a:gd name="connsiteY2" fmla="*/ 769132 h 4044687"/>
              <a:gd name="connsiteX3" fmla="*/ 521672 w 6120725"/>
              <a:gd name="connsiteY3" fmla="*/ 1038441 h 4044687"/>
              <a:gd name="connsiteX4" fmla="*/ 1536144 w 6120725"/>
              <a:gd name="connsiteY4" fmla="*/ 2908995 h 4044687"/>
              <a:gd name="connsiteX5" fmla="*/ 1843169 w 6120725"/>
              <a:gd name="connsiteY5" fmla="*/ 3468491 h 4044687"/>
              <a:gd name="connsiteX6" fmla="*/ 2281580 w 6120725"/>
              <a:gd name="connsiteY6" fmla="*/ 4044687 h 4044687"/>
              <a:gd name="connsiteX7" fmla="*/ 4787283 w 6120725"/>
              <a:gd name="connsiteY7" fmla="*/ 4021269 h 4044687"/>
              <a:gd name="connsiteX8" fmla="*/ 5682396 w 6120725"/>
              <a:gd name="connsiteY8" fmla="*/ 3800431 h 4044687"/>
              <a:gd name="connsiteX9" fmla="*/ 6120671 w 6120725"/>
              <a:gd name="connsiteY9" fmla="*/ 3172042 h 4044687"/>
              <a:gd name="connsiteX0" fmla="*/ 0 w 6120725"/>
              <a:gd name="connsiteY0" fmla="*/ 0 h 4044687"/>
              <a:gd name="connsiteX1" fmla="*/ 8105 w 6120725"/>
              <a:gd name="connsiteY1" fmla="*/ 230513 h 4044687"/>
              <a:gd name="connsiteX2" fmla="*/ 289942 w 6120725"/>
              <a:gd name="connsiteY2" fmla="*/ 769132 h 4044687"/>
              <a:gd name="connsiteX3" fmla="*/ 521672 w 6120725"/>
              <a:gd name="connsiteY3" fmla="*/ 1038441 h 4044687"/>
              <a:gd name="connsiteX4" fmla="*/ 1705246 w 6120725"/>
              <a:gd name="connsiteY4" fmla="*/ 2927784 h 4044687"/>
              <a:gd name="connsiteX5" fmla="*/ 1843169 w 6120725"/>
              <a:gd name="connsiteY5" fmla="*/ 3468491 h 4044687"/>
              <a:gd name="connsiteX6" fmla="*/ 2281580 w 6120725"/>
              <a:gd name="connsiteY6" fmla="*/ 4044687 h 4044687"/>
              <a:gd name="connsiteX7" fmla="*/ 4787283 w 6120725"/>
              <a:gd name="connsiteY7" fmla="*/ 4021269 h 4044687"/>
              <a:gd name="connsiteX8" fmla="*/ 5682396 w 6120725"/>
              <a:gd name="connsiteY8" fmla="*/ 3800431 h 4044687"/>
              <a:gd name="connsiteX9" fmla="*/ 6120671 w 6120725"/>
              <a:gd name="connsiteY9" fmla="*/ 3172042 h 4044687"/>
              <a:gd name="connsiteX0" fmla="*/ 0 w 6112620"/>
              <a:gd name="connsiteY0" fmla="*/ 0 h 3814174"/>
              <a:gd name="connsiteX1" fmla="*/ 281837 w 6112620"/>
              <a:gd name="connsiteY1" fmla="*/ 538619 h 3814174"/>
              <a:gd name="connsiteX2" fmla="*/ 513567 w 6112620"/>
              <a:gd name="connsiteY2" fmla="*/ 807928 h 3814174"/>
              <a:gd name="connsiteX3" fmla="*/ 1697141 w 6112620"/>
              <a:gd name="connsiteY3" fmla="*/ 2697271 h 3814174"/>
              <a:gd name="connsiteX4" fmla="*/ 1835064 w 6112620"/>
              <a:gd name="connsiteY4" fmla="*/ 3237978 h 3814174"/>
              <a:gd name="connsiteX5" fmla="*/ 2273475 w 6112620"/>
              <a:gd name="connsiteY5" fmla="*/ 3814174 h 3814174"/>
              <a:gd name="connsiteX6" fmla="*/ 4779178 w 6112620"/>
              <a:gd name="connsiteY6" fmla="*/ 3790756 h 3814174"/>
              <a:gd name="connsiteX7" fmla="*/ 5674291 w 6112620"/>
              <a:gd name="connsiteY7" fmla="*/ 3569918 h 3814174"/>
              <a:gd name="connsiteX8" fmla="*/ 6112566 w 6112620"/>
              <a:gd name="connsiteY8" fmla="*/ 2941529 h 3814174"/>
              <a:gd name="connsiteX0" fmla="*/ 0 w 5830783"/>
              <a:gd name="connsiteY0" fmla="*/ 0 h 3275555"/>
              <a:gd name="connsiteX1" fmla="*/ 231730 w 5830783"/>
              <a:gd name="connsiteY1" fmla="*/ 269309 h 3275555"/>
              <a:gd name="connsiteX2" fmla="*/ 1415304 w 5830783"/>
              <a:gd name="connsiteY2" fmla="*/ 2158652 h 3275555"/>
              <a:gd name="connsiteX3" fmla="*/ 1553227 w 5830783"/>
              <a:gd name="connsiteY3" fmla="*/ 2699359 h 3275555"/>
              <a:gd name="connsiteX4" fmla="*/ 1991638 w 5830783"/>
              <a:gd name="connsiteY4" fmla="*/ 3275555 h 3275555"/>
              <a:gd name="connsiteX5" fmla="*/ 4497341 w 5830783"/>
              <a:gd name="connsiteY5" fmla="*/ 3252137 h 3275555"/>
              <a:gd name="connsiteX6" fmla="*/ 5392454 w 5830783"/>
              <a:gd name="connsiteY6" fmla="*/ 3031299 h 3275555"/>
              <a:gd name="connsiteX7" fmla="*/ 5830729 w 5830783"/>
              <a:gd name="connsiteY7" fmla="*/ 2402910 h 3275555"/>
              <a:gd name="connsiteX0" fmla="*/ 0 w 5599053"/>
              <a:gd name="connsiteY0" fmla="*/ 0 h 3006246"/>
              <a:gd name="connsiteX1" fmla="*/ 1183574 w 5599053"/>
              <a:gd name="connsiteY1" fmla="*/ 1889343 h 3006246"/>
              <a:gd name="connsiteX2" fmla="*/ 1321497 w 5599053"/>
              <a:gd name="connsiteY2" fmla="*/ 2430050 h 3006246"/>
              <a:gd name="connsiteX3" fmla="*/ 1759908 w 5599053"/>
              <a:gd name="connsiteY3" fmla="*/ 3006246 h 3006246"/>
              <a:gd name="connsiteX4" fmla="*/ 4265611 w 5599053"/>
              <a:gd name="connsiteY4" fmla="*/ 2982828 h 3006246"/>
              <a:gd name="connsiteX5" fmla="*/ 5160724 w 5599053"/>
              <a:gd name="connsiteY5" fmla="*/ 2761990 h 3006246"/>
              <a:gd name="connsiteX6" fmla="*/ 5598999 w 5599053"/>
              <a:gd name="connsiteY6" fmla="*/ 2133601 h 3006246"/>
              <a:gd name="connsiteX0" fmla="*/ 0 w 5686735"/>
              <a:gd name="connsiteY0" fmla="*/ 0 h 3075139"/>
              <a:gd name="connsiteX1" fmla="*/ 1271256 w 5686735"/>
              <a:gd name="connsiteY1" fmla="*/ 1958236 h 3075139"/>
              <a:gd name="connsiteX2" fmla="*/ 1409179 w 5686735"/>
              <a:gd name="connsiteY2" fmla="*/ 2498943 h 3075139"/>
              <a:gd name="connsiteX3" fmla="*/ 1847590 w 5686735"/>
              <a:gd name="connsiteY3" fmla="*/ 3075139 h 3075139"/>
              <a:gd name="connsiteX4" fmla="*/ 4353293 w 5686735"/>
              <a:gd name="connsiteY4" fmla="*/ 3051721 h 3075139"/>
              <a:gd name="connsiteX5" fmla="*/ 5248406 w 5686735"/>
              <a:gd name="connsiteY5" fmla="*/ 2830883 h 3075139"/>
              <a:gd name="connsiteX6" fmla="*/ 5686681 w 5686735"/>
              <a:gd name="connsiteY6" fmla="*/ 2202494 h 3075139"/>
              <a:gd name="connsiteX0" fmla="*/ 0 w 5686735"/>
              <a:gd name="connsiteY0" fmla="*/ 0 h 3075139"/>
              <a:gd name="connsiteX1" fmla="*/ 1271256 w 5686735"/>
              <a:gd name="connsiteY1" fmla="*/ 1958236 h 3075139"/>
              <a:gd name="connsiteX2" fmla="*/ 1384127 w 5686735"/>
              <a:gd name="connsiteY2" fmla="*/ 2530258 h 3075139"/>
              <a:gd name="connsiteX3" fmla="*/ 1847590 w 5686735"/>
              <a:gd name="connsiteY3" fmla="*/ 3075139 h 3075139"/>
              <a:gd name="connsiteX4" fmla="*/ 4353293 w 5686735"/>
              <a:gd name="connsiteY4" fmla="*/ 3051721 h 3075139"/>
              <a:gd name="connsiteX5" fmla="*/ 5248406 w 5686735"/>
              <a:gd name="connsiteY5" fmla="*/ 2830883 h 3075139"/>
              <a:gd name="connsiteX6" fmla="*/ 5686681 w 5686735"/>
              <a:gd name="connsiteY6" fmla="*/ 2202494 h 3075139"/>
              <a:gd name="connsiteX0" fmla="*/ 0 w 5686735"/>
              <a:gd name="connsiteY0" fmla="*/ 0 h 3075139"/>
              <a:gd name="connsiteX1" fmla="*/ 1177310 w 5686735"/>
              <a:gd name="connsiteY1" fmla="*/ 2008340 h 3075139"/>
              <a:gd name="connsiteX2" fmla="*/ 1384127 w 5686735"/>
              <a:gd name="connsiteY2" fmla="*/ 2530258 h 3075139"/>
              <a:gd name="connsiteX3" fmla="*/ 1847590 w 5686735"/>
              <a:gd name="connsiteY3" fmla="*/ 3075139 h 3075139"/>
              <a:gd name="connsiteX4" fmla="*/ 4353293 w 5686735"/>
              <a:gd name="connsiteY4" fmla="*/ 3051721 h 3075139"/>
              <a:gd name="connsiteX5" fmla="*/ 5248406 w 5686735"/>
              <a:gd name="connsiteY5" fmla="*/ 2830883 h 3075139"/>
              <a:gd name="connsiteX6" fmla="*/ 5686681 w 5686735"/>
              <a:gd name="connsiteY6" fmla="*/ 2202494 h 3075139"/>
              <a:gd name="connsiteX0" fmla="*/ 0 w 5686735"/>
              <a:gd name="connsiteY0" fmla="*/ 0 h 3075139"/>
              <a:gd name="connsiteX1" fmla="*/ 1283782 w 5686735"/>
              <a:gd name="connsiteY1" fmla="*/ 1970762 h 3075139"/>
              <a:gd name="connsiteX2" fmla="*/ 1384127 w 5686735"/>
              <a:gd name="connsiteY2" fmla="*/ 2530258 h 3075139"/>
              <a:gd name="connsiteX3" fmla="*/ 1847590 w 5686735"/>
              <a:gd name="connsiteY3" fmla="*/ 3075139 h 3075139"/>
              <a:gd name="connsiteX4" fmla="*/ 4353293 w 5686735"/>
              <a:gd name="connsiteY4" fmla="*/ 3051721 h 3075139"/>
              <a:gd name="connsiteX5" fmla="*/ 5248406 w 5686735"/>
              <a:gd name="connsiteY5" fmla="*/ 2830883 h 3075139"/>
              <a:gd name="connsiteX6" fmla="*/ 5686681 w 5686735"/>
              <a:gd name="connsiteY6" fmla="*/ 2202494 h 3075139"/>
              <a:gd name="connsiteX0" fmla="*/ 0 w 5686735"/>
              <a:gd name="connsiteY0" fmla="*/ 0 h 3075139"/>
              <a:gd name="connsiteX1" fmla="*/ 1283782 w 5686735"/>
              <a:gd name="connsiteY1" fmla="*/ 1970762 h 3075139"/>
              <a:gd name="connsiteX2" fmla="*/ 1396653 w 5686735"/>
              <a:gd name="connsiteY2" fmla="*/ 2599151 h 3075139"/>
              <a:gd name="connsiteX3" fmla="*/ 1847590 w 5686735"/>
              <a:gd name="connsiteY3" fmla="*/ 3075139 h 3075139"/>
              <a:gd name="connsiteX4" fmla="*/ 4353293 w 5686735"/>
              <a:gd name="connsiteY4" fmla="*/ 3051721 h 3075139"/>
              <a:gd name="connsiteX5" fmla="*/ 5248406 w 5686735"/>
              <a:gd name="connsiteY5" fmla="*/ 2830883 h 3075139"/>
              <a:gd name="connsiteX6" fmla="*/ 5686681 w 5686735"/>
              <a:gd name="connsiteY6" fmla="*/ 2202494 h 3075139"/>
              <a:gd name="connsiteX0" fmla="*/ 0 w 5686735"/>
              <a:gd name="connsiteY0" fmla="*/ 0 h 3075139"/>
              <a:gd name="connsiteX1" fmla="*/ 1283782 w 5686735"/>
              <a:gd name="connsiteY1" fmla="*/ 1970762 h 3075139"/>
              <a:gd name="connsiteX2" fmla="*/ 1402916 w 5686735"/>
              <a:gd name="connsiteY2" fmla="*/ 2636730 h 3075139"/>
              <a:gd name="connsiteX3" fmla="*/ 1847590 w 5686735"/>
              <a:gd name="connsiteY3" fmla="*/ 3075139 h 3075139"/>
              <a:gd name="connsiteX4" fmla="*/ 4353293 w 5686735"/>
              <a:gd name="connsiteY4" fmla="*/ 3051721 h 3075139"/>
              <a:gd name="connsiteX5" fmla="*/ 5248406 w 5686735"/>
              <a:gd name="connsiteY5" fmla="*/ 2830883 h 3075139"/>
              <a:gd name="connsiteX6" fmla="*/ 5686681 w 5686735"/>
              <a:gd name="connsiteY6" fmla="*/ 2202494 h 3075139"/>
              <a:gd name="connsiteX0" fmla="*/ 0 w 5686735"/>
              <a:gd name="connsiteY0" fmla="*/ 0 h 3051721"/>
              <a:gd name="connsiteX1" fmla="*/ 1283782 w 5686735"/>
              <a:gd name="connsiteY1" fmla="*/ 1970762 h 3051721"/>
              <a:gd name="connsiteX2" fmla="*/ 1402916 w 5686735"/>
              <a:gd name="connsiteY2" fmla="*/ 2636730 h 3051721"/>
              <a:gd name="connsiteX3" fmla="*/ 1853853 w 5686735"/>
              <a:gd name="connsiteY3" fmla="*/ 3050087 h 3051721"/>
              <a:gd name="connsiteX4" fmla="*/ 4353293 w 5686735"/>
              <a:gd name="connsiteY4" fmla="*/ 3051721 h 3051721"/>
              <a:gd name="connsiteX5" fmla="*/ 5248406 w 5686735"/>
              <a:gd name="connsiteY5" fmla="*/ 2830883 h 3051721"/>
              <a:gd name="connsiteX6" fmla="*/ 5686681 w 5686735"/>
              <a:gd name="connsiteY6" fmla="*/ 2202494 h 3051721"/>
              <a:gd name="connsiteX0" fmla="*/ 0 w 5686735"/>
              <a:gd name="connsiteY0" fmla="*/ 0 h 3051721"/>
              <a:gd name="connsiteX1" fmla="*/ 1283782 w 5686735"/>
              <a:gd name="connsiteY1" fmla="*/ 1970762 h 3051721"/>
              <a:gd name="connsiteX2" fmla="*/ 1402916 w 5686735"/>
              <a:gd name="connsiteY2" fmla="*/ 2636730 h 3051721"/>
              <a:gd name="connsiteX3" fmla="*/ 1853853 w 5686735"/>
              <a:gd name="connsiteY3" fmla="*/ 3050087 h 3051721"/>
              <a:gd name="connsiteX4" fmla="*/ 4353293 w 5686735"/>
              <a:gd name="connsiteY4" fmla="*/ 3051721 h 3051721"/>
              <a:gd name="connsiteX5" fmla="*/ 5248406 w 5686735"/>
              <a:gd name="connsiteY5" fmla="*/ 2830883 h 3051721"/>
              <a:gd name="connsiteX6" fmla="*/ 5686681 w 5686735"/>
              <a:gd name="connsiteY6" fmla="*/ 2202494 h 305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6735" h="3051721">
                <a:moveTo>
                  <a:pt x="0" y="0"/>
                </a:moveTo>
                <a:lnTo>
                  <a:pt x="1283782" y="1970762"/>
                </a:lnTo>
                <a:lnTo>
                  <a:pt x="1402916" y="2636730"/>
                </a:lnTo>
                <a:lnTo>
                  <a:pt x="1853853" y="3050087"/>
                </a:lnTo>
                <a:lnTo>
                  <a:pt x="4353293" y="3051721"/>
                </a:lnTo>
                <a:lnTo>
                  <a:pt x="5248406" y="2830883"/>
                </a:lnTo>
                <a:cubicBezTo>
                  <a:pt x="5314062" y="2851139"/>
                  <a:pt x="5691928" y="2202929"/>
                  <a:pt x="5686681" y="2202494"/>
                </a:cubicBezTo>
              </a:path>
            </a:pathLst>
          </a:cu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Рисунок 15" descr="602030202_3">
            <a:extLst>
              <a:ext uri="{FF2B5EF4-FFF2-40B4-BE49-F238E27FC236}">
                <a16:creationId xmlns:a16="http://schemas.microsoft.com/office/drawing/2014/main" id="{F19009F6-EC60-4E57-8448-B52A7F89669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81" y="3350626"/>
            <a:ext cx="431165" cy="43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7303AD1-25FB-478A-9537-CD1F61F87D6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166" y="3617863"/>
            <a:ext cx="431165" cy="43116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66378F7E-B5DB-4867-A45B-19424FCD492F}"/>
              </a:ext>
            </a:extLst>
          </p:cNvPr>
          <p:cNvSpPr/>
          <p:nvPr/>
        </p:nvSpPr>
        <p:spPr bwMode="auto">
          <a:xfrm rot="13748052">
            <a:off x="427627" y="5291256"/>
            <a:ext cx="391445" cy="437504"/>
          </a:xfrm>
          <a:custGeom>
            <a:avLst/>
            <a:gdLst>
              <a:gd name="connsiteX0" fmla="*/ 0 w 209550"/>
              <a:gd name="connsiteY0" fmla="*/ 171450 h 171450"/>
              <a:gd name="connsiteX1" fmla="*/ 4762 w 209550"/>
              <a:gd name="connsiteY1" fmla="*/ 66675 h 171450"/>
              <a:gd name="connsiteX2" fmla="*/ 114300 w 209550"/>
              <a:gd name="connsiteY2" fmla="*/ 61912 h 171450"/>
              <a:gd name="connsiteX3" fmla="*/ 119062 w 209550"/>
              <a:gd name="connsiteY3" fmla="*/ 0 h 171450"/>
              <a:gd name="connsiteX4" fmla="*/ 209550 w 209550"/>
              <a:gd name="connsiteY4" fmla="*/ 0 h 171450"/>
              <a:gd name="connsiteX5" fmla="*/ 209550 w 209550"/>
              <a:gd name="connsiteY5" fmla="*/ 152400 h 171450"/>
              <a:gd name="connsiteX6" fmla="*/ 0 w 209550"/>
              <a:gd name="connsiteY6" fmla="*/ 171450 h 171450"/>
              <a:gd name="connsiteX0" fmla="*/ 0 w 209550"/>
              <a:gd name="connsiteY0" fmla="*/ 260805 h 260805"/>
              <a:gd name="connsiteX1" fmla="*/ 4762 w 209550"/>
              <a:gd name="connsiteY1" fmla="*/ 156030 h 260805"/>
              <a:gd name="connsiteX2" fmla="*/ 114300 w 209550"/>
              <a:gd name="connsiteY2" fmla="*/ 151267 h 260805"/>
              <a:gd name="connsiteX3" fmla="*/ 8858 w 209550"/>
              <a:gd name="connsiteY3" fmla="*/ 0 h 260805"/>
              <a:gd name="connsiteX4" fmla="*/ 209550 w 209550"/>
              <a:gd name="connsiteY4" fmla="*/ 89355 h 260805"/>
              <a:gd name="connsiteX5" fmla="*/ 209550 w 209550"/>
              <a:gd name="connsiteY5" fmla="*/ 241755 h 260805"/>
              <a:gd name="connsiteX6" fmla="*/ 0 w 209550"/>
              <a:gd name="connsiteY6" fmla="*/ 260805 h 260805"/>
              <a:gd name="connsiteX0" fmla="*/ 37604 w 247154"/>
              <a:gd name="connsiteY0" fmla="*/ 260805 h 260805"/>
              <a:gd name="connsiteX1" fmla="*/ 42366 w 247154"/>
              <a:gd name="connsiteY1" fmla="*/ 156030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241755 h 260805"/>
              <a:gd name="connsiteX5" fmla="*/ 37604 w 247154"/>
              <a:gd name="connsiteY5" fmla="*/ 260805 h 260805"/>
              <a:gd name="connsiteX0" fmla="*/ 37604 w 136949"/>
              <a:gd name="connsiteY0" fmla="*/ 260805 h 260805"/>
              <a:gd name="connsiteX1" fmla="*/ 104915 w 136949"/>
              <a:gd name="connsiteY1" fmla="*/ 105395 h 260805"/>
              <a:gd name="connsiteX2" fmla="*/ 0 w 136949"/>
              <a:gd name="connsiteY2" fmla="*/ 35105 h 260805"/>
              <a:gd name="connsiteX3" fmla="*/ 46462 w 136949"/>
              <a:gd name="connsiteY3" fmla="*/ 0 h 260805"/>
              <a:gd name="connsiteX4" fmla="*/ 136949 w 136949"/>
              <a:gd name="connsiteY4" fmla="*/ 74959 h 260805"/>
              <a:gd name="connsiteX5" fmla="*/ 37604 w 136949"/>
              <a:gd name="connsiteY5" fmla="*/ 260805 h 26080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46462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28591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50639"/>
              <a:gd name="connsiteX1" fmla="*/ 38240 w 136949"/>
              <a:gd name="connsiteY1" fmla="*/ 150639 h 150639"/>
              <a:gd name="connsiteX2" fmla="*/ 0 w 136949"/>
              <a:gd name="connsiteY2" fmla="*/ 35105 h 150639"/>
              <a:gd name="connsiteX3" fmla="*/ 28591 w 136949"/>
              <a:gd name="connsiteY3" fmla="*/ 0 h 150639"/>
              <a:gd name="connsiteX4" fmla="*/ 136949 w 136949"/>
              <a:gd name="connsiteY4" fmla="*/ 74959 h 150639"/>
              <a:gd name="connsiteX0" fmla="*/ 286967 w 286967"/>
              <a:gd name="connsiteY0" fmla="*/ 89247 h 150639"/>
              <a:gd name="connsiteX1" fmla="*/ 38240 w 286967"/>
              <a:gd name="connsiteY1" fmla="*/ 150639 h 150639"/>
              <a:gd name="connsiteX2" fmla="*/ 0 w 286967"/>
              <a:gd name="connsiteY2" fmla="*/ 35105 h 150639"/>
              <a:gd name="connsiteX3" fmla="*/ 28591 w 286967"/>
              <a:gd name="connsiteY3" fmla="*/ 0 h 150639"/>
              <a:gd name="connsiteX4" fmla="*/ 286967 w 286967"/>
              <a:gd name="connsiteY4" fmla="*/ 89247 h 1506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286967 w 333391"/>
              <a:gd name="connsiteY4" fmla="*/ 279747 h 3411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303954 w 333391"/>
              <a:gd name="connsiteY4" fmla="*/ 156234 h 341139"/>
              <a:gd name="connsiteX5" fmla="*/ 286967 w 333391"/>
              <a:gd name="connsiteY5" fmla="*/ 279747 h 341139"/>
              <a:gd name="connsiteX0" fmla="*/ 286967 w 425398"/>
              <a:gd name="connsiteY0" fmla="*/ 279747 h 341139"/>
              <a:gd name="connsiteX1" fmla="*/ 38240 w 425398"/>
              <a:gd name="connsiteY1" fmla="*/ 341139 h 341139"/>
              <a:gd name="connsiteX2" fmla="*/ 0 w 425398"/>
              <a:gd name="connsiteY2" fmla="*/ 225605 h 341139"/>
              <a:gd name="connsiteX3" fmla="*/ 333391 w 425398"/>
              <a:gd name="connsiteY3" fmla="*/ 0 h 341139"/>
              <a:gd name="connsiteX4" fmla="*/ 425398 w 425398"/>
              <a:gd name="connsiteY4" fmla="*/ 203859 h 341139"/>
              <a:gd name="connsiteX5" fmla="*/ 286967 w 425398"/>
              <a:gd name="connsiteY5" fmla="*/ 279747 h 341139"/>
              <a:gd name="connsiteX0" fmla="*/ 286967 w 425398"/>
              <a:gd name="connsiteY0" fmla="*/ 279747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286967 w 425398"/>
              <a:gd name="connsiteY5" fmla="*/ 279747 h 422102"/>
              <a:gd name="connsiteX0" fmla="*/ 184574 w 425398"/>
              <a:gd name="connsiteY0" fmla="*/ 351185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184574 w 425398"/>
              <a:gd name="connsiteY5" fmla="*/ 351185 h 422102"/>
              <a:gd name="connsiteX0" fmla="*/ 184574 w 333391"/>
              <a:gd name="connsiteY0" fmla="*/ 351185 h 422102"/>
              <a:gd name="connsiteX1" fmla="*/ 73959 w 333391"/>
              <a:gd name="connsiteY1" fmla="*/ 422102 h 422102"/>
              <a:gd name="connsiteX2" fmla="*/ 0 w 333391"/>
              <a:gd name="connsiteY2" fmla="*/ 225605 h 422102"/>
              <a:gd name="connsiteX3" fmla="*/ 333391 w 333391"/>
              <a:gd name="connsiteY3" fmla="*/ 0 h 422102"/>
              <a:gd name="connsiteX4" fmla="*/ 184574 w 333391"/>
              <a:gd name="connsiteY4" fmla="*/ 351185 h 422102"/>
              <a:gd name="connsiteX0" fmla="*/ 184574 w 184574"/>
              <a:gd name="connsiteY0" fmla="*/ 182117 h 253034"/>
              <a:gd name="connsiteX1" fmla="*/ 73959 w 184574"/>
              <a:gd name="connsiteY1" fmla="*/ 253034 h 253034"/>
              <a:gd name="connsiteX2" fmla="*/ 0 w 184574"/>
              <a:gd name="connsiteY2" fmla="*/ 56537 h 253034"/>
              <a:gd name="connsiteX3" fmla="*/ 88123 w 184574"/>
              <a:gd name="connsiteY3" fmla="*/ 0 h 253034"/>
              <a:gd name="connsiteX4" fmla="*/ 184574 w 184574"/>
              <a:gd name="connsiteY4" fmla="*/ 182117 h 253034"/>
              <a:gd name="connsiteX0" fmla="*/ 184574 w 184574"/>
              <a:gd name="connsiteY0" fmla="*/ 125580 h 196497"/>
              <a:gd name="connsiteX1" fmla="*/ 73959 w 184574"/>
              <a:gd name="connsiteY1" fmla="*/ 196497 h 196497"/>
              <a:gd name="connsiteX2" fmla="*/ 0 w 184574"/>
              <a:gd name="connsiteY2" fmla="*/ 0 h 196497"/>
              <a:gd name="connsiteX3" fmla="*/ 87464 w 184574"/>
              <a:gd name="connsiteY3" fmla="*/ 26120 h 196497"/>
              <a:gd name="connsiteX4" fmla="*/ 184574 w 184574"/>
              <a:gd name="connsiteY4" fmla="*/ 125580 h 196497"/>
              <a:gd name="connsiteX0" fmla="*/ 175880 w 175880"/>
              <a:gd name="connsiteY0" fmla="*/ 99460 h 170377"/>
              <a:gd name="connsiteX1" fmla="*/ 65265 w 175880"/>
              <a:gd name="connsiteY1" fmla="*/ 170377 h 170377"/>
              <a:gd name="connsiteX2" fmla="*/ 0 w 175880"/>
              <a:gd name="connsiteY2" fmla="*/ 10513 h 170377"/>
              <a:gd name="connsiteX3" fmla="*/ 78770 w 175880"/>
              <a:gd name="connsiteY3" fmla="*/ 0 h 170377"/>
              <a:gd name="connsiteX4" fmla="*/ 175880 w 175880"/>
              <a:gd name="connsiteY4" fmla="*/ 99460 h 170377"/>
              <a:gd name="connsiteX0" fmla="*/ 175880 w 175880"/>
              <a:gd name="connsiteY0" fmla="*/ 99460 h 118483"/>
              <a:gd name="connsiteX1" fmla="*/ 121520 w 175880"/>
              <a:gd name="connsiteY1" fmla="*/ 118483 h 118483"/>
              <a:gd name="connsiteX2" fmla="*/ 0 w 175880"/>
              <a:gd name="connsiteY2" fmla="*/ 10513 h 118483"/>
              <a:gd name="connsiteX3" fmla="*/ 78770 w 175880"/>
              <a:gd name="connsiteY3" fmla="*/ 0 h 118483"/>
              <a:gd name="connsiteX4" fmla="*/ 175880 w 175880"/>
              <a:gd name="connsiteY4" fmla="*/ 99460 h 118483"/>
              <a:gd name="connsiteX0" fmla="*/ 175880 w 175880"/>
              <a:gd name="connsiteY0" fmla="*/ 99460 h 151254"/>
              <a:gd name="connsiteX1" fmla="*/ 76051 w 175880"/>
              <a:gd name="connsiteY1" fmla="*/ 151254 h 151254"/>
              <a:gd name="connsiteX2" fmla="*/ 0 w 175880"/>
              <a:gd name="connsiteY2" fmla="*/ 10513 h 151254"/>
              <a:gd name="connsiteX3" fmla="*/ 78770 w 175880"/>
              <a:gd name="connsiteY3" fmla="*/ 0 h 151254"/>
              <a:gd name="connsiteX4" fmla="*/ 175880 w 175880"/>
              <a:gd name="connsiteY4" fmla="*/ 99460 h 151254"/>
              <a:gd name="connsiteX0" fmla="*/ 175880 w 175880"/>
              <a:gd name="connsiteY0" fmla="*/ 88947 h 140741"/>
              <a:gd name="connsiteX1" fmla="*/ 76051 w 175880"/>
              <a:gd name="connsiteY1" fmla="*/ 140741 h 140741"/>
              <a:gd name="connsiteX2" fmla="*/ 0 w 175880"/>
              <a:gd name="connsiteY2" fmla="*/ 0 h 140741"/>
              <a:gd name="connsiteX3" fmla="*/ 72082 w 175880"/>
              <a:gd name="connsiteY3" fmla="*/ 53918 h 140741"/>
              <a:gd name="connsiteX4" fmla="*/ 175880 w 175880"/>
              <a:gd name="connsiteY4" fmla="*/ 88947 h 140741"/>
              <a:gd name="connsiteX0" fmla="*/ 175880 w 175880"/>
              <a:gd name="connsiteY0" fmla="*/ 102643 h 154437"/>
              <a:gd name="connsiteX1" fmla="*/ 76051 w 175880"/>
              <a:gd name="connsiteY1" fmla="*/ 154437 h 154437"/>
              <a:gd name="connsiteX2" fmla="*/ 0 w 175880"/>
              <a:gd name="connsiteY2" fmla="*/ 13696 h 154437"/>
              <a:gd name="connsiteX3" fmla="*/ 75228 w 175880"/>
              <a:gd name="connsiteY3" fmla="*/ 0 h 154437"/>
              <a:gd name="connsiteX4" fmla="*/ 175880 w 175880"/>
              <a:gd name="connsiteY4" fmla="*/ 102643 h 154437"/>
              <a:gd name="connsiteX0" fmla="*/ 113202 w 113202"/>
              <a:gd name="connsiteY0" fmla="*/ 102643 h 154437"/>
              <a:gd name="connsiteX1" fmla="*/ 13373 w 113202"/>
              <a:gd name="connsiteY1" fmla="*/ 154437 h 154437"/>
              <a:gd name="connsiteX2" fmla="*/ 0 w 113202"/>
              <a:gd name="connsiteY2" fmla="*/ 50829 h 154437"/>
              <a:gd name="connsiteX3" fmla="*/ 12550 w 113202"/>
              <a:gd name="connsiteY3" fmla="*/ 0 h 154437"/>
              <a:gd name="connsiteX4" fmla="*/ 113202 w 113202"/>
              <a:gd name="connsiteY4" fmla="*/ 102643 h 154437"/>
              <a:gd name="connsiteX0" fmla="*/ 152519 w 152519"/>
              <a:gd name="connsiteY0" fmla="*/ 102643 h 154437"/>
              <a:gd name="connsiteX1" fmla="*/ 52690 w 152519"/>
              <a:gd name="connsiteY1" fmla="*/ 154437 h 154437"/>
              <a:gd name="connsiteX2" fmla="*/ 0 w 152519"/>
              <a:gd name="connsiteY2" fmla="*/ 9081 h 154437"/>
              <a:gd name="connsiteX3" fmla="*/ 51867 w 152519"/>
              <a:gd name="connsiteY3" fmla="*/ 0 h 154437"/>
              <a:gd name="connsiteX4" fmla="*/ 152519 w 152519"/>
              <a:gd name="connsiteY4" fmla="*/ 102643 h 154437"/>
              <a:gd name="connsiteX0" fmla="*/ 91452 w 91452"/>
              <a:gd name="connsiteY0" fmla="*/ 95776 h 154437"/>
              <a:gd name="connsiteX1" fmla="*/ 52690 w 91452"/>
              <a:gd name="connsiteY1" fmla="*/ 154437 h 154437"/>
              <a:gd name="connsiteX2" fmla="*/ 0 w 91452"/>
              <a:gd name="connsiteY2" fmla="*/ 9081 h 154437"/>
              <a:gd name="connsiteX3" fmla="*/ 51867 w 91452"/>
              <a:gd name="connsiteY3" fmla="*/ 0 h 154437"/>
              <a:gd name="connsiteX4" fmla="*/ 91452 w 91452"/>
              <a:gd name="connsiteY4" fmla="*/ 95776 h 154437"/>
              <a:gd name="connsiteX0" fmla="*/ 136241 w 136241"/>
              <a:gd name="connsiteY0" fmla="*/ 113627 h 154437"/>
              <a:gd name="connsiteX1" fmla="*/ 52690 w 136241"/>
              <a:gd name="connsiteY1" fmla="*/ 154437 h 154437"/>
              <a:gd name="connsiteX2" fmla="*/ 0 w 136241"/>
              <a:gd name="connsiteY2" fmla="*/ 9081 h 154437"/>
              <a:gd name="connsiteX3" fmla="*/ 51867 w 136241"/>
              <a:gd name="connsiteY3" fmla="*/ 0 h 154437"/>
              <a:gd name="connsiteX4" fmla="*/ 136241 w 136241"/>
              <a:gd name="connsiteY4" fmla="*/ 113627 h 154437"/>
              <a:gd name="connsiteX0" fmla="*/ 136241 w 227681"/>
              <a:gd name="connsiteY0" fmla="*/ 113627 h 205067"/>
              <a:gd name="connsiteX1" fmla="*/ 52690 w 227681"/>
              <a:gd name="connsiteY1" fmla="*/ 154437 h 205067"/>
              <a:gd name="connsiteX2" fmla="*/ 0 w 227681"/>
              <a:gd name="connsiteY2" fmla="*/ 9081 h 205067"/>
              <a:gd name="connsiteX3" fmla="*/ 51867 w 227681"/>
              <a:gd name="connsiteY3" fmla="*/ 0 h 205067"/>
              <a:gd name="connsiteX4" fmla="*/ 227681 w 227681"/>
              <a:gd name="connsiteY4" fmla="*/ 205067 h 205067"/>
              <a:gd name="connsiteX0" fmla="*/ 136241 w 1318022"/>
              <a:gd name="connsiteY0" fmla="*/ 141952 h 182762"/>
              <a:gd name="connsiteX1" fmla="*/ 52690 w 1318022"/>
              <a:gd name="connsiteY1" fmla="*/ 182762 h 182762"/>
              <a:gd name="connsiteX2" fmla="*/ 0 w 1318022"/>
              <a:gd name="connsiteY2" fmla="*/ 37406 h 182762"/>
              <a:gd name="connsiteX3" fmla="*/ 51867 w 1318022"/>
              <a:gd name="connsiteY3" fmla="*/ 28325 h 182762"/>
              <a:gd name="connsiteX4" fmla="*/ 1318022 w 1318022"/>
              <a:gd name="connsiteY4" fmla="*/ 0 h 182762"/>
              <a:gd name="connsiteX0" fmla="*/ 136241 w 1993896"/>
              <a:gd name="connsiteY0" fmla="*/ 274035 h 314845"/>
              <a:gd name="connsiteX1" fmla="*/ 52690 w 1993896"/>
              <a:gd name="connsiteY1" fmla="*/ 314845 h 314845"/>
              <a:gd name="connsiteX2" fmla="*/ 0 w 1993896"/>
              <a:gd name="connsiteY2" fmla="*/ 169489 h 314845"/>
              <a:gd name="connsiteX3" fmla="*/ 51867 w 1993896"/>
              <a:gd name="connsiteY3" fmla="*/ 160408 h 314845"/>
              <a:gd name="connsiteX4" fmla="*/ 1993896 w 1993896"/>
              <a:gd name="connsiteY4" fmla="*/ 0 h 314845"/>
              <a:gd name="connsiteX0" fmla="*/ 0 w 3861547"/>
              <a:gd name="connsiteY0" fmla="*/ 0 h 529383"/>
              <a:gd name="connsiteX1" fmla="*/ 1920341 w 3861547"/>
              <a:gd name="connsiteY1" fmla="*/ 529383 h 529383"/>
              <a:gd name="connsiteX2" fmla="*/ 1867651 w 3861547"/>
              <a:gd name="connsiteY2" fmla="*/ 384027 h 529383"/>
              <a:gd name="connsiteX3" fmla="*/ 1919518 w 3861547"/>
              <a:gd name="connsiteY3" fmla="*/ 374946 h 529383"/>
              <a:gd name="connsiteX4" fmla="*/ 3861547 w 3861547"/>
              <a:gd name="connsiteY4" fmla="*/ 214538 h 529383"/>
              <a:gd name="connsiteX0" fmla="*/ 0 w 3861547"/>
              <a:gd name="connsiteY0" fmla="*/ 0 h 592844"/>
              <a:gd name="connsiteX1" fmla="*/ 252713 w 3861547"/>
              <a:gd name="connsiteY1" fmla="*/ 592844 h 592844"/>
              <a:gd name="connsiteX2" fmla="*/ 1867651 w 3861547"/>
              <a:gd name="connsiteY2" fmla="*/ 384027 h 592844"/>
              <a:gd name="connsiteX3" fmla="*/ 1919518 w 3861547"/>
              <a:gd name="connsiteY3" fmla="*/ 374946 h 592844"/>
              <a:gd name="connsiteX4" fmla="*/ 3861547 w 3861547"/>
              <a:gd name="connsiteY4" fmla="*/ 214538 h 592844"/>
              <a:gd name="connsiteX0" fmla="*/ 0 w 3861547"/>
              <a:gd name="connsiteY0" fmla="*/ 0 h 728252"/>
              <a:gd name="connsiteX1" fmla="*/ 252713 w 3861547"/>
              <a:gd name="connsiteY1" fmla="*/ 592844 h 728252"/>
              <a:gd name="connsiteX2" fmla="*/ 722506 w 3861547"/>
              <a:gd name="connsiteY2" fmla="*/ 728252 h 728252"/>
              <a:gd name="connsiteX3" fmla="*/ 1919518 w 3861547"/>
              <a:gd name="connsiteY3" fmla="*/ 374946 h 728252"/>
              <a:gd name="connsiteX4" fmla="*/ 3861547 w 3861547"/>
              <a:gd name="connsiteY4" fmla="*/ 214538 h 728252"/>
              <a:gd name="connsiteX0" fmla="*/ 0 w 3861547"/>
              <a:gd name="connsiteY0" fmla="*/ 0 h 728252"/>
              <a:gd name="connsiteX1" fmla="*/ 252713 w 3861547"/>
              <a:gd name="connsiteY1" fmla="*/ 592844 h 728252"/>
              <a:gd name="connsiteX2" fmla="*/ 722506 w 3861547"/>
              <a:gd name="connsiteY2" fmla="*/ 728252 h 728252"/>
              <a:gd name="connsiteX3" fmla="*/ 1601669 w 3861547"/>
              <a:gd name="connsiteY3" fmla="*/ 469261 h 728252"/>
              <a:gd name="connsiteX4" fmla="*/ 1919518 w 3861547"/>
              <a:gd name="connsiteY4" fmla="*/ 374946 h 728252"/>
              <a:gd name="connsiteX5" fmla="*/ 3861547 w 3861547"/>
              <a:gd name="connsiteY5" fmla="*/ 214538 h 728252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919518 w 3861547"/>
              <a:gd name="connsiteY4" fmla="*/ 374946 h 861526"/>
              <a:gd name="connsiteX5" fmla="*/ 3861547 w 3861547"/>
              <a:gd name="connsiteY5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919518 w 3861547"/>
              <a:gd name="connsiteY4" fmla="*/ 374946 h 861526"/>
              <a:gd name="connsiteX5" fmla="*/ 3861547 w 3861547"/>
              <a:gd name="connsiteY5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862001 w 3861547"/>
              <a:gd name="connsiteY4" fmla="*/ 418311 h 861526"/>
              <a:gd name="connsiteX5" fmla="*/ 1919518 w 3861547"/>
              <a:gd name="connsiteY5" fmla="*/ 374946 h 861526"/>
              <a:gd name="connsiteX6" fmla="*/ 3861547 w 3861547"/>
              <a:gd name="connsiteY6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1919518 w 3861547"/>
              <a:gd name="connsiteY5" fmla="*/ 374946 h 861526"/>
              <a:gd name="connsiteX6" fmla="*/ 3861547 w 3861547"/>
              <a:gd name="connsiteY6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3861547 w 3861547"/>
              <a:gd name="connsiteY6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847764 w 3861547"/>
              <a:gd name="connsiteY6" fmla="*/ 532779 h 861526"/>
              <a:gd name="connsiteX7" fmla="*/ 3861547 w 3861547"/>
              <a:gd name="connsiteY7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3861547 w 3861547"/>
              <a:gd name="connsiteY7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3094127 w 3861547"/>
              <a:gd name="connsiteY7" fmla="*/ 504491 h 861526"/>
              <a:gd name="connsiteX8" fmla="*/ 3861547 w 3861547"/>
              <a:gd name="connsiteY8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861547 w 3861547"/>
              <a:gd name="connsiteY8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79433 w 3861547"/>
              <a:gd name="connsiteY8" fmla="*/ 491521 h 861526"/>
              <a:gd name="connsiteX9" fmla="*/ 3861547 w 3861547"/>
              <a:gd name="connsiteY9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861547 w 3861547"/>
              <a:gd name="connsiteY9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434235 w 3861547"/>
              <a:gd name="connsiteY9" fmla="*/ 368358 h 861526"/>
              <a:gd name="connsiteX10" fmla="*/ 3861547 w 3861547"/>
              <a:gd name="connsiteY10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818926 w 3861547"/>
              <a:gd name="connsiteY9" fmla="*/ 499640 h 861526"/>
              <a:gd name="connsiteX10" fmla="*/ 3861547 w 3861547"/>
              <a:gd name="connsiteY10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422273 w 3861547"/>
              <a:gd name="connsiteY9" fmla="*/ 492086 h 861526"/>
              <a:gd name="connsiteX10" fmla="*/ 3818926 w 3861547"/>
              <a:gd name="connsiteY10" fmla="*/ 499640 h 861526"/>
              <a:gd name="connsiteX11" fmla="*/ 3861547 w 3861547"/>
              <a:gd name="connsiteY11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634009 w 3861547"/>
              <a:gd name="connsiteY9" fmla="*/ 573556 h 861526"/>
              <a:gd name="connsiteX10" fmla="*/ 3818926 w 3861547"/>
              <a:gd name="connsiteY10" fmla="*/ 499640 h 861526"/>
              <a:gd name="connsiteX11" fmla="*/ 3861547 w 3861547"/>
              <a:gd name="connsiteY11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331316 w 3861547"/>
              <a:gd name="connsiteY9" fmla="*/ 525592 h 861526"/>
              <a:gd name="connsiteX10" fmla="*/ 3634009 w 3861547"/>
              <a:gd name="connsiteY10" fmla="*/ 573556 h 861526"/>
              <a:gd name="connsiteX11" fmla="*/ 3818926 w 3861547"/>
              <a:gd name="connsiteY11" fmla="*/ 499640 h 861526"/>
              <a:gd name="connsiteX12" fmla="*/ 3861547 w 3861547"/>
              <a:gd name="connsiteY12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426050 w 3861547"/>
              <a:gd name="connsiteY9" fmla="*/ 594742 h 861526"/>
              <a:gd name="connsiteX10" fmla="*/ 3634009 w 3861547"/>
              <a:gd name="connsiteY10" fmla="*/ 573556 h 861526"/>
              <a:gd name="connsiteX11" fmla="*/ 3818926 w 3861547"/>
              <a:gd name="connsiteY11" fmla="*/ 499640 h 861526"/>
              <a:gd name="connsiteX12" fmla="*/ 3861547 w 3861547"/>
              <a:gd name="connsiteY12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236977 w 3861547"/>
              <a:gd name="connsiteY9" fmla="*/ 527240 h 861526"/>
              <a:gd name="connsiteX10" fmla="*/ 3426050 w 3861547"/>
              <a:gd name="connsiteY10" fmla="*/ 594742 h 861526"/>
              <a:gd name="connsiteX11" fmla="*/ 3634009 w 3861547"/>
              <a:gd name="connsiteY11" fmla="*/ 573556 h 861526"/>
              <a:gd name="connsiteX12" fmla="*/ 3818926 w 3861547"/>
              <a:gd name="connsiteY12" fmla="*/ 499640 h 861526"/>
              <a:gd name="connsiteX13" fmla="*/ 3861547 w 3861547"/>
              <a:gd name="connsiteY13" fmla="*/ 214538 h 861526"/>
              <a:gd name="connsiteX0" fmla="*/ 0 w 3861547"/>
              <a:gd name="connsiteY0" fmla="*/ 0 h 861526"/>
              <a:gd name="connsiteX1" fmla="*/ 252713 w 3861547"/>
              <a:gd name="connsiteY1" fmla="*/ 592844 h 861526"/>
              <a:gd name="connsiteX2" fmla="*/ 722506 w 3861547"/>
              <a:gd name="connsiteY2" fmla="*/ 728252 h 861526"/>
              <a:gd name="connsiteX3" fmla="*/ 1233038 w 3861547"/>
              <a:gd name="connsiteY3" fmla="*/ 861526 h 861526"/>
              <a:gd name="connsiteX4" fmla="*/ 1680417 w 3861547"/>
              <a:gd name="connsiteY4" fmla="*/ 744977 h 861526"/>
              <a:gd name="connsiteX5" fmla="*/ 2148775 w 3861547"/>
              <a:gd name="connsiteY5" fmla="*/ 753939 h 861526"/>
              <a:gd name="connsiteX6" fmla="*/ 2535830 w 3861547"/>
              <a:gd name="connsiteY6" fmla="*/ 723058 h 861526"/>
              <a:gd name="connsiteX7" fmla="*/ 2913466 w 3861547"/>
              <a:gd name="connsiteY7" fmla="*/ 595042 h 861526"/>
              <a:gd name="connsiteX8" fmla="*/ 3116595 w 3861547"/>
              <a:gd name="connsiteY8" fmla="*/ 483063 h 861526"/>
              <a:gd name="connsiteX9" fmla="*/ 3256618 w 3861547"/>
              <a:gd name="connsiteY9" fmla="*/ 516078 h 861526"/>
              <a:gd name="connsiteX10" fmla="*/ 3426050 w 3861547"/>
              <a:gd name="connsiteY10" fmla="*/ 594742 h 861526"/>
              <a:gd name="connsiteX11" fmla="*/ 3634009 w 3861547"/>
              <a:gd name="connsiteY11" fmla="*/ 573556 h 861526"/>
              <a:gd name="connsiteX12" fmla="*/ 3818926 w 3861547"/>
              <a:gd name="connsiteY12" fmla="*/ 499640 h 861526"/>
              <a:gd name="connsiteX13" fmla="*/ 3861547 w 3861547"/>
              <a:gd name="connsiteY13" fmla="*/ 214538 h 861526"/>
              <a:gd name="connsiteX0" fmla="*/ 0 w 3608834"/>
              <a:gd name="connsiteY0" fmla="*/ 378306 h 646988"/>
              <a:gd name="connsiteX1" fmla="*/ 469793 w 3608834"/>
              <a:gd name="connsiteY1" fmla="*/ 513714 h 646988"/>
              <a:gd name="connsiteX2" fmla="*/ 980325 w 3608834"/>
              <a:gd name="connsiteY2" fmla="*/ 646988 h 646988"/>
              <a:gd name="connsiteX3" fmla="*/ 1427704 w 3608834"/>
              <a:gd name="connsiteY3" fmla="*/ 530439 h 646988"/>
              <a:gd name="connsiteX4" fmla="*/ 1896062 w 3608834"/>
              <a:gd name="connsiteY4" fmla="*/ 539401 h 646988"/>
              <a:gd name="connsiteX5" fmla="*/ 2283117 w 3608834"/>
              <a:gd name="connsiteY5" fmla="*/ 508520 h 646988"/>
              <a:gd name="connsiteX6" fmla="*/ 2660753 w 3608834"/>
              <a:gd name="connsiteY6" fmla="*/ 380504 h 646988"/>
              <a:gd name="connsiteX7" fmla="*/ 2863882 w 3608834"/>
              <a:gd name="connsiteY7" fmla="*/ 268525 h 646988"/>
              <a:gd name="connsiteX8" fmla="*/ 3003905 w 3608834"/>
              <a:gd name="connsiteY8" fmla="*/ 301540 h 646988"/>
              <a:gd name="connsiteX9" fmla="*/ 3173337 w 3608834"/>
              <a:gd name="connsiteY9" fmla="*/ 380204 h 646988"/>
              <a:gd name="connsiteX10" fmla="*/ 3381296 w 3608834"/>
              <a:gd name="connsiteY10" fmla="*/ 359018 h 646988"/>
              <a:gd name="connsiteX11" fmla="*/ 3566213 w 3608834"/>
              <a:gd name="connsiteY11" fmla="*/ 285102 h 646988"/>
              <a:gd name="connsiteX12" fmla="*/ 3608834 w 3608834"/>
              <a:gd name="connsiteY12" fmla="*/ 0 h 646988"/>
              <a:gd name="connsiteX0" fmla="*/ 0 w 3139041"/>
              <a:gd name="connsiteY0" fmla="*/ 513714 h 646988"/>
              <a:gd name="connsiteX1" fmla="*/ 510532 w 3139041"/>
              <a:gd name="connsiteY1" fmla="*/ 646988 h 646988"/>
              <a:gd name="connsiteX2" fmla="*/ 957911 w 3139041"/>
              <a:gd name="connsiteY2" fmla="*/ 530439 h 646988"/>
              <a:gd name="connsiteX3" fmla="*/ 1426269 w 3139041"/>
              <a:gd name="connsiteY3" fmla="*/ 539401 h 646988"/>
              <a:gd name="connsiteX4" fmla="*/ 1813324 w 3139041"/>
              <a:gd name="connsiteY4" fmla="*/ 508520 h 646988"/>
              <a:gd name="connsiteX5" fmla="*/ 2190960 w 3139041"/>
              <a:gd name="connsiteY5" fmla="*/ 380504 h 646988"/>
              <a:gd name="connsiteX6" fmla="*/ 2394089 w 3139041"/>
              <a:gd name="connsiteY6" fmla="*/ 268525 h 646988"/>
              <a:gd name="connsiteX7" fmla="*/ 2534112 w 3139041"/>
              <a:gd name="connsiteY7" fmla="*/ 301540 h 646988"/>
              <a:gd name="connsiteX8" fmla="*/ 2703544 w 3139041"/>
              <a:gd name="connsiteY8" fmla="*/ 380204 h 646988"/>
              <a:gd name="connsiteX9" fmla="*/ 2911503 w 3139041"/>
              <a:gd name="connsiteY9" fmla="*/ 359018 h 646988"/>
              <a:gd name="connsiteX10" fmla="*/ 3096420 w 3139041"/>
              <a:gd name="connsiteY10" fmla="*/ 285102 h 646988"/>
              <a:gd name="connsiteX11" fmla="*/ 3139041 w 3139041"/>
              <a:gd name="connsiteY11" fmla="*/ 0 h 646988"/>
              <a:gd name="connsiteX0" fmla="*/ 0 w 2628509"/>
              <a:gd name="connsiteY0" fmla="*/ 646988 h 646988"/>
              <a:gd name="connsiteX1" fmla="*/ 447379 w 2628509"/>
              <a:gd name="connsiteY1" fmla="*/ 530439 h 646988"/>
              <a:gd name="connsiteX2" fmla="*/ 915737 w 2628509"/>
              <a:gd name="connsiteY2" fmla="*/ 539401 h 646988"/>
              <a:gd name="connsiteX3" fmla="*/ 1302792 w 2628509"/>
              <a:gd name="connsiteY3" fmla="*/ 508520 h 646988"/>
              <a:gd name="connsiteX4" fmla="*/ 1680428 w 2628509"/>
              <a:gd name="connsiteY4" fmla="*/ 380504 h 646988"/>
              <a:gd name="connsiteX5" fmla="*/ 1883557 w 2628509"/>
              <a:gd name="connsiteY5" fmla="*/ 268525 h 646988"/>
              <a:gd name="connsiteX6" fmla="*/ 2023580 w 2628509"/>
              <a:gd name="connsiteY6" fmla="*/ 301540 h 646988"/>
              <a:gd name="connsiteX7" fmla="*/ 2193012 w 2628509"/>
              <a:gd name="connsiteY7" fmla="*/ 380204 h 646988"/>
              <a:gd name="connsiteX8" fmla="*/ 2400971 w 2628509"/>
              <a:gd name="connsiteY8" fmla="*/ 359018 h 646988"/>
              <a:gd name="connsiteX9" fmla="*/ 2585888 w 2628509"/>
              <a:gd name="connsiteY9" fmla="*/ 285102 h 646988"/>
              <a:gd name="connsiteX10" fmla="*/ 2628509 w 2628509"/>
              <a:gd name="connsiteY10" fmla="*/ 0 h 646988"/>
              <a:gd name="connsiteX0" fmla="*/ 0 w 2585888"/>
              <a:gd name="connsiteY0" fmla="*/ 378463 h 378463"/>
              <a:gd name="connsiteX1" fmla="*/ 447379 w 2585888"/>
              <a:gd name="connsiteY1" fmla="*/ 261914 h 378463"/>
              <a:gd name="connsiteX2" fmla="*/ 915737 w 2585888"/>
              <a:gd name="connsiteY2" fmla="*/ 270876 h 378463"/>
              <a:gd name="connsiteX3" fmla="*/ 1302792 w 2585888"/>
              <a:gd name="connsiteY3" fmla="*/ 239995 h 378463"/>
              <a:gd name="connsiteX4" fmla="*/ 1680428 w 2585888"/>
              <a:gd name="connsiteY4" fmla="*/ 111979 h 378463"/>
              <a:gd name="connsiteX5" fmla="*/ 1883557 w 2585888"/>
              <a:gd name="connsiteY5" fmla="*/ 0 h 378463"/>
              <a:gd name="connsiteX6" fmla="*/ 2023580 w 2585888"/>
              <a:gd name="connsiteY6" fmla="*/ 33015 h 378463"/>
              <a:gd name="connsiteX7" fmla="*/ 2193012 w 2585888"/>
              <a:gd name="connsiteY7" fmla="*/ 111679 h 378463"/>
              <a:gd name="connsiteX8" fmla="*/ 2400971 w 2585888"/>
              <a:gd name="connsiteY8" fmla="*/ 90493 h 378463"/>
              <a:gd name="connsiteX9" fmla="*/ 2585888 w 2585888"/>
              <a:gd name="connsiteY9" fmla="*/ 16577 h 378463"/>
              <a:gd name="connsiteX0" fmla="*/ 0 w 2400971"/>
              <a:gd name="connsiteY0" fmla="*/ 378463 h 378463"/>
              <a:gd name="connsiteX1" fmla="*/ 447379 w 2400971"/>
              <a:gd name="connsiteY1" fmla="*/ 261914 h 378463"/>
              <a:gd name="connsiteX2" fmla="*/ 915737 w 2400971"/>
              <a:gd name="connsiteY2" fmla="*/ 270876 h 378463"/>
              <a:gd name="connsiteX3" fmla="*/ 1302792 w 2400971"/>
              <a:gd name="connsiteY3" fmla="*/ 239995 h 378463"/>
              <a:gd name="connsiteX4" fmla="*/ 1680428 w 2400971"/>
              <a:gd name="connsiteY4" fmla="*/ 111979 h 378463"/>
              <a:gd name="connsiteX5" fmla="*/ 1883557 w 2400971"/>
              <a:gd name="connsiteY5" fmla="*/ 0 h 378463"/>
              <a:gd name="connsiteX6" fmla="*/ 2023580 w 2400971"/>
              <a:gd name="connsiteY6" fmla="*/ 33015 h 378463"/>
              <a:gd name="connsiteX7" fmla="*/ 2193012 w 2400971"/>
              <a:gd name="connsiteY7" fmla="*/ 111679 h 378463"/>
              <a:gd name="connsiteX8" fmla="*/ 2400971 w 2400971"/>
              <a:gd name="connsiteY8" fmla="*/ 90493 h 378463"/>
              <a:gd name="connsiteX0" fmla="*/ 0 w 2193012"/>
              <a:gd name="connsiteY0" fmla="*/ 378463 h 378463"/>
              <a:gd name="connsiteX1" fmla="*/ 447379 w 2193012"/>
              <a:gd name="connsiteY1" fmla="*/ 261914 h 378463"/>
              <a:gd name="connsiteX2" fmla="*/ 915737 w 2193012"/>
              <a:gd name="connsiteY2" fmla="*/ 270876 h 378463"/>
              <a:gd name="connsiteX3" fmla="*/ 1302792 w 2193012"/>
              <a:gd name="connsiteY3" fmla="*/ 239995 h 378463"/>
              <a:gd name="connsiteX4" fmla="*/ 1680428 w 2193012"/>
              <a:gd name="connsiteY4" fmla="*/ 111979 h 378463"/>
              <a:gd name="connsiteX5" fmla="*/ 1883557 w 2193012"/>
              <a:gd name="connsiteY5" fmla="*/ 0 h 378463"/>
              <a:gd name="connsiteX6" fmla="*/ 2023580 w 2193012"/>
              <a:gd name="connsiteY6" fmla="*/ 33015 h 378463"/>
              <a:gd name="connsiteX7" fmla="*/ 2193012 w 2193012"/>
              <a:gd name="connsiteY7" fmla="*/ 111679 h 378463"/>
              <a:gd name="connsiteX0" fmla="*/ 0 w 2023580"/>
              <a:gd name="connsiteY0" fmla="*/ 378463 h 378463"/>
              <a:gd name="connsiteX1" fmla="*/ 447379 w 2023580"/>
              <a:gd name="connsiteY1" fmla="*/ 261914 h 378463"/>
              <a:gd name="connsiteX2" fmla="*/ 915737 w 2023580"/>
              <a:gd name="connsiteY2" fmla="*/ 270876 h 378463"/>
              <a:gd name="connsiteX3" fmla="*/ 1302792 w 2023580"/>
              <a:gd name="connsiteY3" fmla="*/ 239995 h 378463"/>
              <a:gd name="connsiteX4" fmla="*/ 1680428 w 2023580"/>
              <a:gd name="connsiteY4" fmla="*/ 111979 h 378463"/>
              <a:gd name="connsiteX5" fmla="*/ 1883557 w 2023580"/>
              <a:gd name="connsiteY5" fmla="*/ 0 h 378463"/>
              <a:gd name="connsiteX6" fmla="*/ 2023580 w 2023580"/>
              <a:gd name="connsiteY6" fmla="*/ 33015 h 378463"/>
              <a:gd name="connsiteX0" fmla="*/ 0 w 1883557"/>
              <a:gd name="connsiteY0" fmla="*/ 378463 h 378463"/>
              <a:gd name="connsiteX1" fmla="*/ 447379 w 1883557"/>
              <a:gd name="connsiteY1" fmla="*/ 261914 h 378463"/>
              <a:gd name="connsiteX2" fmla="*/ 915737 w 1883557"/>
              <a:gd name="connsiteY2" fmla="*/ 270876 h 378463"/>
              <a:gd name="connsiteX3" fmla="*/ 1302792 w 1883557"/>
              <a:gd name="connsiteY3" fmla="*/ 239995 h 378463"/>
              <a:gd name="connsiteX4" fmla="*/ 1680428 w 1883557"/>
              <a:gd name="connsiteY4" fmla="*/ 111979 h 378463"/>
              <a:gd name="connsiteX5" fmla="*/ 1883557 w 1883557"/>
              <a:gd name="connsiteY5" fmla="*/ 0 h 378463"/>
              <a:gd name="connsiteX0" fmla="*/ 0 w 1680428"/>
              <a:gd name="connsiteY0" fmla="*/ 266484 h 266484"/>
              <a:gd name="connsiteX1" fmla="*/ 447379 w 1680428"/>
              <a:gd name="connsiteY1" fmla="*/ 149935 h 266484"/>
              <a:gd name="connsiteX2" fmla="*/ 915737 w 1680428"/>
              <a:gd name="connsiteY2" fmla="*/ 158897 h 266484"/>
              <a:gd name="connsiteX3" fmla="*/ 1302792 w 1680428"/>
              <a:gd name="connsiteY3" fmla="*/ 128016 h 266484"/>
              <a:gd name="connsiteX4" fmla="*/ 1680428 w 1680428"/>
              <a:gd name="connsiteY4" fmla="*/ 0 h 266484"/>
              <a:gd name="connsiteX0" fmla="*/ 0 w 1302792"/>
              <a:gd name="connsiteY0" fmla="*/ 138468 h 138468"/>
              <a:gd name="connsiteX1" fmla="*/ 447379 w 1302792"/>
              <a:gd name="connsiteY1" fmla="*/ 21919 h 138468"/>
              <a:gd name="connsiteX2" fmla="*/ 915737 w 1302792"/>
              <a:gd name="connsiteY2" fmla="*/ 30881 h 138468"/>
              <a:gd name="connsiteX3" fmla="*/ 1302792 w 1302792"/>
              <a:gd name="connsiteY3" fmla="*/ 0 h 138468"/>
              <a:gd name="connsiteX0" fmla="*/ 0 w 915737"/>
              <a:gd name="connsiteY0" fmla="*/ 116549 h 116549"/>
              <a:gd name="connsiteX1" fmla="*/ 447379 w 915737"/>
              <a:gd name="connsiteY1" fmla="*/ 0 h 116549"/>
              <a:gd name="connsiteX2" fmla="*/ 915737 w 915737"/>
              <a:gd name="connsiteY2" fmla="*/ 8962 h 116549"/>
              <a:gd name="connsiteX0" fmla="*/ 0 w 447379"/>
              <a:gd name="connsiteY0" fmla="*/ 116549 h 116549"/>
              <a:gd name="connsiteX1" fmla="*/ 447379 w 447379"/>
              <a:gd name="connsiteY1" fmla="*/ 0 h 116549"/>
              <a:gd name="connsiteX0" fmla="*/ 216966 w 216966"/>
              <a:gd name="connsiteY0" fmla="*/ 1766448 h 1766448"/>
              <a:gd name="connsiteX1" fmla="*/ 0 w 216966"/>
              <a:gd name="connsiteY1" fmla="*/ 0 h 1766448"/>
              <a:gd name="connsiteX0" fmla="*/ 0 w 436924"/>
              <a:gd name="connsiteY0" fmla="*/ 479653 h 479653"/>
              <a:gd name="connsiteX1" fmla="*/ 436924 w 436924"/>
              <a:gd name="connsiteY1" fmla="*/ 0 h 479653"/>
              <a:gd name="connsiteX0" fmla="*/ 0 w 433208"/>
              <a:gd name="connsiteY0" fmla="*/ 466151 h 466151"/>
              <a:gd name="connsiteX1" fmla="*/ 433208 w 433208"/>
              <a:gd name="connsiteY1" fmla="*/ 0 h 466151"/>
              <a:gd name="connsiteX0" fmla="*/ 0 w 395525"/>
              <a:gd name="connsiteY0" fmla="*/ 424231 h 424231"/>
              <a:gd name="connsiteX1" fmla="*/ 395525 w 395525"/>
              <a:gd name="connsiteY1" fmla="*/ 0 h 424231"/>
              <a:gd name="connsiteX0" fmla="*/ 0 w 393933"/>
              <a:gd name="connsiteY0" fmla="*/ 422460 h 422460"/>
              <a:gd name="connsiteX1" fmla="*/ 393933 w 393933"/>
              <a:gd name="connsiteY1" fmla="*/ 0 h 422460"/>
              <a:gd name="connsiteX0" fmla="*/ 0 w 388263"/>
              <a:gd name="connsiteY0" fmla="*/ 433962 h 433962"/>
              <a:gd name="connsiteX1" fmla="*/ 388263 w 388263"/>
              <a:gd name="connsiteY1" fmla="*/ 0 h 433962"/>
              <a:gd name="connsiteX0" fmla="*/ 0 w 402429"/>
              <a:gd name="connsiteY0" fmla="*/ 421226 h 421226"/>
              <a:gd name="connsiteX1" fmla="*/ 402429 w 402429"/>
              <a:gd name="connsiteY1" fmla="*/ 0 h 421226"/>
              <a:gd name="connsiteX0" fmla="*/ 0 w 393395"/>
              <a:gd name="connsiteY0" fmla="*/ 432549 h 432549"/>
              <a:gd name="connsiteX1" fmla="*/ 393395 w 393395"/>
              <a:gd name="connsiteY1" fmla="*/ 0 h 432549"/>
              <a:gd name="connsiteX0" fmla="*/ 0 w 391445"/>
              <a:gd name="connsiteY0" fmla="*/ 437504 h 437504"/>
              <a:gd name="connsiteX1" fmla="*/ 391445 w 391445"/>
              <a:gd name="connsiteY1" fmla="*/ 0 h 43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1445" h="437504">
                <a:moveTo>
                  <a:pt x="0" y="437504"/>
                </a:moveTo>
                <a:lnTo>
                  <a:pt x="391445" y="0"/>
                </a:lnTo>
              </a:path>
            </a:pathLst>
          </a:cu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41E6C041-AE31-4041-A4A8-5E8BFB8BE0E3}"/>
              </a:ext>
            </a:extLst>
          </p:cNvPr>
          <p:cNvSpPr/>
          <p:nvPr/>
        </p:nvSpPr>
        <p:spPr bwMode="auto">
          <a:xfrm rot="13814769">
            <a:off x="430501" y="5709453"/>
            <a:ext cx="370400" cy="435502"/>
          </a:xfrm>
          <a:custGeom>
            <a:avLst/>
            <a:gdLst>
              <a:gd name="connsiteX0" fmla="*/ 0 w 209550"/>
              <a:gd name="connsiteY0" fmla="*/ 171450 h 171450"/>
              <a:gd name="connsiteX1" fmla="*/ 4762 w 209550"/>
              <a:gd name="connsiteY1" fmla="*/ 66675 h 171450"/>
              <a:gd name="connsiteX2" fmla="*/ 114300 w 209550"/>
              <a:gd name="connsiteY2" fmla="*/ 61912 h 171450"/>
              <a:gd name="connsiteX3" fmla="*/ 119062 w 209550"/>
              <a:gd name="connsiteY3" fmla="*/ 0 h 171450"/>
              <a:gd name="connsiteX4" fmla="*/ 209550 w 209550"/>
              <a:gd name="connsiteY4" fmla="*/ 0 h 171450"/>
              <a:gd name="connsiteX5" fmla="*/ 209550 w 209550"/>
              <a:gd name="connsiteY5" fmla="*/ 152400 h 171450"/>
              <a:gd name="connsiteX6" fmla="*/ 0 w 209550"/>
              <a:gd name="connsiteY6" fmla="*/ 171450 h 171450"/>
              <a:gd name="connsiteX0" fmla="*/ 0 w 209550"/>
              <a:gd name="connsiteY0" fmla="*/ 260805 h 260805"/>
              <a:gd name="connsiteX1" fmla="*/ 4762 w 209550"/>
              <a:gd name="connsiteY1" fmla="*/ 156030 h 260805"/>
              <a:gd name="connsiteX2" fmla="*/ 114300 w 209550"/>
              <a:gd name="connsiteY2" fmla="*/ 151267 h 260805"/>
              <a:gd name="connsiteX3" fmla="*/ 8858 w 209550"/>
              <a:gd name="connsiteY3" fmla="*/ 0 h 260805"/>
              <a:gd name="connsiteX4" fmla="*/ 209550 w 209550"/>
              <a:gd name="connsiteY4" fmla="*/ 89355 h 260805"/>
              <a:gd name="connsiteX5" fmla="*/ 209550 w 209550"/>
              <a:gd name="connsiteY5" fmla="*/ 241755 h 260805"/>
              <a:gd name="connsiteX6" fmla="*/ 0 w 209550"/>
              <a:gd name="connsiteY6" fmla="*/ 260805 h 260805"/>
              <a:gd name="connsiteX0" fmla="*/ 37604 w 247154"/>
              <a:gd name="connsiteY0" fmla="*/ 260805 h 260805"/>
              <a:gd name="connsiteX1" fmla="*/ 42366 w 247154"/>
              <a:gd name="connsiteY1" fmla="*/ 156030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89355 h 260805"/>
              <a:gd name="connsiteX5" fmla="*/ 247154 w 247154"/>
              <a:gd name="connsiteY5" fmla="*/ 241755 h 260805"/>
              <a:gd name="connsiteX6" fmla="*/ 37604 w 247154"/>
              <a:gd name="connsiteY6" fmla="*/ 260805 h 260805"/>
              <a:gd name="connsiteX0" fmla="*/ 37604 w 247154"/>
              <a:gd name="connsiteY0" fmla="*/ 260805 h 260805"/>
              <a:gd name="connsiteX1" fmla="*/ 104915 w 247154"/>
              <a:gd name="connsiteY1" fmla="*/ 105395 h 260805"/>
              <a:gd name="connsiteX2" fmla="*/ 0 w 247154"/>
              <a:gd name="connsiteY2" fmla="*/ 35105 h 260805"/>
              <a:gd name="connsiteX3" fmla="*/ 46462 w 247154"/>
              <a:gd name="connsiteY3" fmla="*/ 0 h 260805"/>
              <a:gd name="connsiteX4" fmla="*/ 247154 w 247154"/>
              <a:gd name="connsiteY4" fmla="*/ 241755 h 260805"/>
              <a:gd name="connsiteX5" fmla="*/ 37604 w 247154"/>
              <a:gd name="connsiteY5" fmla="*/ 260805 h 260805"/>
              <a:gd name="connsiteX0" fmla="*/ 37604 w 136949"/>
              <a:gd name="connsiteY0" fmla="*/ 260805 h 260805"/>
              <a:gd name="connsiteX1" fmla="*/ 104915 w 136949"/>
              <a:gd name="connsiteY1" fmla="*/ 105395 h 260805"/>
              <a:gd name="connsiteX2" fmla="*/ 0 w 136949"/>
              <a:gd name="connsiteY2" fmla="*/ 35105 h 260805"/>
              <a:gd name="connsiteX3" fmla="*/ 46462 w 136949"/>
              <a:gd name="connsiteY3" fmla="*/ 0 h 260805"/>
              <a:gd name="connsiteX4" fmla="*/ 136949 w 136949"/>
              <a:gd name="connsiteY4" fmla="*/ 74959 h 260805"/>
              <a:gd name="connsiteX5" fmla="*/ 37604 w 136949"/>
              <a:gd name="connsiteY5" fmla="*/ 260805 h 26080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46462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05395"/>
              <a:gd name="connsiteX1" fmla="*/ 104915 w 136949"/>
              <a:gd name="connsiteY1" fmla="*/ 105395 h 105395"/>
              <a:gd name="connsiteX2" fmla="*/ 0 w 136949"/>
              <a:gd name="connsiteY2" fmla="*/ 35105 h 105395"/>
              <a:gd name="connsiteX3" fmla="*/ 28591 w 136949"/>
              <a:gd name="connsiteY3" fmla="*/ 0 h 105395"/>
              <a:gd name="connsiteX4" fmla="*/ 136949 w 136949"/>
              <a:gd name="connsiteY4" fmla="*/ 74959 h 105395"/>
              <a:gd name="connsiteX0" fmla="*/ 136949 w 136949"/>
              <a:gd name="connsiteY0" fmla="*/ 74959 h 150639"/>
              <a:gd name="connsiteX1" fmla="*/ 38240 w 136949"/>
              <a:gd name="connsiteY1" fmla="*/ 150639 h 150639"/>
              <a:gd name="connsiteX2" fmla="*/ 0 w 136949"/>
              <a:gd name="connsiteY2" fmla="*/ 35105 h 150639"/>
              <a:gd name="connsiteX3" fmla="*/ 28591 w 136949"/>
              <a:gd name="connsiteY3" fmla="*/ 0 h 150639"/>
              <a:gd name="connsiteX4" fmla="*/ 136949 w 136949"/>
              <a:gd name="connsiteY4" fmla="*/ 74959 h 150639"/>
              <a:gd name="connsiteX0" fmla="*/ 286967 w 286967"/>
              <a:gd name="connsiteY0" fmla="*/ 89247 h 150639"/>
              <a:gd name="connsiteX1" fmla="*/ 38240 w 286967"/>
              <a:gd name="connsiteY1" fmla="*/ 150639 h 150639"/>
              <a:gd name="connsiteX2" fmla="*/ 0 w 286967"/>
              <a:gd name="connsiteY2" fmla="*/ 35105 h 150639"/>
              <a:gd name="connsiteX3" fmla="*/ 28591 w 286967"/>
              <a:gd name="connsiteY3" fmla="*/ 0 h 150639"/>
              <a:gd name="connsiteX4" fmla="*/ 286967 w 286967"/>
              <a:gd name="connsiteY4" fmla="*/ 89247 h 1506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286967 w 333391"/>
              <a:gd name="connsiteY4" fmla="*/ 279747 h 341139"/>
              <a:gd name="connsiteX0" fmla="*/ 286967 w 333391"/>
              <a:gd name="connsiteY0" fmla="*/ 279747 h 341139"/>
              <a:gd name="connsiteX1" fmla="*/ 38240 w 333391"/>
              <a:gd name="connsiteY1" fmla="*/ 341139 h 341139"/>
              <a:gd name="connsiteX2" fmla="*/ 0 w 333391"/>
              <a:gd name="connsiteY2" fmla="*/ 225605 h 341139"/>
              <a:gd name="connsiteX3" fmla="*/ 333391 w 333391"/>
              <a:gd name="connsiteY3" fmla="*/ 0 h 341139"/>
              <a:gd name="connsiteX4" fmla="*/ 303954 w 333391"/>
              <a:gd name="connsiteY4" fmla="*/ 156234 h 341139"/>
              <a:gd name="connsiteX5" fmla="*/ 286967 w 333391"/>
              <a:gd name="connsiteY5" fmla="*/ 279747 h 341139"/>
              <a:gd name="connsiteX0" fmla="*/ 286967 w 425398"/>
              <a:gd name="connsiteY0" fmla="*/ 279747 h 341139"/>
              <a:gd name="connsiteX1" fmla="*/ 38240 w 425398"/>
              <a:gd name="connsiteY1" fmla="*/ 341139 h 341139"/>
              <a:gd name="connsiteX2" fmla="*/ 0 w 425398"/>
              <a:gd name="connsiteY2" fmla="*/ 225605 h 341139"/>
              <a:gd name="connsiteX3" fmla="*/ 333391 w 425398"/>
              <a:gd name="connsiteY3" fmla="*/ 0 h 341139"/>
              <a:gd name="connsiteX4" fmla="*/ 425398 w 425398"/>
              <a:gd name="connsiteY4" fmla="*/ 203859 h 341139"/>
              <a:gd name="connsiteX5" fmla="*/ 286967 w 425398"/>
              <a:gd name="connsiteY5" fmla="*/ 279747 h 341139"/>
              <a:gd name="connsiteX0" fmla="*/ 286967 w 425398"/>
              <a:gd name="connsiteY0" fmla="*/ 279747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286967 w 425398"/>
              <a:gd name="connsiteY5" fmla="*/ 279747 h 422102"/>
              <a:gd name="connsiteX0" fmla="*/ 184574 w 425398"/>
              <a:gd name="connsiteY0" fmla="*/ 351185 h 422102"/>
              <a:gd name="connsiteX1" fmla="*/ 73959 w 425398"/>
              <a:gd name="connsiteY1" fmla="*/ 422102 h 422102"/>
              <a:gd name="connsiteX2" fmla="*/ 0 w 425398"/>
              <a:gd name="connsiteY2" fmla="*/ 225605 h 422102"/>
              <a:gd name="connsiteX3" fmla="*/ 333391 w 425398"/>
              <a:gd name="connsiteY3" fmla="*/ 0 h 422102"/>
              <a:gd name="connsiteX4" fmla="*/ 425398 w 425398"/>
              <a:gd name="connsiteY4" fmla="*/ 203859 h 422102"/>
              <a:gd name="connsiteX5" fmla="*/ 184574 w 425398"/>
              <a:gd name="connsiteY5" fmla="*/ 351185 h 422102"/>
              <a:gd name="connsiteX0" fmla="*/ 184574 w 333391"/>
              <a:gd name="connsiteY0" fmla="*/ 351185 h 422102"/>
              <a:gd name="connsiteX1" fmla="*/ 73959 w 333391"/>
              <a:gd name="connsiteY1" fmla="*/ 422102 h 422102"/>
              <a:gd name="connsiteX2" fmla="*/ 0 w 333391"/>
              <a:gd name="connsiteY2" fmla="*/ 225605 h 422102"/>
              <a:gd name="connsiteX3" fmla="*/ 333391 w 333391"/>
              <a:gd name="connsiteY3" fmla="*/ 0 h 422102"/>
              <a:gd name="connsiteX4" fmla="*/ 184574 w 333391"/>
              <a:gd name="connsiteY4" fmla="*/ 351185 h 422102"/>
              <a:gd name="connsiteX0" fmla="*/ 184574 w 184574"/>
              <a:gd name="connsiteY0" fmla="*/ 182117 h 253034"/>
              <a:gd name="connsiteX1" fmla="*/ 73959 w 184574"/>
              <a:gd name="connsiteY1" fmla="*/ 253034 h 253034"/>
              <a:gd name="connsiteX2" fmla="*/ 0 w 184574"/>
              <a:gd name="connsiteY2" fmla="*/ 56537 h 253034"/>
              <a:gd name="connsiteX3" fmla="*/ 88123 w 184574"/>
              <a:gd name="connsiteY3" fmla="*/ 0 h 253034"/>
              <a:gd name="connsiteX4" fmla="*/ 184574 w 184574"/>
              <a:gd name="connsiteY4" fmla="*/ 182117 h 253034"/>
              <a:gd name="connsiteX0" fmla="*/ 184574 w 184574"/>
              <a:gd name="connsiteY0" fmla="*/ 125580 h 196497"/>
              <a:gd name="connsiteX1" fmla="*/ 73959 w 184574"/>
              <a:gd name="connsiteY1" fmla="*/ 196497 h 196497"/>
              <a:gd name="connsiteX2" fmla="*/ 0 w 184574"/>
              <a:gd name="connsiteY2" fmla="*/ 0 h 196497"/>
              <a:gd name="connsiteX3" fmla="*/ 87464 w 184574"/>
              <a:gd name="connsiteY3" fmla="*/ 26120 h 196497"/>
              <a:gd name="connsiteX4" fmla="*/ 184574 w 184574"/>
              <a:gd name="connsiteY4" fmla="*/ 125580 h 196497"/>
              <a:gd name="connsiteX0" fmla="*/ 175880 w 175880"/>
              <a:gd name="connsiteY0" fmla="*/ 99460 h 170377"/>
              <a:gd name="connsiteX1" fmla="*/ 65265 w 175880"/>
              <a:gd name="connsiteY1" fmla="*/ 170377 h 170377"/>
              <a:gd name="connsiteX2" fmla="*/ 0 w 175880"/>
              <a:gd name="connsiteY2" fmla="*/ 10513 h 170377"/>
              <a:gd name="connsiteX3" fmla="*/ 78770 w 175880"/>
              <a:gd name="connsiteY3" fmla="*/ 0 h 170377"/>
              <a:gd name="connsiteX4" fmla="*/ 175880 w 175880"/>
              <a:gd name="connsiteY4" fmla="*/ 99460 h 170377"/>
              <a:gd name="connsiteX0" fmla="*/ 175880 w 175880"/>
              <a:gd name="connsiteY0" fmla="*/ 99460 h 118483"/>
              <a:gd name="connsiteX1" fmla="*/ 121520 w 175880"/>
              <a:gd name="connsiteY1" fmla="*/ 118483 h 118483"/>
              <a:gd name="connsiteX2" fmla="*/ 0 w 175880"/>
              <a:gd name="connsiteY2" fmla="*/ 10513 h 118483"/>
              <a:gd name="connsiteX3" fmla="*/ 78770 w 175880"/>
              <a:gd name="connsiteY3" fmla="*/ 0 h 118483"/>
              <a:gd name="connsiteX4" fmla="*/ 175880 w 175880"/>
              <a:gd name="connsiteY4" fmla="*/ 99460 h 118483"/>
              <a:gd name="connsiteX0" fmla="*/ 175880 w 175880"/>
              <a:gd name="connsiteY0" fmla="*/ 99460 h 151254"/>
              <a:gd name="connsiteX1" fmla="*/ 76051 w 175880"/>
              <a:gd name="connsiteY1" fmla="*/ 151254 h 151254"/>
              <a:gd name="connsiteX2" fmla="*/ 0 w 175880"/>
              <a:gd name="connsiteY2" fmla="*/ 10513 h 151254"/>
              <a:gd name="connsiteX3" fmla="*/ 78770 w 175880"/>
              <a:gd name="connsiteY3" fmla="*/ 0 h 151254"/>
              <a:gd name="connsiteX4" fmla="*/ 175880 w 175880"/>
              <a:gd name="connsiteY4" fmla="*/ 99460 h 151254"/>
              <a:gd name="connsiteX0" fmla="*/ 175880 w 175880"/>
              <a:gd name="connsiteY0" fmla="*/ 88947 h 140741"/>
              <a:gd name="connsiteX1" fmla="*/ 76051 w 175880"/>
              <a:gd name="connsiteY1" fmla="*/ 140741 h 140741"/>
              <a:gd name="connsiteX2" fmla="*/ 0 w 175880"/>
              <a:gd name="connsiteY2" fmla="*/ 0 h 140741"/>
              <a:gd name="connsiteX3" fmla="*/ 72082 w 175880"/>
              <a:gd name="connsiteY3" fmla="*/ 53918 h 140741"/>
              <a:gd name="connsiteX4" fmla="*/ 175880 w 175880"/>
              <a:gd name="connsiteY4" fmla="*/ 88947 h 140741"/>
              <a:gd name="connsiteX0" fmla="*/ 175880 w 175880"/>
              <a:gd name="connsiteY0" fmla="*/ 102643 h 154437"/>
              <a:gd name="connsiteX1" fmla="*/ 76051 w 175880"/>
              <a:gd name="connsiteY1" fmla="*/ 154437 h 154437"/>
              <a:gd name="connsiteX2" fmla="*/ 0 w 175880"/>
              <a:gd name="connsiteY2" fmla="*/ 13696 h 154437"/>
              <a:gd name="connsiteX3" fmla="*/ 75228 w 175880"/>
              <a:gd name="connsiteY3" fmla="*/ 0 h 154437"/>
              <a:gd name="connsiteX4" fmla="*/ 175880 w 175880"/>
              <a:gd name="connsiteY4" fmla="*/ 102643 h 154437"/>
              <a:gd name="connsiteX0" fmla="*/ 113202 w 113202"/>
              <a:gd name="connsiteY0" fmla="*/ 102643 h 154437"/>
              <a:gd name="connsiteX1" fmla="*/ 13373 w 113202"/>
              <a:gd name="connsiteY1" fmla="*/ 154437 h 154437"/>
              <a:gd name="connsiteX2" fmla="*/ 0 w 113202"/>
              <a:gd name="connsiteY2" fmla="*/ 50829 h 154437"/>
              <a:gd name="connsiteX3" fmla="*/ 12550 w 113202"/>
              <a:gd name="connsiteY3" fmla="*/ 0 h 154437"/>
              <a:gd name="connsiteX4" fmla="*/ 113202 w 113202"/>
              <a:gd name="connsiteY4" fmla="*/ 102643 h 154437"/>
              <a:gd name="connsiteX0" fmla="*/ 152519 w 152519"/>
              <a:gd name="connsiteY0" fmla="*/ 102643 h 154437"/>
              <a:gd name="connsiteX1" fmla="*/ 52690 w 152519"/>
              <a:gd name="connsiteY1" fmla="*/ 154437 h 154437"/>
              <a:gd name="connsiteX2" fmla="*/ 0 w 152519"/>
              <a:gd name="connsiteY2" fmla="*/ 9081 h 154437"/>
              <a:gd name="connsiteX3" fmla="*/ 51867 w 152519"/>
              <a:gd name="connsiteY3" fmla="*/ 0 h 154437"/>
              <a:gd name="connsiteX4" fmla="*/ 152519 w 152519"/>
              <a:gd name="connsiteY4" fmla="*/ 102643 h 154437"/>
              <a:gd name="connsiteX0" fmla="*/ 91452 w 91452"/>
              <a:gd name="connsiteY0" fmla="*/ 95776 h 154437"/>
              <a:gd name="connsiteX1" fmla="*/ 52690 w 91452"/>
              <a:gd name="connsiteY1" fmla="*/ 154437 h 154437"/>
              <a:gd name="connsiteX2" fmla="*/ 0 w 91452"/>
              <a:gd name="connsiteY2" fmla="*/ 9081 h 154437"/>
              <a:gd name="connsiteX3" fmla="*/ 51867 w 91452"/>
              <a:gd name="connsiteY3" fmla="*/ 0 h 154437"/>
              <a:gd name="connsiteX4" fmla="*/ 91452 w 91452"/>
              <a:gd name="connsiteY4" fmla="*/ 95776 h 154437"/>
              <a:gd name="connsiteX0" fmla="*/ 136241 w 136241"/>
              <a:gd name="connsiteY0" fmla="*/ 113627 h 154437"/>
              <a:gd name="connsiteX1" fmla="*/ 52690 w 136241"/>
              <a:gd name="connsiteY1" fmla="*/ 154437 h 154437"/>
              <a:gd name="connsiteX2" fmla="*/ 0 w 136241"/>
              <a:gd name="connsiteY2" fmla="*/ 9081 h 154437"/>
              <a:gd name="connsiteX3" fmla="*/ 51867 w 136241"/>
              <a:gd name="connsiteY3" fmla="*/ 0 h 154437"/>
              <a:gd name="connsiteX4" fmla="*/ 136241 w 136241"/>
              <a:gd name="connsiteY4" fmla="*/ 113627 h 154437"/>
              <a:gd name="connsiteX0" fmla="*/ 136241 w 136241"/>
              <a:gd name="connsiteY0" fmla="*/ 104546 h 145356"/>
              <a:gd name="connsiteX1" fmla="*/ 52690 w 136241"/>
              <a:gd name="connsiteY1" fmla="*/ 145356 h 145356"/>
              <a:gd name="connsiteX2" fmla="*/ 0 w 136241"/>
              <a:gd name="connsiteY2" fmla="*/ 0 h 145356"/>
              <a:gd name="connsiteX3" fmla="*/ 136241 w 136241"/>
              <a:gd name="connsiteY3" fmla="*/ 104546 h 145356"/>
              <a:gd name="connsiteX0" fmla="*/ 0 w 136241"/>
              <a:gd name="connsiteY0" fmla="*/ 0 h 145356"/>
              <a:gd name="connsiteX1" fmla="*/ 136241 w 136241"/>
              <a:gd name="connsiteY1" fmla="*/ 104546 h 145356"/>
              <a:gd name="connsiteX2" fmla="*/ 52690 w 136241"/>
              <a:gd name="connsiteY2" fmla="*/ 145356 h 145356"/>
              <a:gd name="connsiteX3" fmla="*/ 91440 w 136241"/>
              <a:gd name="connsiteY3" fmla="*/ 91440 h 145356"/>
              <a:gd name="connsiteX0" fmla="*/ 0 w 136241"/>
              <a:gd name="connsiteY0" fmla="*/ 0 h 104546"/>
              <a:gd name="connsiteX1" fmla="*/ 136241 w 136241"/>
              <a:gd name="connsiteY1" fmla="*/ 104546 h 104546"/>
              <a:gd name="connsiteX2" fmla="*/ 91440 w 136241"/>
              <a:gd name="connsiteY2" fmla="*/ 91440 h 104546"/>
              <a:gd name="connsiteX0" fmla="*/ 0 w 136241"/>
              <a:gd name="connsiteY0" fmla="*/ 0 h 104546"/>
              <a:gd name="connsiteX1" fmla="*/ 136241 w 136241"/>
              <a:gd name="connsiteY1" fmla="*/ 104546 h 104546"/>
              <a:gd name="connsiteX0" fmla="*/ 206299 w 206299"/>
              <a:gd name="connsiteY0" fmla="*/ 0 h 251389"/>
              <a:gd name="connsiteX1" fmla="*/ 0 w 206299"/>
              <a:gd name="connsiteY1" fmla="*/ 251389 h 251389"/>
              <a:gd name="connsiteX0" fmla="*/ 354255 w 354255"/>
              <a:gd name="connsiteY0" fmla="*/ 0 h 387875"/>
              <a:gd name="connsiteX1" fmla="*/ 0 w 354255"/>
              <a:gd name="connsiteY1" fmla="*/ 387875 h 387875"/>
              <a:gd name="connsiteX0" fmla="*/ 348656 w 348656"/>
              <a:gd name="connsiteY0" fmla="*/ 0 h 409751"/>
              <a:gd name="connsiteX1" fmla="*/ 0 w 348656"/>
              <a:gd name="connsiteY1" fmla="*/ 409751 h 40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8656" h="409751">
                <a:moveTo>
                  <a:pt x="348656" y="0"/>
                </a:moveTo>
                <a:lnTo>
                  <a:pt x="0" y="409751"/>
                </a:lnTo>
              </a:path>
            </a:pathLst>
          </a:cu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902F5ED-1AAD-495E-94BA-9C37463B1E2E}"/>
              </a:ext>
            </a:extLst>
          </p:cNvPr>
          <p:cNvSpPr/>
          <p:nvPr/>
        </p:nvSpPr>
        <p:spPr>
          <a:xfrm>
            <a:off x="719833" y="5312845"/>
            <a:ext cx="165720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/>
              <a:t>обход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BCADE46-08C6-4FBD-B792-77B37C0F8CF0}"/>
              </a:ext>
            </a:extLst>
          </p:cNvPr>
          <p:cNvSpPr/>
          <p:nvPr/>
        </p:nvSpPr>
        <p:spPr>
          <a:xfrm>
            <a:off x="585974" y="5730734"/>
            <a:ext cx="223581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/>
              <a:t>ж/д пути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9207962-AD4A-45BF-A19D-69938DD6D23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18" y="3352899"/>
            <a:ext cx="431164" cy="43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602050201_2">
            <a:extLst>
              <a:ext uri="{FF2B5EF4-FFF2-40B4-BE49-F238E27FC236}">
                <a16:creationId xmlns:a16="http://schemas.microsoft.com/office/drawing/2014/main" id="{B61FA466-FB26-4BBD-964C-07EB0FFD6ED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154" y="4179349"/>
            <a:ext cx="431165" cy="431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9475629"/>
      </p:ext>
    </p:extLst>
  </p:cSld>
  <p:clrMapOvr>
    <a:masterClrMapping/>
  </p:clrMapOvr>
  <p:transition advClick="0" advTm="15000"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49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207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00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11625</TotalTime>
  <Words>608</Words>
  <Application>Microsoft Office PowerPoint</Application>
  <PresentationFormat>Экран (4:3)</PresentationFormat>
  <Paragraphs>124</Paragraphs>
  <Slides>19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Irkutskgiprodor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dgsp_tmp</dc:creator>
  <cp:lastModifiedBy>Liniya-User</cp:lastModifiedBy>
  <cp:revision>804</cp:revision>
  <cp:lastPrinted>2019-12-13T12:07:19Z</cp:lastPrinted>
  <dcterms:created xsi:type="dcterms:W3CDTF">2010-03-05T02:38:38Z</dcterms:created>
  <dcterms:modified xsi:type="dcterms:W3CDTF">2019-12-15T02:09:05Z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000800e4ac010000000001023720</vt:lpwstr>
  </property>
</Properties>
</file>